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4" d="100"/>
          <a:sy n="84" d="100"/>
        </p:scale>
        <p:origin x="-96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96191-B3B4-4180-A9B4-171B5B86F440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99F85-3F5F-4A2F-A911-9767F21D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76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96191-B3B4-4180-A9B4-171B5B86F440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99F85-3F5F-4A2F-A911-9767F21D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4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96191-B3B4-4180-A9B4-171B5B86F440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99F85-3F5F-4A2F-A911-9767F21D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84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96191-B3B4-4180-A9B4-171B5B86F440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99F85-3F5F-4A2F-A911-9767F21D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7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96191-B3B4-4180-A9B4-171B5B86F440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99F85-3F5F-4A2F-A911-9767F21D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75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96191-B3B4-4180-A9B4-171B5B86F440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99F85-3F5F-4A2F-A911-9767F21D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30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96191-B3B4-4180-A9B4-171B5B86F440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99F85-3F5F-4A2F-A911-9767F21D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96191-B3B4-4180-A9B4-171B5B86F440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99F85-3F5F-4A2F-A911-9767F21D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00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96191-B3B4-4180-A9B4-171B5B86F440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99F85-3F5F-4A2F-A911-9767F21D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49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96191-B3B4-4180-A9B4-171B5B86F440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99F85-3F5F-4A2F-A911-9767F21D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55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96191-B3B4-4180-A9B4-171B5B86F440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99F85-3F5F-4A2F-A911-9767F21D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4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96191-B3B4-4180-A9B4-171B5B86F440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99F85-3F5F-4A2F-A911-9767F21D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5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/>
          <a:lstStyle/>
          <a:p>
            <a:r>
              <a:rPr lang="en-US" dirty="0" err="1" smtClean="0"/>
              <a:t>Koneksi</a:t>
            </a:r>
            <a:r>
              <a:rPr lang="en-US" dirty="0" smtClean="0"/>
              <a:t> Database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05000"/>
            <a:ext cx="472772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125" y="1905000"/>
            <a:ext cx="4089873" cy="324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734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Memindahkan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input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0" y="1600200"/>
            <a:ext cx="898207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85" y="4724400"/>
            <a:ext cx="8407803" cy="1503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2667000" y="2286000"/>
            <a:ext cx="4572000" cy="2438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2051" idx="0"/>
          </p:cNvCxnSpPr>
          <p:nvPr/>
        </p:nvCxnSpPr>
        <p:spPr>
          <a:xfrm flipH="1">
            <a:off x="4568587" y="3076575"/>
            <a:ext cx="2670413" cy="1647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705600" y="3900487"/>
            <a:ext cx="533400" cy="8239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724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menampilkannya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45733"/>
            <a:ext cx="6150634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267200"/>
            <a:ext cx="8407803" cy="1503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4953000" y="3200400"/>
            <a:ext cx="2286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257800" y="3429000"/>
            <a:ext cx="2133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810000" y="3581400"/>
            <a:ext cx="12573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953000" y="3848100"/>
            <a:ext cx="32766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981200" y="4057650"/>
            <a:ext cx="3962400" cy="209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28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Menghitung</a:t>
            </a:r>
            <a:r>
              <a:rPr lang="en-US" sz="2400" dirty="0" smtClean="0"/>
              <a:t> total </a:t>
            </a:r>
            <a:r>
              <a:rPr lang="en-US" sz="2400" dirty="0" err="1" smtClean="0"/>
              <a:t>waktu</a:t>
            </a:r>
            <a:r>
              <a:rPr lang="en-US" sz="2400" dirty="0" smtClean="0"/>
              <a:t> </a:t>
            </a:r>
            <a:r>
              <a:rPr lang="en-US" sz="2400" dirty="0" err="1" smtClean="0"/>
              <a:t>pelayanan</a:t>
            </a:r>
            <a:r>
              <a:rPr lang="en-US" sz="2400" dirty="0" smtClean="0"/>
              <a:t>, </a:t>
            </a:r>
            <a:r>
              <a:rPr lang="en-US" sz="2400" dirty="0" err="1" smtClean="0"/>
              <a:t>antrian</a:t>
            </a:r>
            <a:r>
              <a:rPr lang="en-US" sz="2400" dirty="0" smtClean="0"/>
              <a:t>,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waktu</a:t>
            </a:r>
            <a:r>
              <a:rPr lang="en-US" sz="2400" dirty="0" smtClean="0"/>
              <a:t> idle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19226"/>
            <a:ext cx="7620000" cy="3813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5334000"/>
            <a:ext cx="527685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798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Menghitung</a:t>
            </a:r>
            <a:r>
              <a:rPr lang="en-US" sz="2800" dirty="0" smtClean="0"/>
              <a:t> rata-rata </a:t>
            </a:r>
            <a:r>
              <a:rPr lang="en-US" sz="2800" dirty="0" err="1" smtClean="0"/>
              <a:t>tunggu</a:t>
            </a:r>
            <a:r>
              <a:rPr lang="en-US" sz="2800" dirty="0" smtClean="0"/>
              <a:t>, </a:t>
            </a:r>
            <a:r>
              <a:rPr lang="en-US" sz="2800" dirty="0" err="1" smtClean="0"/>
              <a:t>waktu</a:t>
            </a:r>
            <a:r>
              <a:rPr lang="en-US" sz="2800" dirty="0" smtClean="0"/>
              <a:t> </a:t>
            </a:r>
            <a:r>
              <a:rPr lang="en-US" sz="2800" dirty="0" err="1" smtClean="0"/>
              <a:t>pelayanan</a:t>
            </a:r>
            <a:r>
              <a:rPr lang="en-US" sz="2800" dirty="0" smtClean="0"/>
              <a:t>, </a:t>
            </a:r>
            <a:r>
              <a:rPr lang="en-US" sz="2800" dirty="0" err="1" smtClean="0"/>
              <a:t>antar</a:t>
            </a:r>
            <a:r>
              <a:rPr lang="en-US" sz="2800" dirty="0" smtClean="0"/>
              <a:t> </a:t>
            </a:r>
            <a:r>
              <a:rPr lang="en-US" sz="2800" dirty="0" err="1" smtClean="0"/>
              <a:t>kedatangan</a:t>
            </a:r>
            <a:r>
              <a:rPr lang="en-US" sz="2800" dirty="0" smtClean="0"/>
              <a:t>, </a:t>
            </a:r>
            <a:r>
              <a:rPr lang="en-US" sz="2800" dirty="0" err="1" smtClean="0"/>
              <a:t>kemungkinan</a:t>
            </a:r>
            <a:r>
              <a:rPr lang="en-US" sz="2800" dirty="0" smtClean="0"/>
              <a:t> </a:t>
            </a:r>
            <a:r>
              <a:rPr lang="en-US" sz="2800" dirty="0" err="1" smtClean="0"/>
              <a:t>tunggu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server</a:t>
            </a:r>
            <a:endParaRPr lang="en-US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56" y="1524000"/>
            <a:ext cx="7788577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5155494"/>
            <a:ext cx="7981950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971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40</Words>
  <Application>Microsoft Office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Koneksi Database</vt:lpstr>
      <vt:lpstr>Memindahkan nilai input ke tabel hasil</vt:lpstr>
      <vt:lpstr>Menghitung nilai dan menampilkannya ke tabel hasil</vt:lpstr>
      <vt:lpstr>Menghitung total waktu pelayanan, antrian, sistem dan waktu idle</vt:lpstr>
      <vt:lpstr>Menghitung rata-rata tunggu, waktu pelayanan, antar kedatangan, kemungkinan tunggu dan server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koneksi</dc:title>
  <dc:creator>cahyo</dc:creator>
  <cp:lastModifiedBy>cahyo</cp:lastModifiedBy>
  <cp:revision>6</cp:revision>
  <dcterms:created xsi:type="dcterms:W3CDTF">2015-10-11T19:33:55Z</dcterms:created>
  <dcterms:modified xsi:type="dcterms:W3CDTF">2015-10-11T20:33:07Z</dcterms:modified>
</cp:coreProperties>
</file>