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3" r:id="rId5"/>
    <p:sldId id="260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E26F-BA72-4115-99CE-905E17D4DF5B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345150-D4D6-4BD6-B459-E49540C5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3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E26F-BA72-4115-99CE-905E17D4DF5B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345150-D4D6-4BD6-B459-E49540C5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3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E26F-BA72-4115-99CE-905E17D4DF5B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345150-D4D6-4BD6-B459-E49540C5BBC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9859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E26F-BA72-4115-99CE-905E17D4DF5B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345150-D4D6-4BD6-B459-E49540C5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3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E26F-BA72-4115-99CE-905E17D4DF5B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345150-D4D6-4BD6-B459-E49540C5BBC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38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E26F-BA72-4115-99CE-905E17D4DF5B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345150-D4D6-4BD6-B459-E49540C5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59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E26F-BA72-4115-99CE-905E17D4DF5B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5150-D4D6-4BD6-B459-E49540C5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37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E26F-BA72-4115-99CE-905E17D4DF5B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5150-D4D6-4BD6-B459-E49540C5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1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E26F-BA72-4115-99CE-905E17D4DF5B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5150-D4D6-4BD6-B459-E49540C5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1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E26F-BA72-4115-99CE-905E17D4DF5B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345150-D4D6-4BD6-B459-E49540C5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6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E26F-BA72-4115-99CE-905E17D4DF5B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345150-D4D6-4BD6-B459-E49540C5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7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E26F-BA72-4115-99CE-905E17D4DF5B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345150-D4D6-4BD6-B459-E49540C5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2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E26F-BA72-4115-99CE-905E17D4DF5B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5150-D4D6-4BD6-B459-E49540C5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1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E26F-BA72-4115-99CE-905E17D4DF5B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5150-D4D6-4BD6-B459-E49540C5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7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E26F-BA72-4115-99CE-905E17D4DF5B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45150-D4D6-4BD6-B459-E49540C5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0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E26F-BA72-4115-99CE-905E17D4DF5B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345150-D4D6-4BD6-B459-E49540C5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5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0E26F-BA72-4115-99CE-905E17D4DF5B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345150-D4D6-4BD6-B459-E49540C5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0422"/>
            <a:ext cx="9144000" cy="15897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Simulasi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</a:t>
            </a:r>
            <a:r>
              <a:rPr lang="en-US" dirty="0" err="1" smtClean="0"/>
              <a:t>Antrian</a:t>
            </a:r>
            <a:r>
              <a:rPr lang="en-US" dirty="0" smtClean="0"/>
              <a:t> </a:t>
            </a:r>
            <a:r>
              <a:rPr lang="en-US" dirty="0" err="1" smtClean="0"/>
              <a:t>Nasabah</a:t>
            </a:r>
            <a:r>
              <a:rPr lang="en-US" dirty="0" smtClean="0"/>
              <a:t> di </a:t>
            </a:r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300" y="3771539"/>
            <a:ext cx="8915399" cy="2276564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Oleh</a:t>
            </a:r>
            <a:endParaRPr lang="en-US" dirty="0" smtClean="0"/>
          </a:p>
          <a:p>
            <a:pPr algn="ctr"/>
            <a:r>
              <a:rPr lang="en-US" dirty="0"/>
              <a:t>Muhammad </a:t>
            </a:r>
            <a:r>
              <a:rPr lang="en-US" dirty="0" err="1"/>
              <a:t>Khasanuddin</a:t>
            </a:r>
            <a:r>
              <a:rPr lang="en-US" dirty="0"/>
              <a:t> A11.2010.05737</a:t>
            </a:r>
          </a:p>
          <a:p>
            <a:pPr algn="ctr"/>
            <a:r>
              <a:rPr lang="en-US" dirty="0" err="1" smtClean="0"/>
              <a:t>Cahyo</a:t>
            </a:r>
            <a:r>
              <a:rPr lang="en-US" dirty="0" smtClean="0"/>
              <a:t> </a:t>
            </a:r>
            <a:r>
              <a:rPr lang="en-US" dirty="0" err="1" smtClean="0"/>
              <a:t>Dwi</a:t>
            </a:r>
            <a:r>
              <a:rPr lang="en-US" dirty="0" smtClean="0"/>
              <a:t> </a:t>
            </a:r>
            <a:r>
              <a:rPr lang="en-US" dirty="0" err="1" smtClean="0"/>
              <a:t>Saputro</a:t>
            </a:r>
            <a:r>
              <a:rPr lang="en-US" dirty="0" smtClean="0"/>
              <a:t> </a:t>
            </a:r>
            <a:r>
              <a:rPr lang="en-US" dirty="0" smtClean="0"/>
              <a:t>A11.2012.06773</a:t>
            </a:r>
          </a:p>
          <a:p>
            <a:pPr algn="ctr"/>
            <a:r>
              <a:rPr lang="en-US" dirty="0" err="1" smtClean="0"/>
              <a:t>Aprillia</a:t>
            </a:r>
            <a:r>
              <a:rPr lang="en-US" dirty="0" smtClean="0"/>
              <a:t> Kartika Sari A11.2012.06953</a:t>
            </a:r>
          </a:p>
          <a:p>
            <a:pPr algn="ctr"/>
            <a:r>
              <a:rPr lang="en-US" dirty="0" err="1" smtClean="0"/>
              <a:t>Ardian</a:t>
            </a:r>
            <a:r>
              <a:rPr lang="en-US" dirty="0" smtClean="0"/>
              <a:t> </a:t>
            </a:r>
            <a:r>
              <a:rPr lang="en-US" dirty="0" err="1" smtClean="0"/>
              <a:t>Aji</a:t>
            </a:r>
            <a:r>
              <a:rPr lang="en-US" dirty="0" smtClean="0"/>
              <a:t> </a:t>
            </a:r>
            <a:r>
              <a:rPr lang="en-US" dirty="0" err="1" smtClean="0"/>
              <a:t>Nugraha</a:t>
            </a:r>
            <a:r>
              <a:rPr lang="en-US" dirty="0" smtClean="0"/>
              <a:t> A11.2012.07078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479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840" y="3092990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Testing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1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4651" y="624110"/>
            <a:ext cx="8911687" cy="1280890"/>
          </a:xfrm>
        </p:spPr>
        <p:txBody>
          <a:bodyPr/>
          <a:lstStyle/>
          <a:p>
            <a:pPr algn="ctr"/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2011"/>
            <a:ext cx="9311640" cy="148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>
                <a:solidFill>
                  <a:schemeClr val="accent1"/>
                </a:solidFill>
              </a:rPr>
              <a:t>Penambahan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Petugas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tidak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boleh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dilakukan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sembarangan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453969"/>
            <a:ext cx="9141823" cy="551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err="1" smtClean="0">
                <a:solidFill>
                  <a:schemeClr val="accent1"/>
                </a:solidFill>
              </a:rPr>
              <a:t>Banyaknya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jumlah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</a:rPr>
              <a:t>antrian</a:t>
            </a:r>
            <a:r>
              <a:rPr lang="en-US" sz="3200" dirty="0" smtClean="0">
                <a:solidFill>
                  <a:schemeClr val="accent1"/>
                </a:solidFill>
              </a:rPr>
              <a:t> &gt;&lt; </a:t>
            </a:r>
            <a:r>
              <a:rPr lang="en-US" sz="3200" dirty="0" err="1" smtClean="0">
                <a:solidFill>
                  <a:schemeClr val="accent1"/>
                </a:solidFill>
              </a:rPr>
              <a:t>Petugas</a:t>
            </a:r>
            <a:r>
              <a:rPr lang="en-US" sz="3200" dirty="0" smtClean="0">
                <a:solidFill>
                  <a:schemeClr val="accent1"/>
                </a:solidFill>
              </a:rPr>
              <a:t> Bank 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041831"/>
            <a:ext cx="6529251" cy="551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3200" dirty="0" err="1" smtClean="0"/>
              <a:t>Perlunya</a:t>
            </a:r>
            <a:r>
              <a:rPr lang="en-US" sz="3200" dirty="0" smtClean="0"/>
              <a:t> </a:t>
            </a:r>
            <a:r>
              <a:rPr lang="en-US" sz="3200" dirty="0" err="1" smtClean="0"/>
              <a:t>simulasi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801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840" y="624110"/>
            <a:ext cx="8911687" cy="1280890"/>
          </a:xfrm>
        </p:spPr>
        <p:txBody>
          <a:bodyPr/>
          <a:lstStyle/>
          <a:p>
            <a:pPr algn="ctr"/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3840" y="2133600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parameter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pertimbangan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manajer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 smtClean="0"/>
              <a:t>mengambil</a:t>
            </a:r>
            <a:r>
              <a:rPr lang="en-US" sz="2400" dirty="0" smtClean="0"/>
              <a:t> </a:t>
            </a:r>
            <a:r>
              <a:rPr lang="en-US" sz="2400" dirty="0" err="1" smtClean="0"/>
              <a:t>keputusan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penambahan</a:t>
            </a:r>
            <a:r>
              <a:rPr lang="en-US" sz="2400" dirty="0" smtClean="0"/>
              <a:t> </a:t>
            </a:r>
            <a:r>
              <a:rPr lang="en-US" sz="2400" dirty="0" err="1" smtClean="0"/>
              <a:t>petugas</a:t>
            </a:r>
            <a:r>
              <a:rPr lang="en-US" sz="2400" dirty="0" smtClean="0"/>
              <a:t>.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838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840" y="624110"/>
            <a:ext cx="8911687" cy="1280890"/>
          </a:xfrm>
        </p:spPr>
        <p:txBody>
          <a:bodyPr/>
          <a:lstStyle/>
          <a:p>
            <a:pPr algn="ctr"/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3840" y="2133600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Menganalisis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r>
              <a:rPr lang="en-US" sz="2400" dirty="0" smtClean="0"/>
              <a:t> di Bank</a:t>
            </a:r>
          </a:p>
          <a:p>
            <a:pPr algn="just"/>
            <a:r>
              <a:rPr lang="en-US" sz="2400" dirty="0" err="1" smtClean="0"/>
              <a:t>Pengumpulan</a:t>
            </a:r>
            <a:r>
              <a:rPr lang="en-US" sz="2400" dirty="0" smtClean="0"/>
              <a:t> data</a:t>
            </a:r>
          </a:p>
          <a:p>
            <a:pPr algn="just"/>
            <a:r>
              <a:rPr lang="en-US" sz="2400" dirty="0" err="1" smtClean="0"/>
              <a:t>Penghitungan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analisis</a:t>
            </a:r>
            <a:r>
              <a:rPr lang="en-US" sz="2400" dirty="0" smtClean="0"/>
              <a:t> data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manual</a:t>
            </a:r>
          </a:p>
          <a:p>
            <a:pPr algn="just"/>
            <a:r>
              <a:rPr lang="en-US" sz="2400" dirty="0" err="1" smtClean="0"/>
              <a:t>Pembuatan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analisis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analisis</a:t>
            </a:r>
            <a:r>
              <a:rPr lang="en-US" sz="2400" dirty="0" smtClean="0"/>
              <a:t> data</a:t>
            </a:r>
          </a:p>
          <a:p>
            <a:pPr algn="just"/>
            <a:r>
              <a:rPr lang="en-US" sz="2400" dirty="0" smtClean="0"/>
              <a:t>Testing Program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409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768" y="624110"/>
            <a:ext cx="8911687" cy="1280890"/>
          </a:xfrm>
        </p:spPr>
        <p:txBody>
          <a:bodyPr/>
          <a:lstStyle/>
          <a:p>
            <a:pPr algn="ctr"/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8275" y="1685109"/>
            <a:ext cx="2299063" cy="128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7908" y="2002023"/>
            <a:ext cx="1619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Pengunjung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04903" y="2325188"/>
            <a:ext cx="1031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54434" y="1685108"/>
            <a:ext cx="2299063" cy="128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94067" y="1882781"/>
            <a:ext cx="1619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Pengunjung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Mengisi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resi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871062" y="2325187"/>
            <a:ext cx="1031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070668" y="1685108"/>
            <a:ext cx="2299063" cy="128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410301" y="2000348"/>
            <a:ext cx="1619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Pengunjung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Menunggu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070668" y="4234730"/>
            <a:ext cx="2299063" cy="128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10301" y="4314836"/>
            <a:ext cx="1619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Pengunjung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(teller)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9222377" y="3065415"/>
            <a:ext cx="6530" cy="944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94862" y="2419084"/>
            <a:ext cx="1225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Sistem</a:t>
            </a:r>
            <a:r>
              <a:rPr lang="en-US" sz="1200" dirty="0" smtClean="0"/>
              <a:t> </a:t>
            </a:r>
            <a:r>
              <a:rPr lang="en-US" sz="1200" dirty="0" err="1" smtClean="0"/>
              <a:t>sibuk</a:t>
            </a:r>
            <a:endParaRPr lang="en-US" sz="1200" dirty="0"/>
          </a:p>
        </p:txBody>
      </p:sp>
      <p:cxnSp>
        <p:nvCxnSpPr>
          <p:cNvPr id="22" name="Elbow Connector 21"/>
          <p:cNvCxnSpPr/>
          <p:nvPr/>
        </p:nvCxnSpPr>
        <p:spPr>
          <a:xfrm>
            <a:off x="5603964" y="3157361"/>
            <a:ext cx="2299064" cy="1757639"/>
          </a:xfrm>
          <a:prstGeom prst="bentConnector3">
            <a:avLst>
              <a:gd name="adj1" fmla="val -5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144000" y="3399356"/>
            <a:ext cx="1225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Sistem</a:t>
            </a:r>
            <a:r>
              <a:rPr lang="en-US" sz="1200" dirty="0" smtClean="0"/>
              <a:t> idle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662747" y="4307342"/>
            <a:ext cx="1225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Sistem</a:t>
            </a:r>
            <a:r>
              <a:rPr lang="en-US" sz="1200" dirty="0" smtClean="0"/>
              <a:t> idle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7567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840" y="624110"/>
            <a:ext cx="8911687" cy="1280890"/>
          </a:xfrm>
        </p:spPr>
        <p:txBody>
          <a:bodyPr/>
          <a:lstStyle/>
          <a:p>
            <a:pPr algn="ctr"/>
            <a:r>
              <a:rPr lang="en-US" dirty="0" err="1" smtClean="0"/>
              <a:t>Pengumpulan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3840" y="2133600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Data yang </a:t>
            </a:r>
            <a:r>
              <a:rPr lang="en-US" sz="2400" dirty="0" err="1" smtClean="0"/>
              <a:t>diambil</a:t>
            </a:r>
            <a:r>
              <a:rPr lang="en-US" sz="2400" dirty="0" smtClean="0"/>
              <a:t>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data </a:t>
            </a:r>
            <a:r>
              <a:rPr lang="en-US" sz="2400" dirty="0" err="1" smtClean="0"/>
              <a:t>sekunder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diambil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jurnal</a:t>
            </a:r>
            <a:r>
              <a:rPr lang="en-US" sz="2400" dirty="0" smtClean="0"/>
              <a:t> </a:t>
            </a:r>
            <a:r>
              <a:rPr lang="en-US" sz="2400" dirty="0" err="1" smtClean="0"/>
              <a:t>penelitian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judul</a:t>
            </a:r>
            <a:r>
              <a:rPr lang="en-US" sz="2400" dirty="0" smtClean="0"/>
              <a:t> “</a:t>
            </a:r>
            <a:r>
              <a:rPr lang="en-US" sz="2400" dirty="0" err="1" smtClean="0"/>
              <a:t>Analisis</a:t>
            </a:r>
            <a:r>
              <a:rPr lang="en-US" sz="2400" dirty="0" smtClean="0"/>
              <a:t> </a:t>
            </a:r>
            <a:r>
              <a:rPr lang="en-US" sz="2400" dirty="0" err="1" smtClean="0"/>
              <a:t>Simulasi</a:t>
            </a:r>
            <a:r>
              <a:rPr lang="en-US" sz="2400" dirty="0" smtClean="0"/>
              <a:t> </a:t>
            </a:r>
            <a:r>
              <a:rPr lang="en-US" sz="2400" dirty="0" err="1" smtClean="0"/>
              <a:t>Antrian</a:t>
            </a:r>
            <a:r>
              <a:rPr lang="en-US" sz="2400" dirty="0" smtClean="0"/>
              <a:t> </a:t>
            </a:r>
            <a:r>
              <a:rPr lang="en-US" sz="2400" dirty="0" err="1" smtClean="0"/>
              <a:t>Nasaba</a:t>
            </a:r>
            <a:r>
              <a:rPr lang="en-US" sz="2400" dirty="0" err="1" smtClean="0"/>
              <a:t>h</a:t>
            </a:r>
            <a:r>
              <a:rPr lang="en-US" sz="2400" dirty="0" smtClean="0"/>
              <a:t> di Bank BNI 46 </a:t>
            </a:r>
            <a:r>
              <a:rPr lang="en-US" sz="2400" dirty="0" err="1" smtClean="0"/>
              <a:t>Tbk</a:t>
            </a:r>
            <a:r>
              <a:rPr lang="en-US" sz="2400" dirty="0" smtClean="0"/>
              <a:t>”</a:t>
            </a:r>
          </a:p>
          <a:p>
            <a:pPr marL="0" indent="0" algn="just">
              <a:buNone/>
            </a:pPr>
            <a:r>
              <a:rPr lang="en-US" sz="2400" dirty="0" smtClean="0"/>
              <a:t>Data yang </a:t>
            </a:r>
            <a:r>
              <a:rPr lang="en-US" sz="2400" dirty="0" err="1" smtClean="0"/>
              <a:t>diambil</a:t>
            </a:r>
            <a:r>
              <a:rPr lang="en-US" sz="2400" dirty="0" smtClean="0"/>
              <a:t> </a:t>
            </a:r>
            <a:r>
              <a:rPr lang="en-US" sz="2400" dirty="0" err="1" smtClean="0"/>
              <a:t>berupa</a:t>
            </a:r>
            <a:endParaRPr lang="en-US" sz="2400" dirty="0" smtClean="0"/>
          </a:p>
          <a:p>
            <a:pPr algn="just">
              <a:buFontTx/>
              <a:buChar char="-"/>
            </a:pPr>
            <a:r>
              <a:rPr lang="en-US" sz="2400" dirty="0" smtClean="0"/>
              <a:t>Data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antar</a:t>
            </a:r>
            <a:r>
              <a:rPr lang="en-US" sz="2400" dirty="0" smtClean="0"/>
              <a:t> </a:t>
            </a:r>
            <a:r>
              <a:rPr lang="en-US" sz="2400" dirty="0" err="1" smtClean="0"/>
              <a:t>kedatangan</a:t>
            </a:r>
            <a:r>
              <a:rPr lang="en-US" sz="2400" dirty="0" smtClean="0"/>
              <a:t> </a:t>
            </a:r>
            <a:r>
              <a:rPr lang="en-US" sz="2400" dirty="0" err="1" smtClean="0"/>
              <a:t>pelanggan</a:t>
            </a:r>
            <a:endParaRPr lang="en-US" sz="2400" dirty="0" smtClean="0"/>
          </a:p>
          <a:p>
            <a:pPr algn="just">
              <a:buFontTx/>
              <a:buChar char="-"/>
            </a:pPr>
            <a:r>
              <a:rPr lang="en-US" sz="2400" dirty="0" smtClean="0"/>
              <a:t>Data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pengisian</a:t>
            </a:r>
            <a:r>
              <a:rPr lang="en-US" sz="2400" dirty="0" smtClean="0"/>
              <a:t> </a:t>
            </a:r>
            <a:r>
              <a:rPr lang="en-US" sz="2400" dirty="0" err="1" smtClean="0"/>
              <a:t>resi</a:t>
            </a:r>
            <a:endParaRPr lang="en-US" sz="2400" dirty="0" smtClean="0"/>
          </a:p>
          <a:p>
            <a:pPr algn="just">
              <a:buFontTx/>
              <a:buChar char="-"/>
            </a:pPr>
            <a:r>
              <a:rPr lang="en-US" sz="2400" dirty="0" smtClean="0"/>
              <a:t>Data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transaksi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188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840" y="624110"/>
            <a:ext cx="8911687" cy="1280890"/>
          </a:xfrm>
        </p:spPr>
        <p:txBody>
          <a:bodyPr/>
          <a:lstStyle/>
          <a:p>
            <a:pPr algn="ctr"/>
            <a:r>
              <a:rPr lang="en-US" dirty="0" err="1" smtClean="0"/>
              <a:t>Pengumpulan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817" y="1645919"/>
            <a:ext cx="1175098" cy="51598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915" y="1905000"/>
            <a:ext cx="1134055" cy="323768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828565" y="1329519"/>
            <a:ext cx="2685620" cy="332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 smtClean="0"/>
              <a:t>Data </a:t>
            </a:r>
            <a:r>
              <a:rPr lang="en-US" sz="1400" dirty="0" err="1" smtClean="0"/>
              <a:t>waktu</a:t>
            </a:r>
            <a:r>
              <a:rPr lang="en-US" sz="1400" dirty="0" smtClean="0"/>
              <a:t> </a:t>
            </a:r>
            <a:r>
              <a:rPr lang="en-US" sz="1400" dirty="0" err="1" smtClean="0"/>
              <a:t>antar</a:t>
            </a:r>
            <a:r>
              <a:rPr lang="en-US" sz="1400" dirty="0" smtClean="0"/>
              <a:t> </a:t>
            </a:r>
            <a:r>
              <a:rPr lang="en-US" sz="1400" dirty="0" err="1" smtClean="0"/>
              <a:t>Kedatangan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618" y="1645919"/>
            <a:ext cx="1245868" cy="23348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916" y="1936161"/>
            <a:ext cx="926279" cy="4921839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5107578" y="1334554"/>
            <a:ext cx="2685620" cy="332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 smtClean="0"/>
              <a:t>Data </a:t>
            </a:r>
            <a:r>
              <a:rPr lang="en-US" sz="1400" dirty="0" err="1" smtClean="0"/>
              <a:t>waktu</a:t>
            </a:r>
            <a:r>
              <a:rPr lang="en-US" sz="1400" dirty="0" smtClean="0"/>
              <a:t> </a:t>
            </a:r>
            <a:r>
              <a:rPr lang="en-US" sz="1400" dirty="0" err="1" smtClean="0"/>
              <a:t>pengisian</a:t>
            </a:r>
            <a:r>
              <a:rPr lang="en-US" sz="1400" dirty="0" smtClean="0"/>
              <a:t> </a:t>
            </a:r>
            <a:r>
              <a:rPr lang="en-US" sz="1400" dirty="0" err="1" smtClean="0"/>
              <a:t>resi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794069" y="1264555"/>
            <a:ext cx="0" cy="5541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11737" y="1264555"/>
            <a:ext cx="0" cy="5541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8328455" y="1329519"/>
            <a:ext cx="2685620" cy="332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 smtClean="0"/>
              <a:t>Data </a:t>
            </a:r>
            <a:r>
              <a:rPr lang="en-US" sz="1400" dirty="0" err="1" smtClean="0"/>
              <a:t>waktu</a:t>
            </a:r>
            <a:r>
              <a:rPr lang="en-US" sz="1400" dirty="0" smtClean="0"/>
              <a:t> </a:t>
            </a:r>
            <a:r>
              <a:rPr lang="en-US" sz="1400" dirty="0" err="1" smtClean="0"/>
              <a:t>transaksi</a:t>
            </a:r>
            <a:r>
              <a:rPr lang="en-US" sz="1400" dirty="0" smtClean="0"/>
              <a:t> </a:t>
            </a:r>
            <a:r>
              <a:rPr lang="en-US" sz="1400" dirty="0" err="1" smtClean="0"/>
              <a:t>nasabah</a:t>
            </a:r>
            <a:endParaRPr lang="en-US" sz="1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5458" y="1662132"/>
            <a:ext cx="1123950" cy="49434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5467" y="1905000"/>
            <a:ext cx="10858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2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840" y="624110"/>
            <a:ext cx="8911687" cy="1280890"/>
          </a:xfrm>
        </p:spPr>
        <p:txBody>
          <a:bodyPr/>
          <a:lstStyle/>
          <a:p>
            <a:pPr algn="ctr"/>
            <a:r>
              <a:rPr lang="en-US" dirty="0" err="1" smtClean="0"/>
              <a:t>Analisis</a:t>
            </a:r>
            <a:r>
              <a:rPr lang="en-US" dirty="0" smtClean="0"/>
              <a:t> Data </a:t>
            </a:r>
            <a:r>
              <a:rPr lang="en-US" dirty="0" err="1" smtClean="0"/>
              <a:t>secara</a:t>
            </a:r>
            <a:r>
              <a:rPr lang="en-US" dirty="0" smtClean="0"/>
              <a:t> manual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59" y="1615294"/>
            <a:ext cx="114204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8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840" y="624110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3840" y="2133600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dibua</a:t>
            </a:r>
            <a:r>
              <a:rPr lang="en-US" sz="2400" dirty="0" err="1" smtClean="0"/>
              <a:t>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software </a:t>
            </a:r>
            <a:r>
              <a:rPr lang="en-US" sz="2400" dirty="0" err="1" smtClean="0"/>
              <a:t>netbean</a:t>
            </a:r>
            <a:r>
              <a:rPr lang="en-US" sz="2400" dirty="0" smtClean="0"/>
              <a:t>, Bahasa </a:t>
            </a:r>
            <a:r>
              <a:rPr lang="en-US" sz="2400" dirty="0" err="1" smtClean="0"/>
              <a:t>pemrograman</a:t>
            </a:r>
            <a:r>
              <a:rPr lang="en-US" sz="2400" dirty="0" smtClean="0"/>
              <a:t> java </a:t>
            </a:r>
            <a:r>
              <a:rPr lang="en-US" sz="2400" dirty="0" err="1" smtClean="0"/>
              <a:t>dan</a:t>
            </a:r>
            <a:r>
              <a:rPr lang="en-US" sz="2400" dirty="0" smtClean="0"/>
              <a:t> database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xampp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54616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227</TotalTime>
  <Words>185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Pemodelan Simulasi Sistem Diskrit Antrian Nasabah di Bank</vt:lpstr>
      <vt:lpstr>Latar Belakang</vt:lpstr>
      <vt:lpstr>Tujuan</vt:lpstr>
      <vt:lpstr>Langkah Kerja</vt:lpstr>
      <vt:lpstr>Analisis Sistem</vt:lpstr>
      <vt:lpstr>Pengumpulan Data</vt:lpstr>
      <vt:lpstr>Pengumpulan Data</vt:lpstr>
      <vt:lpstr>Analisis Data secara manual </vt:lpstr>
      <vt:lpstr>Pembuatan sistem program</vt:lpstr>
      <vt:lpstr>Testing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Pemodelan Simulasi Sistem Diskrit Antrian Nasabah di Bank BNI 46 Tbk</dc:title>
  <dc:creator>artlogi</dc:creator>
  <cp:lastModifiedBy>artlogi</cp:lastModifiedBy>
  <cp:revision>17</cp:revision>
  <dcterms:created xsi:type="dcterms:W3CDTF">2015-12-10T07:08:59Z</dcterms:created>
  <dcterms:modified xsi:type="dcterms:W3CDTF">2015-12-15T11:41:20Z</dcterms:modified>
</cp:coreProperties>
</file>