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BAF2"/>
    <a:srgbClr val="FFADFF"/>
    <a:srgbClr val="E4C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41" autoAdjust="0"/>
    <p:restoredTop sz="95671" autoAdjust="0"/>
  </p:normalViewPr>
  <p:slideViewPr>
    <p:cSldViewPr snapToGrid="0">
      <p:cViewPr varScale="1">
        <p:scale>
          <a:sx n="103" d="100"/>
          <a:sy n="103" d="100"/>
        </p:scale>
        <p:origin x="2214" y="114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720091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8" y="692153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605" indent="-173040">
              <a:buFont typeface="Wingdings" pitchFamily="2" charset="2"/>
              <a:buChar char="§"/>
              <a:defRPr sz="1600" b="1"/>
            </a:lvl2pPr>
            <a:lvl3pPr marL="538170" indent="-182566">
              <a:buFont typeface="Arial" pitchFamily="34" charset="0"/>
              <a:buChar char="•"/>
              <a:defRPr sz="1600" b="1"/>
            </a:lvl3pPr>
            <a:lvl4pPr marL="720734" indent="-182566">
              <a:defRPr sz="1600" b="1"/>
            </a:lvl4pPr>
            <a:lvl5pPr marL="892186" indent="-171452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5" indent="-355605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82" indent="-2555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60" indent="-2682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25" indent="-18256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64" indent="-17304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 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 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endParaRPr lang="ko-KR" alt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95087970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09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2022.09.28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</p:sldLayoutIdLst>
  <p:hf sldNum="0" hdr="0" ftr="0" dt="0"/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/>
          </p:nvPr>
        </p:nvGraphicFramePr>
        <p:xfrm>
          <a:off x="240893" y="881015"/>
          <a:ext cx="8639176" cy="55118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9491">
                  <a:extLst>
                    <a:ext uri="{9D8B030D-6E8A-4147-A177-3AD203B41FA5}">
                      <a16:colId xmlns:a16="http://schemas.microsoft.com/office/drawing/2014/main" val="3593235656"/>
                    </a:ext>
                  </a:extLst>
                </a:gridCol>
                <a:gridCol w="2210097">
                  <a:extLst>
                    <a:ext uri="{9D8B030D-6E8A-4147-A177-3AD203B41FA5}">
                      <a16:colId xmlns:a16="http://schemas.microsoft.com/office/drawing/2014/main" val="3806758747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1510741911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4216728704"/>
                    </a:ext>
                  </a:extLst>
                </a:gridCol>
              </a:tblGrid>
              <a:tr h="381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대분류</a:t>
                      </a:r>
                      <a:endParaRPr lang="ko-KR" altLang="en-US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중분류</a:t>
                      </a:r>
                      <a:endParaRPr lang="ko-KR" altLang="en-US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소분류</a:t>
                      </a:r>
                      <a:endParaRPr lang="ko-KR" altLang="en-US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53599"/>
                  </a:ext>
                </a:extLst>
              </a:tr>
              <a:tr h="36348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i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회원관리</a:t>
                      </a:r>
                      <a:endParaRPr lang="ko-KR" altLang="en-US" sz="2400" b="1" i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회원정보</a:t>
                      </a:r>
                      <a:endParaRPr lang="ko-KR" altLang="en-US" sz="1800" b="1" i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회원가입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로그인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560405"/>
                  </a:ext>
                </a:extLst>
              </a:tr>
              <a:tr h="5404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회원정보</a:t>
                      </a:r>
                      <a:endParaRPr lang="en-US" altLang="ko-KR" sz="14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조회</a:t>
                      </a:r>
                      <a:r>
                        <a:rPr lang="en-US" altLang="ko-KR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탈퇴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작성한 </a:t>
                      </a:r>
                      <a:r>
                        <a:rPr lang="ko-KR" altLang="en-US" sz="14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게시글</a:t>
                      </a:r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댓글 </a:t>
                      </a:r>
                      <a:r>
                        <a:rPr lang="en-US" altLang="ko-KR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 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리뷰 조회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261175"/>
                  </a:ext>
                </a:extLst>
              </a:tr>
              <a:tr h="3634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비밀번호 찾기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즐겨찾기</a:t>
                      </a:r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목록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600138"/>
                  </a:ext>
                </a:extLst>
              </a:tr>
              <a:tr h="4376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시설 정보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검색</a:t>
                      </a:r>
                      <a:endParaRPr lang="en-US" altLang="ko-KR" sz="1800" b="1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시설명</a:t>
                      </a:r>
                      <a:r>
                        <a:rPr lang="ko-KR" altLang="en-US" sz="1400" b="0" i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검색</a:t>
                      </a:r>
                      <a:endParaRPr lang="ko-KR" altLang="en-US" sz="1400" b="0" i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카테고리별</a:t>
                      </a:r>
                      <a:r>
                        <a:rPr lang="ko-KR" altLang="en-US" sz="1400" b="0" i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검색</a:t>
                      </a:r>
                      <a:endParaRPr lang="ko-KR" altLang="en-US" sz="1400" b="0" i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62443"/>
                  </a:ext>
                </a:extLst>
              </a:tr>
              <a:tr h="432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관심 시설 저장</a:t>
                      </a:r>
                      <a:endParaRPr lang="ko-KR" altLang="en-US" sz="1800" b="1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시설 </a:t>
                      </a:r>
                      <a:r>
                        <a:rPr lang="ko-KR" altLang="en-US" sz="1400" b="0" i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즐겨찾기</a:t>
                      </a:r>
                      <a:r>
                        <a:rPr lang="ko-KR" altLang="en-US" sz="1400" b="0" i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추가</a:t>
                      </a:r>
                      <a:r>
                        <a:rPr lang="en-US" altLang="ko-KR" sz="1400" b="0" i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0" i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삭제</a:t>
                      </a:r>
                      <a:endParaRPr lang="ko-KR" altLang="en-US" sz="1400" b="0" i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796088"/>
                  </a:ext>
                </a:extLst>
              </a:tr>
              <a:tr h="54049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커뮤니티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게시판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게시글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조회 및 검색</a:t>
                      </a:r>
                      <a:endParaRPr lang="en-US" altLang="ko-KR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게시글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작성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</a:p>
                    <a:p>
                      <a:pPr marL="0" marR="0" indent="0" algn="ctr" defTabSz="9144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삭제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사진 첨부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06798"/>
                  </a:ext>
                </a:extLst>
              </a:tr>
              <a:tr h="622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댓글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댓글 작성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49909"/>
                  </a:ext>
                </a:extLst>
              </a:tr>
              <a:tr h="7713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리뷰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리뷰 작성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삭제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사진 첨부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774255"/>
                  </a:ext>
                </a:extLst>
              </a:tr>
              <a:tr h="1058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개인 기록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운동기록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저장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캘린더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메모</a:t>
                      </a:r>
                      <a:r>
                        <a:rPr lang="en-US" altLang="ko-KR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사진 첨부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30698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기능정의서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6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</TotalTime>
  <Words>84</Words>
  <Application>Microsoft Office PowerPoint</Application>
  <PresentationFormat>화면 슬라이드 쇼(4:3)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기능정의서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mypc</cp:lastModifiedBy>
  <cp:revision>226</cp:revision>
  <dcterms:created xsi:type="dcterms:W3CDTF">2017-12-19T02:35:40Z</dcterms:created>
  <dcterms:modified xsi:type="dcterms:W3CDTF">2022-09-30T06:55:27Z</dcterms:modified>
</cp:coreProperties>
</file>