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0" r:id="rId2"/>
    <p:sldId id="277" r:id="rId3"/>
    <p:sldId id="278" r:id="rId4"/>
    <p:sldId id="279" r:id="rId5"/>
    <p:sldId id="299" r:id="rId6"/>
    <p:sldId id="27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BAF2"/>
    <a:srgbClr val="FFADFF"/>
    <a:srgbClr val="E4C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41" autoAdjust="0"/>
    <p:restoredTop sz="95671" autoAdjust="0"/>
  </p:normalViewPr>
  <p:slideViewPr>
    <p:cSldViewPr snapToGrid="0">
      <p:cViewPr varScale="1">
        <p:scale>
          <a:sx n="120" d="100"/>
          <a:sy n="120" d="100"/>
        </p:scale>
        <p:origin x="1704" y="114"/>
      </p:cViewPr>
      <p:guideLst>
        <p:guide orient="horz" pos="2160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2BF03-BB90-4660-82CE-B9DB66EF2F79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75A1-3477-44A8-8372-640A9E65F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268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F3FE-6DBA-4271-946A-415661AD8E39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ko-KR" altLang="en-US" smtClean="0"/>
              <a:t>ㅁㅁㅁ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73B-9D6F-4184-8A06-8CAD45B517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2504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89A41333-C986-4AC6-9EA5-5A3377DC91C6}" type="datetime1">
              <a:rPr lang="ko-KR" altLang="en-US" smtClean="0"/>
              <a:t>2022-09-30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462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8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332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720091"/>
            <a:ext cx="8639908" cy="573309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4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5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04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252048" y="1628775"/>
            <a:ext cx="8639908" cy="48244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 baseline="0">
                <a:latin typeface="Arial" pitchFamily="34" charset="0"/>
                <a:ea typeface="맑은 고딕" pitchFamily="50" charset="-127"/>
              </a:defRPr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 smtClean="0"/>
              <a:t>세부 내역을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252046" y="0"/>
            <a:ext cx="5981678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8" y="692153"/>
            <a:ext cx="8639908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baseline="0">
                <a:latin typeface="Arial" pitchFamily="34" charset="0"/>
                <a:ea typeface="맑은 고딕" pitchFamily="50" charset="-127"/>
              </a:defRPr>
            </a:lvl1pPr>
            <a:lvl2pPr marL="355605" indent="-173040">
              <a:buFont typeface="Wingdings" pitchFamily="2" charset="2"/>
              <a:buChar char="§"/>
              <a:defRPr sz="1600" b="1"/>
            </a:lvl2pPr>
            <a:lvl3pPr marL="538170" indent="-182566">
              <a:buFont typeface="Arial" pitchFamily="34" charset="0"/>
              <a:buChar char="•"/>
              <a:defRPr sz="1600" b="1"/>
            </a:lvl3pPr>
            <a:lvl4pPr marL="720734" indent="-182566">
              <a:defRPr sz="1600" b="1"/>
            </a:lvl4pPr>
            <a:lvl5pPr marL="892186" indent="-171452">
              <a:defRPr sz="1600" b="1"/>
            </a:lvl5pPr>
          </a:lstStyle>
          <a:p>
            <a:pPr lvl="0"/>
            <a:r>
              <a:rPr lang="ko-KR" altLang="en-US" dirty="0" smtClean="0"/>
              <a:t>헤드라인 메시지를 입력합니다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글자크기</a:t>
            </a:r>
            <a:r>
              <a:rPr lang="en-US" altLang="ko-KR" dirty="0" smtClean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501006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43215" y="1628800"/>
            <a:ext cx="3988136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5" indent="-355605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 baseline="0">
                <a:latin typeface="Arial" pitchFamily="34" charset="0"/>
                <a:ea typeface="맑은 고딕" pitchFamily="50" charset="-127"/>
              </a:defRPr>
            </a:lvl1pPr>
            <a:lvl2pPr marL="523882" indent="-2555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 baseline="0">
                <a:latin typeface="Arial" pitchFamily="34" charset="0"/>
                <a:ea typeface="맑은 고딕" pitchFamily="50" charset="-127"/>
              </a:defRPr>
            </a:lvl2pPr>
            <a:lvl3pPr marL="806460" indent="-26829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 baseline="0">
                <a:latin typeface="Arial" pitchFamily="34" charset="0"/>
                <a:ea typeface="맑은 고딕" pitchFamily="50" charset="-127"/>
              </a:defRPr>
            </a:lvl3pPr>
            <a:lvl4pPr marL="989025" indent="-182566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4pPr>
            <a:lvl5pPr marL="1162064" indent="-17304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 baseline="0">
                <a:latin typeface="Arial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목차 </a:t>
            </a:r>
            <a:r>
              <a:rPr lang="en-US" altLang="ko-KR" dirty="0" smtClean="0"/>
              <a:t>2</a:t>
            </a:r>
          </a:p>
          <a:p>
            <a:pPr lvl="2"/>
            <a:r>
              <a:rPr lang="ko-KR" altLang="en-US" dirty="0" smtClean="0"/>
              <a:t>목차 </a:t>
            </a:r>
            <a:r>
              <a:rPr lang="en-US" altLang="ko-KR" dirty="0" smtClean="0"/>
              <a:t>3</a:t>
            </a:r>
          </a:p>
          <a:p>
            <a:pPr lvl="3"/>
            <a:r>
              <a:rPr lang="ko-KR" altLang="en-US" dirty="0" smtClean="0"/>
              <a:t>목차 </a:t>
            </a:r>
            <a:r>
              <a:rPr lang="en-US" altLang="ko-KR" dirty="0" smtClean="0"/>
              <a:t>4</a:t>
            </a:r>
          </a:p>
          <a:p>
            <a:pPr lvl="4"/>
            <a:r>
              <a:rPr lang="ko-KR" altLang="en-US" dirty="0" smtClean="0"/>
              <a:t>목차 </a:t>
            </a:r>
            <a:r>
              <a:rPr lang="en-US" altLang="ko-KR" dirty="0" smtClean="0"/>
              <a:t>5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endParaRPr lang="ko-KR" altLang="en-US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val="21567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7"/>
          <p:cNvSpPr>
            <a:spLocks noChangeShapeType="1"/>
          </p:cNvSpPr>
          <p:nvPr userDrawn="1"/>
        </p:nvSpPr>
        <p:spPr bwMode="auto">
          <a:xfrm>
            <a:off x="0" y="61277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 dirty="0">
              <a:latin typeface="+mn-lt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24263" y="0"/>
            <a:ext cx="1528785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b="1" dirty="0" smtClean="0">
                <a:latin typeface="+mj-ea"/>
                <a:ea typeface="+mj-ea"/>
              </a:rPr>
              <a:t>개정 이력</a:t>
            </a:r>
          </a:p>
        </p:txBody>
      </p:sp>
      <p:graphicFrame>
        <p:nvGraphicFramePr>
          <p:cNvPr id="7" name="Group 13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95087970"/>
              </p:ext>
            </p:extLst>
          </p:nvPr>
        </p:nvGraphicFramePr>
        <p:xfrm>
          <a:off x="252048" y="908730"/>
          <a:ext cx="8639909" cy="555960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09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98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개정일자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버전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변경내용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작성자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승인자</a:t>
                      </a:r>
                      <a:endParaRPr kumimoji="0" lang="ko-KR" altLang="en-US" sz="1200" b="1" i="0" u="none" strike="noStrike" cap="none" spc="20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2022.09.28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1.0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초안 작성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홍길동</a:t>
                      </a: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2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Tx/>
                        <a:buSzPct val="90000"/>
                        <a:buFont typeface="Arial" charset="0"/>
                        <a:buNone/>
                        <a:tabLst/>
                      </a:pPr>
                      <a:endParaRPr kumimoji="0" lang="ko-KR" altLang="en-US" sz="1200" b="0" i="0" u="none" strike="noStrike" kern="1200" cap="none" spc="20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83078" marR="83078" marT="36000" marB="36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22498" y="260327"/>
            <a:ext cx="3057571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 smtClean="0"/>
              <a:t>목차를 입력합니다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8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685800" y="21336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685800" y="3886200"/>
            <a:ext cx="7775331" cy="0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660593" y="4511675"/>
            <a:ext cx="7833076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000" b="1"/>
            </a:lvl1pPr>
          </a:lstStyle>
          <a:p>
            <a:r>
              <a:rPr lang="en-US" altLang="en-US" dirty="0"/>
              <a:t>Click to edit Master subtitle </a:t>
            </a:r>
            <a:r>
              <a:rPr lang="en-US" altLang="en-US" dirty="0" smtClean="0"/>
              <a:t>style</a:t>
            </a:r>
          </a:p>
          <a:p>
            <a:r>
              <a:rPr lang="en-US" altLang="en-US" dirty="0" smtClean="0"/>
              <a:t>Date (style: YYYY.MM.DD.)</a:t>
            </a:r>
            <a:endParaRPr lang="en-US" altLang="en-US" dirty="0"/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1"/>
            <a:ext cx="9144000" cy="19367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40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351119" y="2317751"/>
            <a:ext cx="6364375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634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0" r:id="rId4"/>
    <p:sldLayoutId id="2147483651" r:id="rId5"/>
    <p:sldLayoutId id="2147483652" r:id="rId6"/>
    <p:sldLayoutId id="2147483653" r:id="rId7"/>
  </p:sldLayoutIdLst>
  <p:hf sldNum="0" hdr="0" ftr="0" dt="0"/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845734"/>
              </p:ext>
            </p:extLst>
          </p:nvPr>
        </p:nvGraphicFramePr>
        <p:xfrm>
          <a:off x="240893" y="881015"/>
          <a:ext cx="8639176" cy="55118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9491">
                  <a:extLst>
                    <a:ext uri="{9D8B030D-6E8A-4147-A177-3AD203B41FA5}">
                      <a16:colId xmlns:a16="http://schemas.microsoft.com/office/drawing/2014/main" val="3593235656"/>
                    </a:ext>
                  </a:extLst>
                </a:gridCol>
                <a:gridCol w="2210097">
                  <a:extLst>
                    <a:ext uri="{9D8B030D-6E8A-4147-A177-3AD203B41FA5}">
                      <a16:colId xmlns:a16="http://schemas.microsoft.com/office/drawing/2014/main" val="3806758747"/>
                    </a:ext>
                  </a:extLst>
                </a:gridCol>
                <a:gridCol w="2159794">
                  <a:extLst>
                    <a:ext uri="{9D8B030D-6E8A-4147-A177-3AD203B41FA5}">
                      <a16:colId xmlns:a16="http://schemas.microsoft.com/office/drawing/2014/main" val="1510741911"/>
                    </a:ext>
                  </a:extLst>
                </a:gridCol>
                <a:gridCol w="2159794">
                  <a:extLst>
                    <a:ext uri="{9D8B030D-6E8A-4147-A177-3AD203B41FA5}">
                      <a16:colId xmlns:a16="http://schemas.microsoft.com/office/drawing/2014/main" val="4216728704"/>
                    </a:ext>
                  </a:extLst>
                </a:gridCol>
              </a:tblGrid>
              <a:tr h="381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대분류</a:t>
                      </a:r>
                      <a:endParaRPr lang="ko-KR" altLang="en-US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중분류</a:t>
                      </a:r>
                      <a:endParaRPr lang="ko-KR" altLang="en-US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소분류</a:t>
                      </a:r>
                      <a:endParaRPr lang="ko-KR" altLang="en-US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53599"/>
                  </a:ext>
                </a:extLst>
              </a:tr>
              <a:tr h="36348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회원관리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회원정보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회원가입</a:t>
                      </a:r>
                      <a:endParaRPr lang="ko-KR" alt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로그인</a:t>
                      </a:r>
                      <a:endParaRPr lang="ko-KR" alt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560405"/>
                  </a:ext>
                </a:extLst>
              </a:tr>
              <a:tr h="5404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회원정보 조회 및 수정</a:t>
                      </a:r>
                      <a:endParaRPr lang="ko-KR" alt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작성한 </a:t>
                      </a:r>
                      <a:r>
                        <a:rPr lang="ko-KR" altLang="en-US" sz="14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게시글</a:t>
                      </a:r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댓글 </a:t>
                      </a:r>
                      <a:r>
                        <a:rPr lang="en-US" altLang="ko-KR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  </a:t>
                      </a: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리뷰 조회</a:t>
                      </a:r>
                      <a:endParaRPr lang="ko-KR" alt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261175"/>
                  </a:ext>
                </a:extLst>
              </a:tr>
              <a:tr h="3634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비밀번호 찾기</a:t>
                      </a:r>
                      <a:endParaRPr lang="ko-KR" alt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즐겨찾기</a:t>
                      </a:r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목록</a:t>
                      </a:r>
                      <a:endParaRPr lang="ko-KR" alt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600138"/>
                  </a:ext>
                </a:extLst>
              </a:tr>
              <a:tr h="4376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시설 정보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검색</a:t>
                      </a:r>
                      <a:endParaRPr lang="en-US" altLang="ko-KR" sz="1800" b="1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시설명</a:t>
                      </a:r>
                      <a:r>
                        <a:rPr lang="ko-KR" altLang="en-US" sz="1400" b="0" i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검색</a:t>
                      </a:r>
                      <a:endParaRPr lang="ko-KR" altLang="en-US" sz="1400" b="0" i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카테고리별</a:t>
                      </a:r>
                      <a:r>
                        <a:rPr lang="ko-KR" altLang="en-US" sz="1400" b="0" i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검색</a:t>
                      </a:r>
                      <a:endParaRPr lang="ko-KR" altLang="en-US" sz="1400" b="0" i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62443"/>
                  </a:ext>
                </a:extLst>
              </a:tr>
              <a:tr h="432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관심 시설 저장</a:t>
                      </a:r>
                      <a:endParaRPr lang="ko-KR" altLang="en-US" sz="1800" b="1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시설 </a:t>
                      </a:r>
                      <a:r>
                        <a:rPr lang="ko-KR" altLang="en-US" sz="1400" b="0" i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즐겨찾기</a:t>
                      </a:r>
                      <a:r>
                        <a:rPr lang="ko-KR" altLang="en-US" sz="1400" b="0" i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추가</a:t>
                      </a:r>
                      <a:r>
                        <a:rPr lang="en-US" altLang="ko-KR" sz="1400" b="0" i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="0" i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삭제</a:t>
                      </a:r>
                      <a:endParaRPr lang="ko-KR" altLang="en-US" sz="1400" b="0" i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796088"/>
                  </a:ext>
                </a:extLst>
              </a:tr>
              <a:tr h="54049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커뮤니티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게시판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게시글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조회 및 검색</a:t>
                      </a:r>
                      <a:endParaRPr lang="en-US" altLang="ko-KR" sz="1400" b="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게시글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작성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</a:p>
                    <a:p>
                      <a:pPr marL="0" marR="0" indent="0" algn="ctr" defTabSz="9144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삭제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사진 첨부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06798"/>
                  </a:ext>
                </a:extLst>
              </a:tr>
              <a:tr h="622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댓글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댓글 작성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349909"/>
                  </a:ext>
                </a:extLst>
              </a:tr>
              <a:tr h="7713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리뷰</a:t>
                      </a:r>
                      <a:endParaRPr lang="ko-KR" altLang="en-US" sz="18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리뷰 작성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삭제</a:t>
                      </a:r>
                      <a:r>
                        <a:rPr lang="en-US" altLang="ko-KR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사진 </a:t>
                      </a:r>
                      <a:r>
                        <a:rPr lang="ko-KR" altLang="en-US" sz="1400" b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첨부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774255"/>
                  </a:ext>
                </a:extLst>
              </a:tr>
              <a:tr h="1058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개인 기록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운동기록</a:t>
                      </a:r>
                      <a:r>
                        <a:rPr lang="ko-KR" alt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저장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캘린더</a:t>
                      </a:r>
                      <a:endParaRPr lang="ko-KR" alt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메모</a:t>
                      </a:r>
                      <a:r>
                        <a:rPr lang="en-US" altLang="ko-KR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사진 첨부</a:t>
                      </a:r>
                      <a:endParaRPr lang="ko-KR" alt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30698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기능정의서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80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185591" y="2284702"/>
            <a:ext cx="6438082" cy="73392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수료 프로젝트 </a:t>
            </a:r>
            <a:r>
              <a:rPr lang="en-US" altLang="ko-KR" sz="4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0</a:t>
            </a:r>
            <a:r>
              <a:rPr lang="ko-KR" altLang="en-US" sz="4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팀 발표</a:t>
            </a:r>
            <a:endParaRPr lang="ko-KR" altLang="en-US" sz="40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309109" y="3451225"/>
            <a:ext cx="4371249" cy="389255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1600" b="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시스템명</a:t>
            </a:r>
            <a:r>
              <a:rPr lang="ko-KR" altLang="en-US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XXXXX</a:t>
            </a:r>
            <a:endParaRPr lang="ko-KR" altLang="en-US" sz="16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부제목 3"/>
          <p:cNvSpPr>
            <a:spLocks noGrp="1"/>
          </p:cNvSpPr>
          <p:nvPr>
            <p:ph type="subTitle" sz="quarter" idx="1"/>
          </p:nvPr>
        </p:nvSpPr>
        <p:spPr>
          <a:xfrm>
            <a:off x="4404632" y="4804341"/>
            <a:ext cx="3244280" cy="795338"/>
          </a:xfrm>
        </p:spPr>
        <p:txBody>
          <a:bodyPr/>
          <a:lstStyle/>
          <a:p>
            <a:pPr algn="l"/>
            <a:r>
              <a:rPr lang="en-US" altLang="ko-KR" dirty="0" smtClean="0"/>
              <a:t>1</a:t>
            </a:r>
            <a:r>
              <a:rPr lang="ko-KR" altLang="en-US" dirty="0" smtClean="0"/>
              <a:t>팀</a:t>
            </a:r>
            <a:r>
              <a:rPr lang="en-US" altLang="ko-KR" dirty="0" smtClean="0"/>
              <a:t>: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홍길서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홍길북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홍길남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2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5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695181" y="837294"/>
            <a:ext cx="3863975" cy="4318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82443" y="692832"/>
            <a:ext cx="782638" cy="720725"/>
          </a:xfrm>
          <a:prstGeom prst="ellipse">
            <a:avLst/>
          </a:prstGeom>
          <a:solidFill>
            <a:srgbClr val="FF3300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695181" y="4855714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382443" y="4711252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5051079" y="848669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Oval 9"/>
          <p:cNvSpPr>
            <a:spLocks noChangeArrowheads="1"/>
          </p:cNvSpPr>
          <p:nvPr/>
        </p:nvSpPr>
        <p:spPr bwMode="auto">
          <a:xfrm>
            <a:off x="4738341" y="704206"/>
            <a:ext cx="782638" cy="720725"/>
          </a:xfrm>
          <a:prstGeom prst="ellipse">
            <a:avLst/>
          </a:prstGeom>
          <a:solidFill>
            <a:srgbClr val="00CCFF"/>
          </a:solidFill>
          <a:ln w="254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</a:p>
        </p:txBody>
      </p:sp>
      <p:sp>
        <p:nvSpPr>
          <p:cNvPr id="83" name="Rectangle 10"/>
          <p:cNvSpPr>
            <a:spLocks noChangeArrowheads="1"/>
          </p:cNvSpPr>
          <p:nvPr/>
        </p:nvSpPr>
        <p:spPr bwMode="auto">
          <a:xfrm>
            <a:off x="1104756" y="5322439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분할도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설계서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5" name="Rectangle 12"/>
          <p:cNvSpPr>
            <a:spLocks noChangeArrowheads="1"/>
          </p:cNvSpPr>
          <p:nvPr/>
        </p:nvSpPr>
        <p:spPr bwMode="auto">
          <a:xfrm>
            <a:off x="5016356" y="1940599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en-US" altLang="ko-KR" sz="180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S/W </a:t>
            </a:r>
            <a:r>
              <a:rPr kumimoji="1" lang="ko-KR" altLang="en-US" sz="180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아키텍처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6" name="Oval 13"/>
          <p:cNvSpPr>
            <a:spLocks noChangeArrowheads="1"/>
          </p:cNvSpPr>
          <p:nvPr/>
        </p:nvSpPr>
        <p:spPr bwMode="auto">
          <a:xfrm>
            <a:off x="4703618" y="1796137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5016356" y="3294055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z="1800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설계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8" name="Oval 15"/>
          <p:cNvSpPr>
            <a:spLocks noChangeArrowheads="1"/>
          </p:cNvSpPr>
          <p:nvPr/>
        </p:nvSpPr>
        <p:spPr bwMode="auto">
          <a:xfrm>
            <a:off x="4703618" y="3149592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7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2" name="Rectangle 19"/>
          <p:cNvSpPr>
            <a:spLocks noChangeArrowheads="1"/>
          </p:cNvSpPr>
          <p:nvPr/>
        </p:nvSpPr>
        <p:spPr bwMode="auto">
          <a:xfrm>
            <a:off x="1104756" y="1342119"/>
            <a:ext cx="3382962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추진 배경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목표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3" name="Rectangle 20"/>
          <p:cNvSpPr>
            <a:spLocks noChangeArrowheads="1"/>
          </p:cNvSpPr>
          <p:nvPr/>
        </p:nvSpPr>
        <p:spPr bwMode="auto">
          <a:xfrm>
            <a:off x="5425931" y="2445424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6.1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소요 기술</a:t>
            </a:r>
            <a:endParaRPr lang="en-US" altLang="ko-KR" sz="13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6.2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아키텍처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666767" y="3496864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기능정의서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354029" y="3352402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kumimoji="1" lang="en-US" altLang="ko-KR" sz="240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8" name="Rectangle 16"/>
          <p:cNvSpPr>
            <a:spLocks noChangeArrowheads="1"/>
          </p:cNvSpPr>
          <p:nvPr/>
        </p:nvSpPr>
        <p:spPr bwMode="auto">
          <a:xfrm>
            <a:off x="5046461" y="5846052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질의 응답 및 후기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9" name="Oval 17"/>
          <p:cNvSpPr>
            <a:spLocks noChangeArrowheads="1"/>
          </p:cNvSpPr>
          <p:nvPr/>
        </p:nvSpPr>
        <p:spPr bwMode="auto">
          <a:xfrm>
            <a:off x="4733723" y="5701590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0" name="Rectangle 21"/>
          <p:cNvSpPr>
            <a:spLocks noChangeArrowheads="1"/>
          </p:cNvSpPr>
          <p:nvPr/>
        </p:nvSpPr>
        <p:spPr bwMode="auto">
          <a:xfrm>
            <a:off x="5456036" y="6320715"/>
            <a:ext cx="4030662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9.1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5460654" y="1361431"/>
            <a:ext cx="3454400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ERD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076342" y="3963589"/>
            <a:ext cx="3454400" cy="30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3,1  </a:t>
            </a:r>
            <a:r>
              <a:rPr lang="ko-KR" altLang="en-US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 기능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25931" y="3725855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메뉴 구조</a:t>
            </a:r>
            <a:endParaRPr lang="en-US" altLang="ko-KR" sz="13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7.2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화면 레이아웃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5016356" y="4557478"/>
            <a:ext cx="3829050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 dirty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dirty="0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시연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4703618" y="4413016"/>
            <a:ext cx="781050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8</a:t>
            </a:r>
            <a:endParaRPr kumimoji="1" lang="en-US" altLang="ko-KR" sz="2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5425931" y="5032141"/>
            <a:ext cx="341947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8.1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시연 시나리오 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9.2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동영상 시연 및 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Demo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시연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695181" y="2153608"/>
            <a:ext cx="3863975" cy="431800"/>
          </a:xfrm>
          <a:prstGeom prst="rect">
            <a:avLst/>
          </a:prstGeom>
          <a:solidFill>
            <a:srgbClr val="C1E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80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</a:t>
            </a:r>
            <a:r>
              <a:rPr kumimoji="1" lang="ko-KR" altLang="en-US" smtClean="0">
                <a:solidFill>
                  <a:srgbClr val="00336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팀구성 및 개발일정</a:t>
            </a:r>
            <a:endParaRPr kumimoji="1" lang="ko-KR" altLang="en-US" sz="1800" dirty="0">
              <a:solidFill>
                <a:srgbClr val="00336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2443" y="2009146"/>
            <a:ext cx="782638" cy="720725"/>
          </a:xfrm>
          <a:prstGeom prst="ellipse">
            <a:avLst/>
          </a:prstGeom>
          <a:solidFill>
            <a:srgbClr val="00CCFF"/>
          </a:soli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latin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24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1104756" y="2620333"/>
            <a:ext cx="3454400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288" rIns="18288"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1588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60338" indent="-47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365125" indent="-177800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595313" indent="-169863">
              <a:spcBef>
                <a:spcPct val="0"/>
              </a:spcBef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10525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15097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19669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2424113" indent="-169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2.1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 구성</a:t>
            </a: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 R&amp;R)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 algn="just">
              <a:lnSpc>
                <a:spcPct val="120000"/>
              </a:lnSpc>
              <a:spcBef>
                <a:spcPct val="6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None/>
            </a:pPr>
            <a:r>
              <a:rPr lang="en-US" altLang="ko-KR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2.2 </a:t>
            </a:r>
            <a:r>
              <a:rPr lang="ko-KR" altLang="en-US" sz="13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일정</a:t>
            </a:r>
            <a:endParaRPr lang="ko-KR" altLang="en-US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20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8.</a:t>
            </a:r>
            <a:r>
              <a:rPr lang="ko-KR" altLang="en-US" dirty="0" smtClean="0"/>
              <a:t>질의 응답</a:t>
            </a:r>
            <a:endParaRPr lang="en-US" altLang="ko-KR" dirty="0" smtClean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115879" y="2852738"/>
            <a:ext cx="5069146" cy="1293960"/>
          </a:xfrm>
          <a:prstGeom prst="foldedCorner">
            <a:avLst>
              <a:gd name="adj" fmla="val 125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000" tIns="4182" rIns="72000" bIns="4182" anchor="ctr" anchorCtr="1"/>
          <a:lstStyle>
            <a:lvl1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b="1">
                <a:solidFill>
                  <a:srgbClr val="000000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1pPr>
            <a:lvl2pPr marL="742950" indent="-285750">
              <a:spcBef>
                <a:spcPct val="5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AutoNum type="arabicParenR"/>
              <a:defRPr sz="1600">
                <a:solidFill>
                  <a:srgbClr val="000000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2pPr>
            <a:lvl3pPr marL="1143000" indent="-228600">
              <a:spcBef>
                <a:spcPct val="50000"/>
              </a:spcBef>
              <a:buClr>
                <a:schemeClr val="tx1"/>
              </a:buClr>
              <a:buSzPct val="75000"/>
              <a:buFont typeface="Monotype Sorts" pitchFamily="2" charset="2"/>
              <a:buAutoNum type="circleNumDbPlain"/>
              <a:defRPr sz="1400">
                <a:solidFill>
                  <a:srgbClr val="000000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3pPr>
            <a:lvl4pPr marL="1600200" indent="-228600">
              <a:spcBef>
                <a:spcPct val="5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AutoNum type="alphaUcPeriod"/>
              <a:defRPr sz="1200">
                <a:solidFill>
                  <a:srgbClr val="000000"/>
                </a:solidFill>
                <a:latin typeface="Arial" panose="020B0604020202020204" pitchFamily="34" charset="0"/>
                <a:ea typeface="HY헤드라인M" panose="02030600000101010101" pitchFamily="18" charset="-127"/>
              </a:defRPr>
            </a:lvl4pPr>
            <a:lvl5pPr marL="2057400" indent="-228600">
              <a:spcBef>
                <a:spcPct val="50000"/>
              </a:spcBef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Char char="–"/>
              <a:defRPr sz="11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ko-KR" sz="8800" dirty="0" smtClean="0">
                <a:solidFill>
                  <a:schemeClr val="tx1"/>
                </a:solidFill>
                <a:latin typeface="HY헤드라인M" panose="02030600000101010101" pitchFamily="18" charset="-127"/>
              </a:rPr>
              <a:t>Q &amp; A</a:t>
            </a:r>
            <a:endParaRPr kumimoji="1" lang="en-US" altLang="ko-KR" sz="8800" dirty="0">
              <a:solidFill>
                <a:schemeClr val="tx1"/>
              </a:solidFill>
              <a:latin typeface="HY헤드라인M" panose="02030600000101010101" pitchFamily="18" charset="-127"/>
            </a:endParaRPr>
          </a:p>
        </p:txBody>
      </p:sp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252046" y="0"/>
            <a:ext cx="5981678" cy="620688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응답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39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660593" y="2317752"/>
            <a:ext cx="7833076" cy="128111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감 사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자바SW엔지니어링 양성과정소개_180110_v01.potx" id="{6F616C3F-B66A-4703-9118-158F4023CAED}" vid="{52C1C78F-6B00-4783-9AA5-8806F0181E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1881</TotalTime>
  <Words>207</Words>
  <Application>Microsoft Office PowerPoint</Application>
  <PresentationFormat>화면 슬라이드 쇼(4:3)</PresentationFormat>
  <Paragraphs>74</Paragraphs>
  <Slides>6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HY헤드라인M</vt:lpstr>
      <vt:lpstr>Monotype Sorts</vt:lpstr>
      <vt:lpstr>굴림</vt:lpstr>
      <vt:lpstr>맑은 고딕</vt:lpstr>
      <vt:lpstr>Arial</vt:lpstr>
      <vt:lpstr>Wingdings</vt:lpstr>
      <vt:lpstr>Office 테마</vt:lpstr>
      <vt:lpstr>기능정의서</vt:lpstr>
      <vt:lpstr>수료 프로젝트 0팀 발표</vt:lpstr>
      <vt:lpstr>PowerPoint 프레젠테이션</vt:lpstr>
      <vt:lpstr>Agenda</vt:lpstr>
      <vt:lpstr>질의 / 응답</vt:lpstr>
      <vt:lpstr>감 사 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응용SW엔지니어링 양성과정</dc:title>
  <dc:creator>loveme</dc:creator>
  <cp:lastModifiedBy>mypc</cp:lastModifiedBy>
  <cp:revision>224</cp:revision>
  <dcterms:created xsi:type="dcterms:W3CDTF">2017-12-19T02:35:40Z</dcterms:created>
  <dcterms:modified xsi:type="dcterms:W3CDTF">2022-09-30T03:15:24Z</dcterms:modified>
</cp:coreProperties>
</file>