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4FFF"/>
    <a:srgbClr val="367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ython-Programming-Language-D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685" y="-666115"/>
            <a:ext cx="12232005" cy="76447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89470" y="2336165"/>
            <a:ext cx="5594350" cy="1825625"/>
          </a:xfrm>
        </p:spPr>
        <p:txBody>
          <a:bodyPr/>
          <a:lstStyle/>
          <a:p>
            <a:r>
              <a:rPr lang="en-US" sz="3600" b="1" dirty="0">
                <a:solidFill>
                  <a:srgbClr val="6C4FFF"/>
                </a:solidFill>
                <a:latin typeface="Tahoma" panose="020B0604030504040204" charset="0"/>
                <a:cs typeface="Tahoma" panose="020B0604030504040204" charset="0"/>
              </a:rPr>
              <a:t>Configurando Dispositivos com Python</a:t>
            </a:r>
            <a:endParaRPr lang="en-US" sz="3600" b="1" dirty="0">
              <a:solidFill>
                <a:srgbClr val="6C4FFF"/>
              </a:solidFill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8320" y="6671310"/>
            <a:ext cx="9144000" cy="307340"/>
          </a:xfrm>
        </p:spPr>
        <p:txBody>
          <a:bodyPr/>
          <a:lstStyle/>
          <a:p>
            <a:pPr algn="r"/>
            <a:r>
              <a:rPr lang="en-US" sz="1000">
                <a:latin typeface="Tahoma" panose="020B0604030504040204" charset="0"/>
                <a:cs typeface="Tahoma" panose="020B0604030504040204" charset="0"/>
              </a:rPr>
              <a:t>Eduardo Luiz - 05/06/2020</a:t>
            </a:r>
            <a:endParaRPr lang="en-US" sz="1000"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Espaço Reservado para Conteúdo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395210" y="5080"/>
            <a:ext cx="4876800" cy="266700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231775" y="198120"/>
            <a:ext cx="668591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1400" b="1">
                <a:solidFill>
                  <a:srgbClr val="3674A5"/>
                </a:solidFill>
                <a:latin typeface="Tahoma" panose="020B0604030504040204" charset="0"/>
                <a:cs typeface="Tahoma" panose="020B0604030504040204" charset="0"/>
              </a:rPr>
              <a:t>Apresentação</a:t>
            </a:r>
            <a:endParaRPr lang="en-US" altLang="pt-BR" sz="1400" b="1">
              <a:solidFill>
                <a:srgbClr val="3674A5"/>
              </a:solidFill>
              <a:latin typeface="Tahoma" panose="020B0604030504040204" charset="0"/>
              <a:cs typeface="Tahoma" panose="020B060403050404020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1200">
                <a:solidFill>
                  <a:schemeClr val="tx1"/>
                </a:solidFill>
                <a:latin typeface="Tahoma" panose="020B0604030504040204" charset="0"/>
                <a:cs typeface="Tahoma" panose="020B0604030504040204" charset="0"/>
              </a:rPr>
              <a:t>Quem sou eu?</a:t>
            </a:r>
            <a:endParaRPr lang="en-US" altLang="pt-BR" sz="1200">
              <a:solidFill>
                <a:schemeClr val="tx1"/>
              </a:solidFill>
              <a:latin typeface="Tahoma" panose="020B0604030504040204" charset="0"/>
              <a:cs typeface="Tahoma" panose="020B060403050404020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1200">
                <a:solidFill>
                  <a:schemeClr val="tx1"/>
                </a:solidFill>
                <a:latin typeface="Tahoma" panose="020B0604030504040204" charset="0"/>
                <a:cs typeface="Tahoma" panose="020B0604030504040204" charset="0"/>
              </a:rPr>
              <a:t>Quem são vocês?</a:t>
            </a:r>
            <a:endParaRPr lang="en-US" altLang="pt-BR" sz="1400" b="1">
              <a:solidFill>
                <a:srgbClr val="3674A5"/>
              </a:solidFill>
              <a:latin typeface="Tahoma" panose="020B0604030504040204" charset="0"/>
              <a:cs typeface="Tahoma" panose="020B060403050404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1400" b="1">
                <a:solidFill>
                  <a:srgbClr val="3674A5"/>
                </a:solidFill>
                <a:latin typeface="Tahoma" panose="020B0604030504040204" charset="0"/>
                <a:cs typeface="Tahoma" panose="020B0604030504040204" charset="0"/>
              </a:rPr>
              <a:t>O que é Python?</a:t>
            </a:r>
            <a:endParaRPr lang="en-US" altLang="pt-BR" sz="1400">
              <a:latin typeface="Tahoma" panose="020B0604030504040204" charset="0"/>
              <a:cs typeface="Tahoma" panose="020B060403050404020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1200">
                <a:latin typeface="Tahoma" panose="020B0604030504040204" charset="0"/>
                <a:cs typeface="Tahoma" panose="020B0604030504040204" charset="0"/>
              </a:rPr>
              <a:t>Linguagem de script aplicada para propósitos gerais</a:t>
            </a:r>
            <a:endParaRPr lang="en-US" altLang="pt-BR" sz="1200">
              <a:latin typeface="Tahoma" panose="020B0604030504040204" charset="0"/>
              <a:cs typeface="Tahoma" panose="020B060403050404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1400" b="1">
                <a:solidFill>
                  <a:srgbClr val="3674A5"/>
                </a:solidFill>
                <a:latin typeface="Tahoma" panose="020B0604030504040204" charset="0"/>
                <a:cs typeface="Tahoma" panose="020B0604030504040204" charset="0"/>
              </a:rPr>
              <a:t>Onde Python está sendo utilizado?</a:t>
            </a:r>
            <a:endParaRPr lang="en-US" altLang="pt-BR" sz="1400">
              <a:latin typeface="Tahoma" panose="020B0604030504040204" charset="0"/>
              <a:cs typeface="Tahoma" panose="020B060403050404020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1200">
                <a:latin typeface="Tahoma" panose="020B0604030504040204" charset="0"/>
                <a:cs typeface="Tahoma" panose="020B0604030504040204" charset="0"/>
              </a:rPr>
              <a:t>Aprendizado</a:t>
            </a:r>
            <a:endParaRPr lang="en-US" altLang="pt-BR" sz="1200">
              <a:latin typeface="Tahoma" panose="020B0604030504040204" charset="0"/>
              <a:cs typeface="Tahoma" panose="020B060403050404020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1200">
                <a:latin typeface="Tahoma" panose="020B0604030504040204" charset="0"/>
                <a:cs typeface="Tahoma" panose="020B0604030504040204" charset="0"/>
              </a:rPr>
              <a:t>Aplicações Web</a:t>
            </a:r>
            <a:endParaRPr lang="en-US" altLang="pt-BR" sz="1200">
              <a:latin typeface="Tahoma" panose="020B0604030504040204" charset="0"/>
              <a:cs typeface="Tahoma" panose="020B060403050404020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1200">
                <a:latin typeface="Tahoma" panose="020B0604030504040204" charset="0"/>
                <a:cs typeface="Tahoma" panose="020B0604030504040204" charset="0"/>
              </a:rPr>
              <a:t>Ciência de Dados</a:t>
            </a:r>
            <a:endParaRPr lang="en-US" altLang="pt-BR" sz="1200">
              <a:latin typeface="Tahoma" panose="020B0604030504040204" charset="0"/>
              <a:cs typeface="Tahoma" panose="020B060403050404020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1200">
                <a:latin typeface="Tahoma" panose="020B0604030504040204" charset="0"/>
                <a:cs typeface="Tahoma" panose="020B0604030504040204" charset="0"/>
              </a:rPr>
              <a:t>Integração de Sistemas</a:t>
            </a:r>
            <a:endParaRPr lang="en-US" altLang="pt-BR" sz="1200">
              <a:latin typeface="Tahoma" panose="020B0604030504040204" charset="0"/>
              <a:cs typeface="Tahoma" panose="020B060403050404020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1200">
                <a:latin typeface="Tahoma" panose="020B0604030504040204" charset="0"/>
                <a:cs typeface="Tahoma" panose="020B0604030504040204" charset="0"/>
              </a:rPr>
              <a:t>Automação (incluindo configuração de dispositivos)</a:t>
            </a:r>
            <a:endParaRPr lang="en-US" altLang="pt-BR" sz="1400">
              <a:latin typeface="Tahoma" panose="020B0604030504040204" charset="0"/>
              <a:cs typeface="Tahoma" panose="020B060403050404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1400" b="1">
                <a:solidFill>
                  <a:srgbClr val="3674A5"/>
                </a:solidFill>
                <a:latin typeface="Tahoma" panose="020B0604030504040204" charset="0"/>
                <a:cs typeface="Tahoma" panose="020B0604030504040204" charset="0"/>
                <a:sym typeface="+mn-ea"/>
              </a:rPr>
              <a:t>Vantagens do Python?</a:t>
            </a:r>
            <a:endParaRPr lang="en-US" altLang="pt-BR" sz="1400">
              <a:latin typeface="Tahoma" panose="020B0604030504040204" charset="0"/>
              <a:cs typeface="Tahoma" panose="020B0604030504040204" charset="0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1200">
                <a:latin typeface="Tahoma" panose="020B0604030504040204" charset="0"/>
                <a:cs typeface="Tahoma" panose="020B0604030504040204" charset="0"/>
                <a:sym typeface="+mn-ea"/>
              </a:rPr>
              <a:t>Fácil de aprender</a:t>
            </a:r>
            <a:endParaRPr lang="en-US" altLang="pt-BR" sz="1200">
              <a:latin typeface="Tahoma" panose="020B0604030504040204" charset="0"/>
              <a:cs typeface="Tahoma" panose="020B0604030504040204" charset="0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1200">
                <a:latin typeface="Tahoma" panose="020B0604030504040204" charset="0"/>
                <a:cs typeface="Tahoma" panose="020B0604030504040204" charset="0"/>
                <a:sym typeface="+mn-ea"/>
              </a:rPr>
              <a:t>Rápido de instalar e configurar</a:t>
            </a:r>
            <a:endParaRPr lang="en-US" altLang="pt-BR" sz="1200">
              <a:latin typeface="Tahoma" panose="020B0604030504040204" charset="0"/>
              <a:cs typeface="Tahoma" panose="020B0604030504040204" charset="0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1200">
                <a:latin typeface="Tahoma" panose="020B0604030504040204" charset="0"/>
                <a:cs typeface="Tahoma" panose="020B0604030504040204" charset="0"/>
                <a:sym typeface="+mn-ea"/>
              </a:rPr>
              <a:t>Produtivo</a:t>
            </a:r>
            <a:endParaRPr lang="en-US" altLang="pt-BR" sz="1400">
              <a:latin typeface="Tahoma" panose="020B0604030504040204" charset="0"/>
              <a:cs typeface="Tahoma" panose="020B060403050404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1400" b="1">
                <a:solidFill>
                  <a:srgbClr val="3674A5"/>
                </a:solidFill>
                <a:latin typeface="Tahoma" panose="020B0604030504040204" charset="0"/>
                <a:cs typeface="Tahoma" panose="020B0604030504040204" charset="0"/>
              </a:rPr>
              <a:t>Na Prática:</a:t>
            </a:r>
            <a:endParaRPr lang="en-US" altLang="pt-BR" sz="1400">
              <a:solidFill>
                <a:srgbClr val="3674A5"/>
              </a:solidFill>
              <a:latin typeface="Tahoma" panose="020B0604030504040204" charset="0"/>
              <a:cs typeface="Tahoma" panose="020B060403050404020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1200">
                <a:solidFill>
                  <a:schemeClr val="tx1"/>
                </a:solidFill>
                <a:latin typeface="Tahoma" panose="020B0604030504040204" charset="0"/>
                <a:cs typeface="Tahoma" panose="020B0604030504040204" charset="0"/>
              </a:rPr>
              <a:t>Apresentando o Cenário</a:t>
            </a:r>
            <a:endParaRPr lang="en-US" altLang="pt-BR" sz="1200">
              <a:solidFill>
                <a:schemeClr val="tx1"/>
              </a:solidFill>
              <a:latin typeface="Tahoma" panose="020B0604030504040204" charset="0"/>
              <a:cs typeface="Tahoma" panose="020B060403050404020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1200">
                <a:solidFill>
                  <a:schemeClr val="tx1"/>
                </a:solidFill>
                <a:latin typeface="Tahoma" panose="020B0604030504040204" charset="0"/>
                <a:cs typeface="Tahoma" panose="020B0604030504040204" charset="0"/>
              </a:rPr>
              <a:t>Configurando o ambiente</a:t>
            </a:r>
            <a:endParaRPr lang="en-US" altLang="pt-BR" sz="1200">
              <a:solidFill>
                <a:schemeClr val="tx1"/>
              </a:solidFill>
              <a:latin typeface="Tahoma" panose="020B0604030504040204" charset="0"/>
              <a:cs typeface="Tahoma" panose="020B060403050404020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1200">
                <a:latin typeface="Tahoma" panose="020B0604030504040204" charset="0"/>
                <a:cs typeface="Tahoma" panose="020B0604030504040204" charset="0"/>
              </a:rPr>
              <a:t>Configurando um dispositivo</a:t>
            </a:r>
            <a:endParaRPr lang="en-US" altLang="pt-BR" sz="1200">
              <a:latin typeface="Tahoma" panose="020B0604030504040204" charset="0"/>
              <a:cs typeface="Tahoma" panose="020B060403050404020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1200">
                <a:latin typeface="Tahoma" panose="020B0604030504040204" charset="0"/>
                <a:cs typeface="Tahoma" panose="020B0604030504040204" charset="0"/>
              </a:rPr>
              <a:t>Criando uma interface simples</a:t>
            </a:r>
            <a:endParaRPr lang="en-US" altLang="pt-BR" sz="1200">
              <a:latin typeface="Tahoma" panose="020B0604030504040204" charset="0"/>
              <a:cs typeface="Tahoma" panose="020B060403050404020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1400" b="1">
                <a:solidFill>
                  <a:srgbClr val="3674A5"/>
                </a:solidFill>
                <a:latin typeface="Tahoma" panose="020B0604030504040204" charset="0"/>
                <a:cs typeface="Tahoma" panose="020B0604030504040204" charset="0"/>
              </a:rPr>
              <a:t>Considerações Finais!</a:t>
            </a:r>
            <a:endParaRPr lang="en-US" altLang="pt-BR" sz="1400" b="1">
              <a:solidFill>
                <a:srgbClr val="3674A5"/>
              </a:solidFill>
              <a:latin typeface="Tahoma" panose="020B0604030504040204" charset="0"/>
              <a:cs typeface="Tahoma" panose="020B060403050404020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BR" sz="1200">
                <a:solidFill>
                  <a:schemeClr val="tx1"/>
                </a:solidFill>
                <a:latin typeface="Tahoma" panose="020B0604030504040204" charset="0"/>
                <a:cs typeface="Tahoma" panose="020B0604030504040204" charset="0"/>
              </a:rPr>
              <a:t>Mercado e a importância de aprender programação</a:t>
            </a:r>
            <a:endParaRPr lang="en-US" altLang="pt-BR" sz="1200">
              <a:solidFill>
                <a:schemeClr val="tx1"/>
              </a:solidFill>
              <a:latin typeface="Tahoma" panose="020B0604030504040204" charset="0"/>
              <a:cs typeface="Tahoma" panose="020B0604030504040204" charset="0"/>
            </a:endParaRPr>
          </a:p>
        </p:txBody>
      </p:sp>
      <p:pic>
        <p:nvPicPr>
          <p:cNvPr id="10" name="Espaço Reservado para Conteúdo 9" descr="How-routers-route-packets-from-the-source-to-the-destination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0035" y="3422015"/>
            <a:ext cx="5181600" cy="2992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Espaço Reservado para Conteúdo 4" descr="virtualenv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40" y="-139700"/>
            <a:ext cx="12186920" cy="7019925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1393825" y="1947545"/>
            <a:ext cx="17983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pt-BR" sz="2800" b="1">
                <a:solidFill>
                  <a:schemeClr val="bg1"/>
                </a:solidFill>
              </a:rPr>
              <a:t>PROJETO A</a:t>
            </a:r>
            <a:endParaRPr lang="en-US" altLang="pt-BR" sz="2800" b="1">
              <a:solidFill>
                <a:schemeClr val="bg1"/>
              </a:solidFill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9010650" y="2091690"/>
            <a:ext cx="17824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pt-BR" sz="2800" b="1">
                <a:solidFill>
                  <a:schemeClr val="bg1"/>
                </a:solidFill>
              </a:rPr>
              <a:t>PROJETO B</a:t>
            </a:r>
            <a:endParaRPr lang="en-US" altLang="pt-BR" sz="2800" b="1">
              <a:solidFill>
                <a:schemeClr val="bg1"/>
              </a:solidFill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6924040" y="6109335"/>
            <a:ext cx="17710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pt-BR" sz="2800" b="1">
                <a:solidFill>
                  <a:schemeClr val="bg1"/>
                </a:solidFill>
              </a:rPr>
              <a:t>PROJETO C</a:t>
            </a:r>
            <a:endParaRPr lang="en-US" altLang="pt-BR" sz="2800" b="1">
              <a:solidFill>
                <a:schemeClr val="bg1"/>
              </a:solidFill>
            </a:endParaRPr>
          </a:p>
        </p:txBody>
      </p:sp>
      <p:sp>
        <p:nvSpPr>
          <p:cNvPr id="10" name="Caixa de Texto 9"/>
          <p:cNvSpPr txBox="1"/>
          <p:nvPr/>
        </p:nvSpPr>
        <p:spPr>
          <a:xfrm>
            <a:off x="4197985" y="-3175"/>
            <a:ext cx="40100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pt-BR" sz="2800" b="1">
                <a:solidFill>
                  <a:schemeClr val="bg1"/>
                </a:solidFill>
              </a:rPr>
              <a:t>PYTHON IN ROOT SYSTEM</a:t>
            </a:r>
            <a:endParaRPr lang="en-US" altLang="pt-BR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WPS Presentation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Myanmar Text</vt:lpstr>
      <vt:lpstr>Tahoma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Configurando Dispositivos com Python</dc:title>
  <dc:creator/>
  <cp:lastModifiedBy>Ivia</cp:lastModifiedBy>
  <cp:revision>5</cp:revision>
  <dcterms:created xsi:type="dcterms:W3CDTF">2020-06-05T22:01:19Z</dcterms:created>
  <dcterms:modified xsi:type="dcterms:W3CDTF">2020-06-06T00:04:51Z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1046-11.2.0.9363</vt:lpwstr>
  </property>
</Properties>
</file>