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5" r:id="rId5"/>
    <p:sldId id="276" r:id="rId6"/>
    <p:sldId id="278" r:id="rId7"/>
    <p:sldId id="264" r:id="rId8"/>
    <p:sldId id="265" r:id="rId9"/>
    <p:sldId id="263" r:id="rId10"/>
    <p:sldId id="266" r:id="rId11"/>
    <p:sldId id="267" r:id="rId12"/>
    <p:sldId id="269" r:id="rId13"/>
    <p:sldId id="277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7A6"/>
    <a:srgbClr val="F0CC00"/>
    <a:srgbClr val="FEFEFC"/>
    <a:srgbClr val="FFFFFF"/>
    <a:srgbClr val="FF9933"/>
    <a:srgbClr val="ECFF79"/>
    <a:srgbClr val="945604"/>
    <a:srgbClr val="99FF33"/>
    <a:srgbClr val="956B03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A66DE-D46B-44E2-A1BF-3B02E024BE9F}" v="1712" dt="2025-01-07T16:11:20.351"/>
    <p1510:client id="{452D4E2F-D169-18C4-2345-818CAED3290B}" v="1317" dt="2025-01-07T16:01:16.490"/>
    <p1510:client id="{F5CAA292-E414-D3CE-16A0-7A6294539ACA}" v="492" dt="2025-01-07T15:53:33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a Abinav S.K" userId="5424794a93f9afe4" providerId="LiveId" clId="{080A66DE-D46B-44E2-A1BF-3B02E024BE9F}"/>
    <pc:docChg chg="undo redo custSel addSld delSld modSld">
      <pc:chgData name="Bala Abinav S.K" userId="5424794a93f9afe4" providerId="LiveId" clId="{080A66DE-D46B-44E2-A1BF-3B02E024BE9F}" dt="2025-01-07T16:11:20.351" v="1799" actId="1076"/>
      <pc:docMkLst>
        <pc:docMk/>
      </pc:docMkLst>
      <pc:sldChg chg="addSp delSp modSp mod">
        <pc:chgData name="Bala Abinav S.K" userId="5424794a93f9afe4" providerId="LiveId" clId="{080A66DE-D46B-44E2-A1BF-3B02E024BE9F}" dt="2025-01-07T16:10:22.594" v="1798" actId="1076"/>
        <pc:sldMkLst>
          <pc:docMk/>
          <pc:sldMk cId="3504737811" sldId="256"/>
        </pc:sldMkLst>
        <pc:spChg chg="del">
          <ac:chgData name="Bala Abinav S.K" userId="5424794a93f9afe4" providerId="LiveId" clId="{080A66DE-D46B-44E2-A1BF-3B02E024BE9F}" dt="2025-01-07T14:29:03.154" v="662" actId="478"/>
          <ac:spMkLst>
            <pc:docMk/>
            <pc:sldMk cId="3504737811" sldId="256"/>
            <ac:spMk id="2" creationId="{73923D70-7566-04C4-CDA0-0025FB01E336}"/>
          </ac:spMkLst>
        </pc:spChg>
        <pc:spChg chg="del mod">
          <ac:chgData name="Bala Abinav S.K" userId="5424794a93f9afe4" providerId="LiveId" clId="{080A66DE-D46B-44E2-A1BF-3B02E024BE9F}" dt="2025-01-07T14:31:27.140" v="720" actId="478"/>
          <ac:spMkLst>
            <pc:docMk/>
            <pc:sldMk cId="3504737811" sldId="256"/>
            <ac:spMk id="4" creationId="{85E54714-6254-DC6E-CB4A-0EC28CD5485F}"/>
          </ac:spMkLst>
        </pc:spChg>
        <pc:spChg chg="mod">
          <ac:chgData name="Bala Abinav S.K" userId="5424794a93f9afe4" providerId="LiveId" clId="{080A66DE-D46B-44E2-A1BF-3B02E024BE9F}" dt="2025-01-07T14:32:57.912" v="744" actId="113"/>
          <ac:spMkLst>
            <pc:docMk/>
            <pc:sldMk cId="3504737811" sldId="256"/>
            <ac:spMk id="6" creationId="{168E46B9-8F8B-94F6-654E-76C90D4B86FE}"/>
          </ac:spMkLst>
        </pc:spChg>
        <pc:spChg chg="add del mod">
          <ac:chgData name="Bala Abinav S.K" userId="5424794a93f9afe4" providerId="LiveId" clId="{080A66DE-D46B-44E2-A1BF-3B02E024BE9F}" dt="2025-01-07T14:29:05.387" v="663" actId="478"/>
          <ac:spMkLst>
            <pc:docMk/>
            <pc:sldMk cId="3504737811" sldId="256"/>
            <ac:spMk id="8" creationId="{68EECCDF-018F-D9D7-DE2D-F2C5397124D5}"/>
          </ac:spMkLst>
        </pc:spChg>
        <pc:spChg chg="add mod">
          <ac:chgData name="Bala Abinav S.K" userId="5424794a93f9afe4" providerId="LiveId" clId="{080A66DE-D46B-44E2-A1BF-3B02E024BE9F}" dt="2025-01-07T16:10:11.443" v="1794" actId="1076"/>
          <ac:spMkLst>
            <pc:docMk/>
            <pc:sldMk cId="3504737811" sldId="256"/>
            <ac:spMk id="11" creationId="{E29FE7AF-6F1A-B709-C8D4-F5EEBCCFED3C}"/>
          </ac:spMkLst>
        </pc:spChg>
        <pc:spChg chg="add del">
          <ac:chgData name="Bala Abinav S.K" userId="5424794a93f9afe4" providerId="LiveId" clId="{080A66DE-D46B-44E2-A1BF-3B02E024BE9F}" dt="2025-01-07T14:31:32.805" v="724" actId="22"/>
          <ac:spMkLst>
            <pc:docMk/>
            <pc:sldMk cId="3504737811" sldId="256"/>
            <ac:spMk id="13" creationId="{A36AD7A9-11A7-E4D8-94D6-1F7C1CEE2FAD}"/>
          </ac:spMkLst>
        </pc:spChg>
        <pc:spChg chg="add mod">
          <ac:chgData name="Bala Abinav S.K" userId="5424794a93f9afe4" providerId="LiveId" clId="{080A66DE-D46B-44E2-A1BF-3B02E024BE9F}" dt="2025-01-07T16:10:14.726" v="1795" actId="1076"/>
          <ac:spMkLst>
            <pc:docMk/>
            <pc:sldMk cId="3504737811" sldId="256"/>
            <ac:spMk id="16" creationId="{1E1C910E-3BE9-2CB9-1EEC-AEFEDFB03ACE}"/>
          </ac:spMkLst>
        </pc:spChg>
        <pc:picChg chg="mod">
          <ac:chgData name="Bala Abinav S.K" userId="5424794a93f9afe4" providerId="LiveId" clId="{080A66DE-D46B-44E2-A1BF-3B02E024BE9F}" dt="2025-01-07T15:10:19.135" v="1208" actId="1076"/>
          <ac:picMkLst>
            <pc:docMk/>
            <pc:sldMk cId="3504737811" sldId="256"/>
            <ac:picMk id="7" creationId="{ACDDC6D3-15AB-C251-36AF-88D99E0F8DA2}"/>
          </ac:picMkLst>
        </pc:picChg>
        <pc:picChg chg="del">
          <ac:chgData name="Bala Abinav S.K" userId="5424794a93f9afe4" providerId="LiveId" clId="{080A66DE-D46B-44E2-A1BF-3B02E024BE9F}" dt="2025-01-07T14:31:00.138" v="712" actId="478"/>
          <ac:picMkLst>
            <pc:docMk/>
            <pc:sldMk cId="3504737811" sldId="256"/>
            <ac:picMk id="10" creationId="{15FD2CEE-0DEC-5C72-DE04-1EBE6C62E515}"/>
          </ac:picMkLst>
        </pc:picChg>
        <pc:picChg chg="del mod">
          <ac:chgData name="Bala Abinav S.K" userId="5424794a93f9afe4" providerId="LiveId" clId="{080A66DE-D46B-44E2-A1BF-3B02E024BE9F}" dt="2025-01-07T14:32:42.446" v="740" actId="478"/>
          <ac:picMkLst>
            <pc:docMk/>
            <pc:sldMk cId="3504737811" sldId="256"/>
            <ac:picMk id="14" creationId="{4E058D22-8949-F3C9-95FF-59382A8CE019}"/>
          </ac:picMkLst>
        </pc:picChg>
        <pc:picChg chg="mod">
          <ac:chgData name="Bala Abinav S.K" userId="5424794a93f9afe4" providerId="LiveId" clId="{080A66DE-D46B-44E2-A1BF-3B02E024BE9F}" dt="2025-01-07T16:10:22.594" v="1798" actId="1076"/>
          <ac:picMkLst>
            <pc:docMk/>
            <pc:sldMk cId="3504737811" sldId="256"/>
            <ac:picMk id="17" creationId="{253FD6EE-FEDA-0A66-47FB-08A0168B98EA}"/>
          </ac:picMkLst>
        </pc:picChg>
        <pc:picChg chg="mod">
          <ac:chgData name="Bala Abinav S.K" userId="5424794a93f9afe4" providerId="LiveId" clId="{080A66DE-D46B-44E2-A1BF-3B02E024BE9F}" dt="2025-01-07T14:37:42.200" v="753" actId="14100"/>
          <ac:picMkLst>
            <pc:docMk/>
            <pc:sldMk cId="3504737811" sldId="256"/>
            <ac:picMk id="18" creationId="{F39155F2-2BB7-B950-6DC3-AE13A33511F0}"/>
          </ac:picMkLst>
        </pc:picChg>
        <pc:picChg chg="mod">
          <ac:chgData name="Bala Abinav S.K" userId="5424794a93f9afe4" providerId="LiveId" clId="{080A66DE-D46B-44E2-A1BF-3B02E024BE9F}" dt="2025-01-07T16:10:17.418" v="1796" actId="1076"/>
          <ac:picMkLst>
            <pc:docMk/>
            <pc:sldMk cId="3504737811" sldId="256"/>
            <ac:picMk id="21" creationId="{547DEB4E-20D9-77D9-194A-57BD60E69A58}"/>
          </ac:picMkLst>
        </pc:picChg>
      </pc:sldChg>
      <pc:sldChg chg="addSp delSp modSp mod">
        <pc:chgData name="Bala Abinav S.K" userId="5424794a93f9afe4" providerId="LiveId" clId="{080A66DE-D46B-44E2-A1BF-3B02E024BE9F}" dt="2025-01-07T14:55:39.470" v="793" actId="14100"/>
        <pc:sldMkLst>
          <pc:docMk/>
          <pc:sldMk cId="91556994" sldId="257"/>
        </pc:sldMkLst>
        <pc:spChg chg="mod">
          <ac:chgData name="Bala Abinav S.K" userId="5424794a93f9afe4" providerId="LiveId" clId="{080A66DE-D46B-44E2-A1BF-3B02E024BE9F}" dt="2025-01-07T14:54:41.937" v="781" actId="14100"/>
          <ac:spMkLst>
            <pc:docMk/>
            <pc:sldMk cId="91556994" sldId="257"/>
            <ac:spMk id="2" creationId="{654CB847-48A5-1DC5-40D1-1DA0771018F7}"/>
          </ac:spMkLst>
        </pc:spChg>
        <pc:picChg chg="add del mod modCrop">
          <ac:chgData name="Bala Abinav S.K" userId="5424794a93f9afe4" providerId="LiveId" clId="{080A66DE-D46B-44E2-A1BF-3B02E024BE9F}" dt="2025-01-07T14:53:41.065" v="773" actId="478"/>
          <ac:picMkLst>
            <pc:docMk/>
            <pc:sldMk cId="91556994" sldId="257"/>
            <ac:picMk id="8" creationId="{3F41AE21-62F2-7F4D-C30F-F51B2F1ACC8B}"/>
          </ac:picMkLst>
        </pc:picChg>
        <pc:picChg chg="add mod">
          <ac:chgData name="Bala Abinav S.K" userId="5424794a93f9afe4" providerId="LiveId" clId="{080A66DE-D46B-44E2-A1BF-3B02E024BE9F}" dt="2025-01-07T14:54:51.423" v="786" actId="1076"/>
          <ac:picMkLst>
            <pc:docMk/>
            <pc:sldMk cId="91556994" sldId="257"/>
            <ac:picMk id="2050" creationId="{6D40992E-5E8D-562D-B55C-EF290CE98E40}"/>
          </ac:picMkLst>
        </pc:picChg>
        <pc:picChg chg="add mod">
          <ac:chgData name="Bala Abinav S.K" userId="5424794a93f9afe4" providerId="LiveId" clId="{080A66DE-D46B-44E2-A1BF-3B02E024BE9F}" dt="2025-01-07T14:55:39.470" v="793" actId="14100"/>
          <ac:picMkLst>
            <pc:docMk/>
            <pc:sldMk cId="91556994" sldId="257"/>
            <ac:picMk id="2052" creationId="{517968AE-5011-0003-C1DC-9C9BE4A870B2}"/>
          </ac:picMkLst>
        </pc:picChg>
      </pc:sldChg>
      <pc:sldChg chg="addSp delSp modSp mod">
        <pc:chgData name="Bala Abinav S.K" userId="5424794a93f9afe4" providerId="LiveId" clId="{080A66DE-D46B-44E2-A1BF-3B02E024BE9F}" dt="2025-01-07T16:05:58.325" v="1749" actId="14100"/>
        <pc:sldMkLst>
          <pc:docMk/>
          <pc:sldMk cId="2673914815" sldId="263"/>
        </pc:sldMkLst>
        <pc:spChg chg="del">
          <ac:chgData name="Bala Abinav S.K" userId="5424794a93f9afe4" providerId="LiveId" clId="{080A66DE-D46B-44E2-A1BF-3B02E024BE9F}" dt="2025-01-07T15:16:28.494" v="1241" actId="478"/>
          <ac:spMkLst>
            <pc:docMk/>
            <pc:sldMk cId="2673914815" sldId="263"/>
            <ac:spMk id="2" creationId="{DB962379-EA98-813E-EAFF-8B403600F2C4}"/>
          </ac:spMkLst>
        </pc:spChg>
        <pc:spChg chg="mod">
          <ac:chgData name="Bala Abinav S.K" userId="5424794a93f9afe4" providerId="LiveId" clId="{080A66DE-D46B-44E2-A1BF-3B02E024BE9F}" dt="2025-01-07T15:48:09.848" v="1352" actId="14100"/>
          <ac:spMkLst>
            <pc:docMk/>
            <pc:sldMk cId="2673914815" sldId="263"/>
            <ac:spMk id="6" creationId="{E96366FB-7D70-4DE9-09F1-4CCD2135D828}"/>
          </ac:spMkLst>
        </pc:spChg>
        <pc:spChg chg="mod">
          <ac:chgData name="Bala Abinav S.K" userId="5424794a93f9afe4" providerId="LiveId" clId="{080A66DE-D46B-44E2-A1BF-3B02E024BE9F}" dt="2025-01-07T15:47:52.628" v="1350" actId="1076"/>
          <ac:spMkLst>
            <pc:docMk/>
            <pc:sldMk cId="2673914815" sldId="263"/>
            <ac:spMk id="8" creationId="{1A9CB25A-F87F-5F13-BAFD-73B0B1451B72}"/>
          </ac:spMkLst>
        </pc:spChg>
        <pc:spChg chg="mod">
          <ac:chgData name="Bala Abinav S.K" userId="5424794a93f9afe4" providerId="LiveId" clId="{080A66DE-D46B-44E2-A1BF-3B02E024BE9F}" dt="2025-01-07T15:48:04.957" v="1351" actId="1076"/>
          <ac:spMkLst>
            <pc:docMk/>
            <pc:sldMk cId="2673914815" sldId="263"/>
            <ac:spMk id="10" creationId="{C55B522C-DA9D-A6F6-B730-9E868F56FB3A}"/>
          </ac:spMkLst>
        </pc:spChg>
        <pc:spChg chg="add mod">
          <ac:chgData name="Bala Abinav S.K" userId="5424794a93f9afe4" providerId="LiveId" clId="{080A66DE-D46B-44E2-A1BF-3B02E024BE9F}" dt="2025-01-07T15:16:29.154" v="1242"/>
          <ac:spMkLst>
            <pc:docMk/>
            <pc:sldMk cId="2673914815" sldId="263"/>
            <ac:spMk id="12" creationId="{5F096A42-3036-9EB3-5FDC-CF3CD230D1AE}"/>
          </ac:spMkLst>
        </pc:spChg>
        <pc:picChg chg="add mod">
          <ac:chgData name="Bala Abinav S.K" userId="5424794a93f9afe4" providerId="LiveId" clId="{080A66DE-D46B-44E2-A1BF-3B02E024BE9F}" dt="2025-01-07T14:56:59.562" v="813"/>
          <ac:picMkLst>
            <pc:docMk/>
            <pc:sldMk cId="2673914815" sldId="263"/>
            <ac:picMk id="3" creationId="{A2FC1901-0EC5-6C66-6CA8-3F5A7BB4E3AD}"/>
          </ac:picMkLst>
        </pc:picChg>
        <pc:picChg chg="mod">
          <ac:chgData name="Bala Abinav S.K" userId="5424794a93f9afe4" providerId="LiveId" clId="{080A66DE-D46B-44E2-A1BF-3B02E024BE9F}" dt="2025-01-07T15:21:27.350" v="1293" actId="1076"/>
          <ac:picMkLst>
            <pc:docMk/>
            <pc:sldMk cId="2673914815" sldId="263"/>
            <ac:picMk id="4" creationId="{2B381F5D-D6CD-0E16-CB5A-CF66850C160C}"/>
          </ac:picMkLst>
        </pc:picChg>
        <pc:picChg chg="add mod">
          <ac:chgData name="Bala Abinav S.K" userId="5424794a93f9afe4" providerId="LiveId" clId="{080A66DE-D46B-44E2-A1BF-3B02E024BE9F}" dt="2025-01-07T14:56:59.562" v="813"/>
          <ac:picMkLst>
            <pc:docMk/>
            <pc:sldMk cId="2673914815" sldId="263"/>
            <ac:picMk id="5" creationId="{BDBCD076-392E-6BAD-1B3A-75E2DE1DA3DC}"/>
          </ac:picMkLst>
        </pc:picChg>
        <pc:picChg chg="mod">
          <ac:chgData name="Bala Abinav S.K" userId="5424794a93f9afe4" providerId="LiveId" clId="{080A66DE-D46B-44E2-A1BF-3B02E024BE9F}" dt="2025-01-07T16:05:58.325" v="1749" actId="14100"/>
          <ac:picMkLst>
            <pc:docMk/>
            <pc:sldMk cId="2673914815" sldId="263"/>
            <ac:picMk id="7" creationId="{672096D2-656F-1938-8139-8962CEFE848F}"/>
          </ac:picMkLst>
        </pc:picChg>
        <pc:picChg chg="mod">
          <ac:chgData name="Bala Abinav S.K" userId="5424794a93f9afe4" providerId="LiveId" clId="{080A66DE-D46B-44E2-A1BF-3B02E024BE9F}" dt="2025-01-07T15:21:26.143" v="1292" actId="1076"/>
          <ac:picMkLst>
            <pc:docMk/>
            <pc:sldMk cId="2673914815" sldId="263"/>
            <ac:picMk id="9" creationId="{C4E086A3-14C8-6925-89EA-98B88CCE1EEC}"/>
          </ac:picMkLst>
        </pc:picChg>
      </pc:sldChg>
      <pc:sldChg chg="addSp modSp mod">
        <pc:chgData name="Bala Abinav S.K" userId="5424794a93f9afe4" providerId="LiveId" clId="{080A66DE-D46B-44E2-A1BF-3B02E024BE9F}" dt="2025-01-07T16:09:23.238" v="1788" actId="1076"/>
        <pc:sldMkLst>
          <pc:docMk/>
          <pc:sldMk cId="2366172142" sldId="264"/>
        </pc:sldMkLst>
        <pc:spChg chg="mod">
          <ac:chgData name="Bala Abinav S.K" userId="5424794a93f9afe4" providerId="LiveId" clId="{080A66DE-D46B-44E2-A1BF-3B02E024BE9F}" dt="2025-01-07T15:17:28.794" v="1254" actId="2711"/>
          <ac:spMkLst>
            <pc:docMk/>
            <pc:sldMk cId="2366172142" sldId="264"/>
            <ac:spMk id="12" creationId="{3C969B0E-54C0-33A4-2560-E7252A8F595D}"/>
          </ac:spMkLst>
        </pc:spChg>
        <pc:spChg chg="mod">
          <ac:chgData name="Bala Abinav S.K" userId="5424794a93f9afe4" providerId="LiveId" clId="{080A66DE-D46B-44E2-A1BF-3B02E024BE9F}" dt="2025-01-07T16:09:17.390" v="1787" actId="1076"/>
          <ac:spMkLst>
            <pc:docMk/>
            <pc:sldMk cId="2366172142" sldId="264"/>
            <ac:spMk id="14" creationId="{82A933A0-DB3C-CF30-C82B-F89FF6D7A6BF}"/>
          </ac:spMkLst>
        </pc:spChg>
        <pc:spChg chg="mod">
          <ac:chgData name="Bala Abinav S.K" userId="5424794a93f9afe4" providerId="LiveId" clId="{080A66DE-D46B-44E2-A1BF-3B02E024BE9F}" dt="2025-01-07T15:13:30.694" v="1213" actId="1076"/>
          <ac:spMkLst>
            <pc:docMk/>
            <pc:sldMk cId="2366172142" sldId="264"/>
            <ac:spMk id="18" creationId="{0F7C8D5E-15AC-65D9-D926-82C8C5EB1F14}"/>
          </ac:spMkLst>
        </pc:spChg>
        <pc:picChg chg="add mod">
          <ac:chgData name="Bala Abinav S.K" userId="5424794a93f9afe4" providerId="LiveId" clId="{080A66DE-D46B-44E2-A1BF-3B02E024BE9F}" dt="2025-01-07T14:56:55.198" v="811"/>
          <ac:picMkLst>
            <pc:docMk/>
            <pc:sldMk cId="2366172142" sldId="264"/>
            <ac:picMk id="2" creationId="{8E98C872-4962-785C-D2E5-6698413A0285}"/>
          </ac:picMkLst>
        </pc:picChg>
        <pc:picChg chg="add mod">
          <ac:chgData name="Bala Abinav S.K" userId="5424794a93f9afe4" providerId="LiveId" clId="{080A66DE-D46B-44E2-A1BF-3B02E024BE9F}" dt="2025-01-07T14:56:55.198" v="811"/>
          <ac:picMkLst>
            <pc:docMk/>
            <pc:sldMk cId="2366172142" sldId="264"/>
            <ac:picMk id="3" creationId="{73C7E87F-6B1A-14C3-3F09-654D72BD5768}"/>
          </ac:picMkLst>
        </pc:picChg>
        <pc:picChg chg="mod">
          <ac:chgData name="Bala Abinav S.K" userId="5424794a93f9afe4" providerId="LiveId" clId="{080A66DE-D46B-44E2-A1BF-3B02E024BE9F}" dt="2025-01-07T16:09:23.238" v="1788" actId="1076"/>
          <ac:picMkLst>
            <pc:docMk/>
            <pc:sldMk cId="2366172142" sldId="264"/>
            <ac:picMk id="22" creationId="{1AC9E530-8179-4736-4B85-2A2305C85FE5}"/>
          </ac:picMkLst>
        </pc:picChg>
        <pc:picChg chg="mod">
          <ac:chgData name="Bala Abinav S.K" userId="5424794a93f9afe4" providerId="LiveId" clId="{080A66DE-D46B-44E2-A1BF-3B02E024BE9F}" dt="2025-01-07T16:09:15.986" v="1786" actId="1076"/>
          <ac:picMkLst>
            <pc:docMk/>
            <pc:sldMk cId="2366172142" sldId="264"/>
            <ac:picMk id="24" creationId="{DF63E866-1882-5400-6EFB-294DF744F9C8}"/>
          </ac:picMkLst>
        </pc:picChg>
      </pc:sldChg>
      <pc:sldChg chg="addSp delSp modSp mod">
        <pc:chgData name="Bala Abinav S.K" userId="5424794a93f9afe4" providerId="LiveId" clId="{080A66DE-D46B-44E2-A1BF-3B02E024BE9F}" dt="2025-01-07T16:09:28.834" v="1789" actId="1076"/>
        <pc:sldMkLst>
          <pc:docMk/>
          <pc:sldMk cId="3231785611" sldId="265"/>
        </pc:sldMkLst>
        <pc:spChg chg="add mod">
          <ac:chgData name="Bala Abinav S.K" userId="5424794a93f9afe4" providerId="LiveId" clId="{080A66DE-D46B-44E2-A1BF-3B02E024BE9F}" dt="2025-01-07T15:16:21.217" v="1240"/>
          <ac:spMkLst>
            <pc:docMk/>
            <pc:sldMk cId="3231785611" sldId="265"/>
            <ac:spMk id="4" creationId="{CE4FC121-3934-41E2-AF1E-CEE35A8A70CD}"/>
          </ac:spMkLst>
        </pc:spChg>
        <pc:spChg chg="mod">
          <ac:chgData name="Bala Abinav S.K" userId="5424794a93f9afe4" providerId="LiveId" clId="{080A66DE-D46B-44E2-A1BF-3B02E024BE9F}" dt="2025-01-07T15:18:07.776" v="1257" actId="2711"/>
          <ac:spMkLst>
            <pc:docMk/>
            <pc:sldMk cId="3231785611" sldId="265"/>
            <ac:spMk id="10" creationId="{3A0B2CDE-ADAA-A59E-8743-9740CE3E11AE}"/>
          </ac:spMkLst>
        </pc:spChg>
        <pc:spChg chg="mod">
          <ac:chgData name="Bala Abinav S.K" userId="5424794a93f9afe4" providerId="LiveId" clId="{080A66DE-D46B-44E2-A1BF-3B02E024BE9F}" dt="2025-01-07T15:19:24.201" v="1265" actId="20577"/>
          <ac:spMkLst>
            <pc:docMk/>
            <pc:sldMk cId="3231785611" sldId="265"/>
            <ac:spMk id="11" creationId="{4A8D8E97-73F2-1578-A894-826FECA75B45}"/>
          </ac:spMkLst>
        </pc:spChg>
        <pc:spChg chg="mod">
          <ac:chgData name="Bala Abinav S.K" userId="5424794a93f9afe4" providerId="LiveId" clId="{080A66DE-D46B-44E2-A1BF-3B02E024BE9F}" dt="2025-01-07T15:19:49.939" v="1271" actId="1076"/>
          <ac:spMkLst>
            <pc:docMk/>
            <pc:sldMk cId="3231785611" sldId="265"/>
            <ac:spMk id="16" creationId="{D382242E-4610-00DB-D355-AD0B44A4BE77}"/>
          </ac:spMkLst>
        </pc:spChg>
        <pc:spChg chg="del">
          <ac:chgData name="Bala Abinav S.K" userId="5424794a93f9afe4" providerId="LiveId" clId="{080A66DE-D46B-44E2-A1BF-3B02E024BE9F}" dt="2025-01-07T15:16:20.299" v="1239" actId="478"/>
          <ac:spMkLst>
            <pc:docMk/>
            <pc:sldMk cId="3231785611" sldId="265"/>
            <ac:spMk id="18" creationId="{50561DB1-A3D9-958E-5814-529CAFC39A57}"/>
          </ac:spMkLst>
        </pc:spChg>
        <pc:picChg chg="add mod">
          <ac:chgData name="Bala Abinav S.K" userId="5424794a93f9afe4" providerId="LiveId" clId="{080A66DE-D46B-44E2-A1BF-3B02E024BE9F}" dt="2025-01-07T14:56:57.465" v="812"/>
          <ac:picMkLst>
            <pc:docMk/>
            <pc:sldMk cId="3231785611" sldId="265"/>
            <ac:picMk id="2" creationId="{3D2660CE-6C19-6346-2657-0452CACA017F}"/>
          </ac:picMkLst>
        </pc:picChg>
        <pc:picChg chg="add mod">
          <ac:chgData name="Bala Abinav S.K" userId="5424794a93f9afe4" providerId="LiveId" clId="{080A66DE-D46B-44E2-A1BF-3B02E024BE9F}" dt="2025-01-07T14:56:57.465" v="812"/>
          <ac:picMkLst>
            <pc:docMk/>
            <pc:sldMk cId="3231785611" sldId="265"/>
            <ac:picMk id="3" creationId="{B3832304-1351-B3B7-6B57-5EF3A1BF7F15}"/>
          </ac:picMkLst>
        </pc:picChg>
        <pc:picChg chg="mod">
          <ac:chgData name="Bala Abinav S.K" userId="5424794a93f9afe4" providerId="LiveId" clId="{080A66DE-D46B-44E2-A1BF-3B02E024BE9F}" dt="2025-01-07T15:25:47.322" v="1347" actId="1076"/>
          <ac:picMkLst>
            <pc:docMk/>
            <pc:sldMk cId="3231785611" sldId="265"/>
            <ac:picMk id="19" creationId="{626D9041-E85E-4741-E0DA-294E5518C674}"/>
          </ac:picMkLst>
        </pc:picChg>
        <pc:picChg chg="mod">
          <ac:chgData name="Bala Abinav S.K" userId="5424794a93f9afe4" providerId="LiveId" clId="{080A66DE-D46B-44E2-A1BF-3B02E024BE9F}" dt="2025-01-07T15:25:41.662" v="1344" actId="1076"/>
          <ac:picMkLst>
            <pc:docMk/>
            <pc:sldMk cId="3231785611" sldId="265"/>
            <ac:picMk id="21" creationId="{745B544A-43E2-8F14-4859-CBFBABDB073A}"/>
          </ac:picMkLst>
        </pc:picChg>
        <pc:picChg chg="mod">
          <ac:chgData name="Bala Abinav S.K" userId="5424794a93f9afe4" providerId="LiveId" clId="{080A66DE-D46B-44E2-A1BF-3B02E024BE9F}" dt="2025-01-07T16:09:28.834" v="1789" actId="1076"/>
          <ac:picMkLst>
            <pc:docMk/>
            <pc:sldMk cId="3231785611" sldId="265"/>
            <ac:picMk id="27" creationId="{5626BBFF-C4CF-555D-C13A-C12063749DE9}"/>
          </ac:picMkLst>
        </pc:picChg>
      </pc:sldChg>
      <pc:sldChg chg="addSp delSp modSp mod">
        <pc:chgData name="Bala Abinav S.K" userId="5424794a93f9afe4" providerId="LiveId" clId="{080A66DE-D46B-44E2-A1BF-3B02E024BE9F}" dt="2025-01-07T16:06:09.995" v="1751" actId="1076"/>
        <pc:sldMkLst>
          <pc:docMk/>
          <pc:sldMk cId="2092602203" sldId="266"/>
        </pc:sldMkLst>
        <pc:spChg chg="add mod">
          <ac:chgData name="Bala Abinav S.K" userId="5424794a93f9afe4" providerId="LiveId" clId="{080A66DE-D46B-44E2-A1BF-3B02E024BE9F}" dt="2025-01-07T15:16:35.110" v="1244"/>
          <ac:spMkLst>
            <pc:docMk/>
            <pc:sldMk cId="2092602203" sldId="266"/>
            <ac:spMk id="4" creationId="{8EC00407-54CE-55B0-5B4F-E74A53B59C5E}"/>
          </ac:spMkLst>
        </pc:spChg>
        <pc:spChg chg="mod">
          <ac:chgData name="Bala Abinav S.K" userId="5424794a93f9afe4" providerId="LiveId" clId="{080A66DE-D46B-44E2-A1BF-3B02E024BE9F}" dt="2025-01-07T15:50:05.955" v="1377" actId="14100"/>
          <ac:spMkLst>
            <pc:docMk/>
            <pc:sldMk cId="2092602203" sldId="266"/>
            <ac:spMk id="8" creationId="{D8272E92-F5D3-015B-8D5E-5A02EB3ABFCB}"/>
          </ac:spMkLst>
        </pc:spChg>
        <pc:spChg chg="mod">
          <ac:chgData name="Bala Abinav S.K" userId="5424794a93f9afe4" providerId="LiveId" clId="{080A66DE-D46B-44E2-A1BF-3B02E024BE9F}" dt="2025-01-07T15:49:26.919" v="1368" actId="1076"/>
          <ac:spMkLst>
            <pc:docMk/>
            <pc:sldMk cId="2092602203" sldId="266"/>
            <ac:spMk id="13" creationId="{59A3F79C-4A23-2321-98FE-E8C5CAC91943}"/>
          </ac:spMkLst>
        </pc:spChg>
        <pc:spChg chg="mod">
          <ac:chgData name="Bala Abinav S.K" userId="5424794a93f9afe4" providerId="LiveId" clId="{080A66DE-D46B-44E2-A1BF-3B02E024BE9F}" dt="2025-01-07T15:49:57.823" v="1375" actId="255"/>
          <ac:spMkLst>
            <pc:docMk/>
            <pc:sldMk cId="2092602203" sldId="266"/>
            <ac:spMk id="17" creationId="{4DDEEDE6-D8EB-3AD9-35C3-6E15CD607EF9}"/>
          </ac:spMkLst>
        </pc:spChg>
        <pc:spChg chg="del">
          <ac:chgData name="Bala Abinav S.K" userId="5424794a93f9afe4" providerId="LiveId" clId="{080A66DE-D46B-44E2-A1BF-3B02E024BE9F}" dt="2025-01-07T15:16:34.470" v="1243" actId="478"/>
          <ac:spMkLst>
            <pc:docMk/>
            <pc:sldMk cId="2092602203" sldId="266"/>
            <ac:spMk id="18" creationId="{6BBD8378-DF2F-01D3-9037-6FEB3241460D}"/>
          </ac:spMkLst>
        </pc:spChg>
        <pc:picChg chg="add mod">
          <ac:chgData name="Bala Abinav S.K" userId="5424794a93f9afe4" providerId="LiveId" clId="{080A66DE-D46B-44E2-A1BF-3B02E024BE9F}" dt="2025-01-07T14:57:01.207" v="814"/>
          <ac:picMkLst>
            <pc:docMk/>
            <pc:sldMk cId="2092602203" sldId="266"/>
            <ac:picMk id="2" creationId="{9D76D76F-0B06-118B-EEC1-4EAE076DDD97}"/>
          </ac:picMkLst>
        </pc:picChg>
        <pc:picChg chg="add mod">
          <ac:chgData name="Bala Abinav S.K" userId="5424794a93f9afe4" providerId="LiveId" clId="{080A66DE-D46B-44E2-A1BF-3B02E024BE9F}" dt="2025-01-07T14:57:01.207" v="814"/>
          <ac:picMkLst>
            <pc:docMk/>
            <pc:sldMk cId="2092602203" sldId="266"/>
            <ac:picMk id="3" creationId="{A74ABDD4-E81E-EE6A-5D83-9627494E92CB}"/>
          </ac:picMkLst>
        </pc:picChg>
        <pc:picChg chg="mod">
          <ac:chgData name="Bala Abinav S.K" userId="5424794a93f9afe4" providerId="LiveId" clId="{080A66DE-D46B-44E2-A1BF-3B02E024BE9F}" dt="2025-01-07T16:06:09.995" v="1751" actId="1076"/>
          <ac:picMkLst>
            <pc:docMk/>
            <pc:sldMk cId="2092602203" sldId="266"/>
            <ac:picMk id="7" creationId="{344FFC22-A3C8-11DA-A3BD-254A3DC74E2A}"/>
          </ac:picMkLst>
        </pc:picChg>
        <pc:picChg chg="mod">
          <ac:chgData name="Bala Abinav S.K" userId="5424794a93f9afe4" providerId="LiveId" clId="{080A66DE-D46B-44E2-A1BF-3B02E024BE9F}" dt="2025-01-07T16:06:06.231" v="1750" actId="1076"/>
          <ac:picMkLst>
            <pc:docMk/>
            <pc:sldMk cId="2092602203" sldId="266"/>
            <ac:picMk id="12" creationId="{B009F30F-AFAD-F067-64DC-2EAF4DA795A9}"/>
          </ac:picMkLst>
        </pc:picChg>
        <pc:picChg chg="mod">
          <ac:chgData name="Bala Abinav S.K" userId="5424794a93f9afe4" providerId="LiveId" clId="{080A66DE-D46B-44E2-A1BF-3B02E024BE9F}" dt="2025-01-07T15:48:44.549" v="1358" actId="1076"/>
          <ac:picMkLst>
            <pc:docMk/>
            <pc:sldMk cId="2092602203" sldId="266"/>
            <ac:picMk id="15" creationId="{005BD5B9-A927-BDB4-9EAD-4011DE69B749}"/>
          </ac:picMkLst>
        </pc:picChg>
      </pc:sldChg>
      <pc:sldChg chg="addSp delSp modSp mod">
        <pc:chgData name="Bala Abinav S.K" userId="5424794a93f9afe4" providerId="LiveId" clId="{080A66DE-D46B-44E2-A1BF-3B02E024BE9F}" dt="2025-01-07T16:06:33.037" v="1755" actId="1076"/>
        <pc:sldMkLst>
          <pc:docMk/>
          <pc:sldMk cId="3018367267" sldId="267"/>
        </pc:sldMkLst>
        <pc:spChg chg="mod">
          <ac:chgData name="Bala Abinav S.K" userId="5424794a93f9afe4" providerId="LiveId" clId="{080A66DE-D46B-44E2-A1BF-3B02E024BE9F}" dt="2025-01-07T15:52:39.311" v="1394" actId="14100"/>
          <ac:spMkLst>
            <pc:docMk/>
            <pc:sldMk cId="3018367267" sldId="267"/>
            <ac:spMk id="9" creationId="{B5B0E070-5307-42FD-B86E-790F8C1D564E}"/>
          </ac:spMkLst>
        </pc:spChg>
        <pc:spChg chg="add mod">
          <ac:chgData name="Bala Abinav S.K" userId="5424794a93f9afe4" providerId="LiveId" clId="{080A66DE-D46B-44E2-A1BF-3B02E024BE9F}" dt="2025-01-07T15:16:40.445" v="1246"/>
          <ac:spMkLst>
            <pc:docMk/>
            <pc:sldMk cId="3018367267" sldId="267"/>
            <ac:spMk id="10" creationId="{67FD9AEE-12EB-8FD9-4404-9EA0186EB94D}"/>
          </ac:spMkLst>
        </pc:spChg>
        <pc:spChg chg="del">
          <ac:chgData name="Bala Abinav S.K" userId="5424794a93f9afe4" providerId="LiveId" clId="{080A66DE-D46B-44E2-A1BF-3B02E024BE9F}" dt="2025-01-07T15:16:39.149" v="1245" actId="478"/>
          <ac:spMkLst>
            <pc:docMk/>
            <pc:sldMk cId="3018367267" sldId="267"/>
            <ac:spMk id="18" creationId="{935FB518-516E-FD41-0AD4-34E91041702C}"/>
          </ac:spMkLst>
        </pc:spChg>
        <pc:spChg chg="mod">
          <ac:chgData name="Bala Abinav S.K" userId="5424794a93f9afe4" providerId="LiveId" clId="{080A66DE-D46B-44E2-A1BF-3B02E024BE9F}" dt="2025-01-07T15:52:09.802" v="1388" actId="14100"/>
          <ac:spMkLst>
            <pc:docMk/>
            <pc:sldMk cId="3018367267" sldId="267"/>
            <ac:spMk id="19" creationId="{770256BC-DC41-459D-767D-1DFE7F6E4372}"/>
          </ac:spMkLst>
        </pc:spChg>
        <pc:picChg chg="add mod">
          <ac:chgData name="Bala Abinav S.K" userId="5424794a93f9afe4" providerId="LiveId" clId="{080A66DE-D46B-44E2-A1BF-3B02E024BE9F}" dt="2025-01-07T14:57:03.116" v="815"/>
          <ac:picMkLst>
            <pc:docMk/>
            <pc:sldMk cId="3018367267" sldId="267"/>
            <ac:picMk id="2" creationId="{3F581976-664E-D6B5-24D9-FA43AFFA4E68}"/>
          </ac:picMkLst>
        </pc:picChg>
        <pc:picChg chg="mod modCrop">
          <ac:chgData name="Bala Abinav S.K" userId="5424794a93f9afe4" providerId="LiveId" clId="{080A66DE-D46B-44E2-A1BF-3B02E024BE9F}" dt="2025-01-07T16:06:21.023" v="1753" actId="1076"/>
          <ac:picMkLst>
            <pc:docMk/>
            <pc:sldMk cId="3018367267" sldId="267"/>
            <ac:picMk id="3" creationId="{E1C26D0E-C0C6-9F12-F5C8-04851CC5DCEE}"/>
          </ac:picMkLst>
        </pc:picChg>
        <pc:picChg chg="add mod">
          <ac:chgData name="Bala Abinav S.K" userId="5424794a93f9afe4" providerId="LiveId" clId="{080A66DE-D46B-44E2-A1BF-3B02E024BE9F}" dt="2025-01-07T14:57:03.116" v="815"/>
          <ac:picMkLst>
            <pc:docMk/>
            <pc:sldMk cId="3018367267" sldId="267"/>
            <ac:picMk id="4" creationId="{BA848A55-8B9E-FA00-BA10-8CD386C2B36C}"/>
          </ac:picMkLst>
        </pc:picChg>
        <pc:picChg chg="mod modCrop">
          <ac:chgData name="Bala Abinav S.K" userId="5424794a93f9afe4" providerId="LiveId" clId="{080A66DE-D46B-44E2-A1BF-3B02E024BE9F}" dt="2025-01-07T16:06:33.037" v="1755" actId="1076"/>
          <ac:picMkLst>
            <pc:docMk/>
            <pc:sldMk cId="3018367267" sldId="267"/>
            <ac:picMk id="5" creationId="{71E47712-69CD-C82B-E6E9-224A6C3A52E6}"/>
          </ac:picMkLst>
        </pc:picChg>
        <pc:picChg chg="add del mod">
          <ac:chgData name="Bala Abinav S.K" userId="5424794a93f9afe4" providerId="LiveId" clId="{080A66DE-D46B-44E2-A1BF-3B02E024BE9F}" dt="2025-01-07T14:57:13.647" v="819" actId="478"/>
          <ac:picMkLst>
            <pc:docMk/>
            <pc:sldMk cId="3018367267" sldId="267"/>
            <ac:picMk id="7" creationId="{A26CE990-46D3-3383-4325-985FC7ECB4D7}"/>
          </ac:picMkLst>
        </pc:picChg>
        <pc:picChg chg="add del mod">
          <ac:chgData name="Bala Abinav S.K" userId="5424794a93f9afe4" providerId="LiveId" clId="{080A66DE-D46B-44E2-A1BF-3B02E024BE9F}" dt="2025-01-07T14:57:14.735" v="820" actId="478"/>
          <ac:picMkLst>
            <pc:docMk/>
            <pc:sldMk cId="3018367267" sldId="267"/>
            <ac:picMk id="8" creationId="{6EB0443C-8328-A166-E172-EB4CC94819C7}"/>
          </ac:picMkLst>
        </pc:picChg>
      </pc:sldChg>
      <pc:sldChg chg="addSp delSp modSp mod">
        <pc:chgData name="Bala Abinav S.K" userId="5424794a93f9afe4" providerId="LiveId" clId="{080A66DE-D46B-44E2-A1BF-3B02E024BE9F}" dt="2025-01-07T16:06:46.485" v="1756" actId="1076"/>
        <pc:sldMkLst>
          <pc:docMk/>
          <pc:sldMk cId="849030391" sldId="269"/>
        </pc:sldMkLst>
        <pc:spChg chg="add mod">
          <ac:chgData name="Bala Abinav S.K" userId="5424794a93f9afe4" providerId="LiveId" clId="{080A66DE-D46B-44E2-A1BF-3B02E024BE9F}" dt="2025-01-07T15:16:45.452" v="1248"/>
          <ac:spMkLst>
            <pc:docMk/>
            <pc:sldMk cId="849030391" sldId="269"/>
            <ac:spMk id="3" creationId="{19E83F7E-2DFA-FA2B-17B1-143C03446ECB}"/>
          </ac:spMkLst>
        </pc:spChg>
        <pc:spChg chg="mod">
          <ac:chgData name="Bala Abinav S.K" userId="5424794a93f9afe4" providerId="LiveId" clId="{080A66DE-D46B-44E2-A1BF-3B02E024BE9F}" dt="2025-01-07T16:04:59.879" v="1748" actId="20577"/>
          <ac:spMkLst>
            <pc:docMk/>
            <pc:sldMk cId="849030391" sldId="269"/>
            <ac:spMk id="8" creationId="{BEC0A668-D31F-14F6-5AE3-C633A468875F}"/>
          </ac:spMkLst>
        </pc:spChg>
        <pc:spChg chg="mod">
          <ac:chgData name="Bala Abinav S.K" userId="5424794a93f9afe4" providerId="LiveId" clId="{080A66DE-D46B-44E2-A1BF-3B02E024BE9F}" dt="2025-01-07T16:04:11.725" v="1745" actId="207"/>
          <ac:spMkLst>
            <pc:docMk/>
            <pc:sldMk cId="849030391" sldId="269"/>
            <ac:spMk id="11" creationId="{AEEB18CA-7D14-1B13-443D-483F862BBE95}"/>
          </ac:spMkLst>
        </pc:spChg>
        <pc:spChg chg="mod">
          <ac:chgData name="Bala Abinav S.K" userId="5424794a93f9afe4" providerId="LiveId" clId="{080A66DE-D46B-44E2-A1BF-3B02E024BE9F}" dt="2025-01-07T16:03:37.703" v="1743" actId="1076"/>
          <ac:spMkLst>
            <pc:docMk/>
            <pc:sldMk cId="849030391" sldId="269"/>
            <ac:spMk id="12" creationId="{96847E70-0695-AD9C-763D-0A4F92EBAA76}"/>
          </ac:spMkLst>
        </pc:spChg>
        <pc:spChg chg="mod">
          <ac:chgData name="Bala Abinav S.K" userId="5424794a93f9afe4" providerId="LiveId" clId="{080A66DE-D46B-44E2-A1BF-3B02E024BE9F}" dt="2025-01-07T16:06:46.485" v="1756" actId="1076"/>
          <ac:spMkLst>
            <pc:docMk/>
            <pc:sldMk cId="849030391" sldId="269"/>
            <ac:spMk id="13" creationId="{E2C710D3-B086-743A-FC42-2C7C92F2C4D8}"/>
          </ac:spMkLst>
        </pc:spChg>
        <pc:spChg chg="del">
          <ac:chgData name="Bala Abinav S.K" userId="5424794a93f9afe4" providerId="LiveId" clId="{080A66DE-D46B-44E2-A1BF-3B02E024BE9F}" dt="2025-01-07T15:16:44.837" v="1247" actId="478"/>
          <ac:spMkLst>
            <pc:docMk/>
            <pc:sldMk cId="849030391" sldId="269"/>
            <ac:spMk id="18" creationId="{935FB518-516E-FD41-0AD4-34E91041702C}"/>
          </ac:spMkLst>
        </pc:spChg>
        <pc:picChg chg="mod">
          <ac:chgData name="Bala Abinav S.K" userId="5424794a93f9afe4" providerId="LiveId" clId="{080A66DE-D46B-44E2-A1BF-3B02E024BE9F}" dt="2025-01-07T16:02:16.397" v="1725" actId="1076"/>
          <ac:picMkLst>
            <pc:docMk/>
            <pc:sldMk cId="849030391" sldId="269"/>
            <ac:picMk id="2" creationId="{53EB5C4B-E31A-1B7E-9A4B-CF016C54E37D}"/>
          </ac:picMkLst>
        </pc:picChg>
        <pc:picChg chg="add mod">
          <ac:chgData name="Bala Abinav S.K" userId="5424794a93f9afe4" providerId="LiveId" clId="{080A66DE-D46B-44E2-A1BF-3B02E024BE9F}" dt="2025-01-07T15:16:54.044" v="1249"/>
          <ac:picMkLst>
            <pc:docMk/>
            <pc:sldMk cId="849030391" sldId="269"/>
            <ac:picMk id="4" creationId="{F81CE109-4041-7BA8-8782-2C1628599213}"/>
          </ac:picMkLst>
        </pc:picChg>
        <pc:picChg chg="add mod">
          <ac:chgData name="Bala Abinav S.K" userId="5424794a93f9afe4" providerId="LiveId" clId="{080A66DE-D46B-44E2-A1BF-3B02E024BE9F}" dt="2025-01-07T15:16:54.044" v="1249"/>
          <ac:picMkLst>
            <pc:docMk/>
            <pc:sldMk cId="849030391" sldId="269"/>
            <ac:picMk id="5" creationId="{C26CFF5D-0107-920A-F259-70A6F5D7BF85}"/>
          </ac:picMkLst>
        </pc:picChg>
      </pc:sldChg>
      <pc:sldChg chg="modSp del mod">
        <pc:chgData name="Bala Abinav S.K" userId="5424794a93f9afe4" providerId="LiveId" clId="{080A66DE-D46B-44E2-A1BF-3B02E024BE9F}" dt="2025-01-07T15:53:27.719" v="1396" actId="47"/>
        <pc:sldMkLst>
          <pc:docMk/>
          <pc:sldMk cId="4148084118" sldId="271"/>
        </pc:sldMkLst>
        <pc:spChg chg="mod">
          <ac:chgData name="Bala Abinav S.K" userId="5424794a93f9afe4" providerId="LiveId" clId="{080A66DE-D46B-44E2-A1BF-3B02E024BE9F}" dt="2025-01-07T14:14:25.504" v="436" actId="20577"/>
          <ac:spMkLst>
            <pc:docMk/>
            <pc:sldMk cId="4148084118" sldId="271"/>
            <ac:spMk id="5" creationId="{9B4EE76F-395E-B75E-C3A8-79D0D200C3AC}"/>
          </ac:spMkLst>
        </pc:spChg>
      </pc:sldChg>
      <pc:sldChg chg="addSp delSp modSp mod">
        <pc:chgData name="Bala Abinav S.K" userId="5424794a93f9afe4" providerId="LiveId" clId="{080A66DE-D46B-44E2-A1BF-3B02E024BE9F}" dt="2025-01-07T16:11:20.351" v="1799" actId="1076"/>
        <pc:sldMkLst>
          <pc:docMk/>
          <pc:sldMk cId="2690986999" sldId="272"/>
        </pc:sldMkLst>
        <pc:spChg chg="add mod">
          <ac:chgData name="Bala Abinav S.K" userId="5424794a93f9afe4" providerId="LiveId" clId="{080A66DE-D46B-44E2-A1BF-3B02E024BE9F}" dt="2025-01-07T16:11:20.351" v="1799" actId="1076"/>
          <ac:spMkLst>
            <pc:docMk/>
            <pc:sldMk cId="2690986999" sldId="272"/>
            <ac:spMk id="2" creationId="{48E12D9F-F4CD-668C-C3CA-A442CC0FFAAE}"/>
          </ac:spMkLst>
        </pc:spChg>
        <pc:spChg chg="add mod">
          <ac:chgData name="Bala Abinav S.K" userId="5424794a93f9afe4" providerId="LiveId" clId="{080A66DE-D46B-44E2-A1BF-3B02E024BE9F}" dt="2025-01-07T14:24:25.760" v="627"/>
          <ac:spMkLst>
            <pc:docMk/>
            <pc:sldMk cId="2690986999" sldId="272"/>
            <ac:spMk id="3" creationId="{F073BAE8-CBF4-8925-4215-F256B49CDB20}"/>
          </ac:spMkLst>
        </pc:spChg>
        <pc:spChg chg="add mod">
          <ac:chgData name="Bala Abinav S.K" userId="5424794a93f9afe4" providerId="LiveId" clId="{080A66DE-D46B-44E2-A1BF-3B02E024BE9F}" dt="2025-01-07T16:06:55.771" v="1757" actId="1076"/>
          <ac:spMkLst>
            <pc:docMk/>
            <pc:sldMk cId="2690986999" sldId="272"/>
            <ac:spMk id="4" creationId="{902DA0B4-100F-D5A1-CCB7-880D0BA83E1E}"/>
          </ac:spMkLst>
        </pc:spChg>
        <pc:picChg chg="add mod">
          <ac:chgData name="Bala Abinav S.K" userId="5424794a93f9afe4" providerId="LiveId" clId="{080A66DE-D46B-44E2-A1BF-3B02E024BE9F}" dt="2025-01-07T16:07:03.862" v="1759"/>
          <ac:picMkLst>
            <pc:docMk/>
            <pc:sldMk cId="2690986999" sldId="272"/>
            <ac:picMk id="5" creationId="{09D20481-7ABB-0D6C-A989-17D1657F25CE}"/>
          </ac:picMkLst>
        </pc:picChg>
        <pc:picChg chg="add mod">
          <ac:chgData name="Bala Abinav S.K" userId="5424794a93f9afe4" providerId="LiveId" clId="{080A66DE-D46B-44E2-A1BF-3B02E024BE9F}" dt="2025-01-07T16:07:03.862" v="1759"/>
          <ac:picMkLst>
            <pc:docMk/>
            <pc:sldMk cId="2690986999" sldId="272"/>
            <ac:picMk id="6" creationId="{9D0E88E3-AE26-6D9D-FAD9-B00B70688073}"/>
          </ac:picMkLst>
        </pc:picChg>
        <pc:picChg chg="del">
          <ac:chgData name="Bala Abinav S.K" userId="5424794a93f9afe4" providerId="LiveId" clId="{080A66DE-D46B-44E2-A1BF-3B02E024BE9F}" dt="2025-01-07T14:23:46.719" v="611" actId="478"/>
          <ac:picMkLst>
            <pc:docMk/>
            <pc:sldMk cId="2690986999" sldId="272"/>
            <ac:picMk id="8" creationId="{2E67E36F-1CB9-0317-AC8B-9D018E1EF11A}"/>
          </ac:picMkLst>
        </pc:picChg>
      </pc:sldChg>
      <pc:sldChg chg="addSp delSp modSp add mod">
        <pc:chgData name="Bala Abinav S.K" userId="5424794a93f9afe4" providerId="LiveId" clId="{080A66DE-D46B-44E2-A1BF-3B02E024BE9F}" dt="2025-01-07T14:55:52.378" v="796" actId="1076"/>
        <pc:sldMkLst>
          <pc:docMk/>
          <pc:sldMk cId="4189360472" sldId="273"/>
        </pc:sldMkLst>
        <pc:spChg chg="mod">
          <ac:chgData name="Bala Abinav S.K" userId="5424794a93f9afe4" providerId="LiveId" clId="{080A66DE-D46B-44E2-A1BF-3B02E024BE9F}" dt="2025-01-07T14:33:51.956" v="748" actId="255"/>
          <ac:spMkLst>
            <pc:docMk/>
            <pc:sldMk cId="4189360472" sldId="273"/>
            <ac:spMk id="2" creationId="{7B52111F-DC82-F8A7-6F6C-1CA3C6BC8033}"/>
          </ac:spMkLst>
        </pc:spChg>
        <pc:spChg chg="del">
          <ac:chgData name="Bala Abinav S.K" userId="5424794a93f9afe4" providerId="LiveId" clId="{080A66DE-D46B-44E2-A1BF-3B02E024BE9F}" dt="2025-01-07T13:43:04.953" v="3" actId="478"/>
          <ac:spMkLst>
            <pc:docMk/>
            <pc:sldMk cId="4189360472" sldId="273"/>
            <ac:spMk id="3" creationId="{90EE251F-5C57-35C6-5319-F287D8BBD338}"/>
          </ac:spMkLst>
        </pc:spChg>
        <pc:spChg chg="del">
          <ac:chgData name="Bala Abinav S.K" userId="5424794a93f9afe4" providerId="LiveId" clId="{080A66DE-D46B-44E2-A1BF-3B02E024BE9F}" dt="2025-01-07T13:43:09.869" v="6" actId="478"/>
          <ac:spMkLst>
            <pc:docMk/>
            <pc:sldMk cId="4189360472" sldId="273"/>
            <ac:spMk id="5" creationId="{E7B1C962-DF67-039D-BA83-3BD9DE35850E}"/>
          </ac:spMkLst>
        </pc:spChg>
        <pc:spChg chg="add del mod">
          <ac:chgData name="Bala Abinav S.K" userId="5424794a93f9afe4" providerId="LiveId" clId="{080A66DE-D46B-44E2-A1BF-3B02E024BE9F}" dt="2025-01-07T13:43:06.836" v="4" actId="478"/>
          <ac:spMkLst>
            <pc:docMk/>
            <pc:sldMk cId="4189360472" sldId="273"/>
            <ac:spMk id="8" creationId="{9A0B57E8-47C1-10DA-784B-DFF56C2E1412}"/>
          </ac:spMkLst>
        </pc:spChg>
        <pc:spChg chg="add mod">
          <ac:chgData name="Bala Abinav S.K" userId="5424794a93f9afe4" providerId="LiveId" clId="{080A66DE-D46B-44E2-A1BF-3B02E024BE9F}" dt="2025-01-07T13:52:05.592" v="73" actId="14100"/>
          <ac:spMkLst>
            <pc:docMk/>
            <pc:sldMk cId="4189360472" sldId="273"/>
            <ac:spMk id="11" creationId="{630159FE-4885-3E61-F2C7-AE6AFB0BAEB0}"/>
          </ac:spMkLst>
        </pc:spChg>
        <pc:spChg chg="add del mod">
          <ac:chgData name="Bala Abinav S.K" userId="5424794a93f9afe4" providerId="LiveId" clId="{080A66DE-D46B-44E2-A1BF-3B02E024BE9F}" dt="2025-01-07T14:21:44.431" v="581" actId="478"/>
          <ac:spMkLst>
            <pc:docMk/>
            <pc:sldMk cId="4189360472" sldId="273"/>
            <ac:spMk id="12" creationId="{09EB4688-93CF-804A-29B0-8209499D7F2D}"/>
          </ac:spMkLst>
        </pc:spChg>
        <pc:spChg chg="add del mod">
          <ac:chgData name="Bala Abinav S.K" userId="5424794a93f9afe4" providerId="LiveId" clId="{080A66DE-D46B-44E2-A1BF-3B02E024BE9F}" dt="2025-01-07T13:49:25.114" v="44" actId="478"/>
          <ac:spMkLst>
            <pc:docMk/>
            <pc:sldMk cId="4189360472" sldId="273"/>
            <ac:spMk id="15" creationId="{D6991E33-DD56-DFA2-9A67-8607D4D3B834}"/>
          </ac:spMkLst>
        </pc:spChg>
        <pc:spChg chg="add del mod">
          <ac:chgData name="Bala Abinav S.K" userId="5424794a93f9afe4" providerId="LiveId" clId="{080A66DE-D46B-44E2-A1BF-3B02E024BE9F}" dt="2025-01-07T13:50:16.486" v="58" actId="478"/>
          <ac:spMkLst>
            <pc:docMk/>
            <pc:sldMk cId="4189360472" sldId="273"/>
            <ac:spMk id="18" creationId="{9F2827B7-2C3A-D9CD-573D-E06E8CA2B37A}"/>
          </ac:spMkLst>
        </pc:spChg>
        <pc:spChg chg="add del mod">
          <ac:chgData name="Bala Abinav S.K" userId="5424794a93f9afe4" providerId="LiveId" clId="{080A66DE-D46B-44E2-A1BF-3B02E024BE9F}" dt="2025-01-07T14:21:43.911" v="580" actId="478"/>
          <ac:spMkLst>
            <pc:docMk/>
            <pc:sldMk cId="4189360472" sldId="273"/>
            <ac:spMk id="19" creationId="{C7F45DC8-7D35-7FA3-8860-8F5A9D011378}"/>
          </ac:spMkLst>
        </pc:spChg>
        <pc:spChg chg="add del mod">
          <ac:chgData name="Bala Abinav S.K" userId="5424794a93f9afe4" providerId="LiveId" clId="{080A66DE-D46B-44E2-A1BF-3B02E024BE9F}" dt="2025-01-07T14:21:45.401" v="582" actId="478"/>
          <ac:spMkLst>
            <pc:docMk/>
            <pc:sldMk cId="4189360472" sldId="273"/>
            <ac:spMk id="22" creationId="{A9257989-5E03-AA18-6365-4E328FFF8D0B}"/>
          </ac:spMkLst>
        </pc:spChg>
        <pc:spChg chg="add mod">
          <ac:chgData name="Bala Abinav S.K" userId="5424794a93f9afe4" providerId="LiveId" clId="{080A66DE-D46B-44E2-A1BF-3B02E024BE9F}" dt="2025-01-07T14:02:58.278" v="345" actId="12"/>
          <ac:spMkLst>
            <pc:docMk/>
            <pc:sldMk cId="4189360472" sldId="273"/>
            <ac:spMk id="23" creationId="{2B51E1BE-BABC-CBDC-CDEE-6D65D56C5EC9}"/>
          </ac:spMkLst>
        </pc:spChg>
        <pc:spChg chg="add mod">
          <ac:chgData name="Bala Abinav S.K" userId="5424794a93f9afe4" providerId="LiveId" clId="{080A66DE-D46B-44E2-A1BF-3B02E024BE9F}" dt="2025-01-07T14:02:18.451" v="336" actId="1076"/>
          <ac:spMkLst>
            <pc:docMk/>
            <pc:sldMk cId="4189360472" sldId="273"/>
            <ac:spMk id="24" creationId="{BAFD3805-3B7B-C116-A602-2114E2630A9B}"/>
          </ac:spMkLst>
        </pc:spChg>
        <pc:spChg chg="add del mod">
          <ac:chgData name="Bala Abinav S.K" userId="5424794a93f9afe4" providerId="LiveId" clId="{080A66DE-D46B-44E2-A1BF-3B02E024BE9F}" dt="2025-01-07T13:54:44.402" v="117" actId="478"/>
          <ac:spMkLst>
            <pc:docMk/>
            <pc:sldMk cId="4189360472" sldId="273"/>
            <ac:spMk id="25" creationId="{D276EE8B-3EB9-33E1-37E6-8D26F36AFC84}"/>
          </ac:spMkLst>
        </pc:spChg>
        <pc:spChg chg="add mod">
          <ac:chgData name="Bala Abinav S.K" userId="5424794a93f9afe4" providerId="LiveId" clId="{080A66DE-D46B-44E2-A1BF-3B02E024BE9F}" dt="2025-01-07T14:55:52.378" v="796" actId="1076"/>
          <ac:spMkLst>
            <pc:docMk/>
            <pc:sldMk cId="4189360472" sldId="273"/>
            <ac:spMk id="26" creationId="{D6D9B30B-CA07-4C98-7397-F404734B5E59}"/>
          </ac:spMkLst>
        </pc:spChg>
        <pc:spChg chg="add mod">
          <ac:chgData name="Bala Abinav S.K" userId="5424794a93f9afe4" providerId="LiveId" clId="{080A66DE-D46B-44E2-A1BF-3B02E024BE9F}" dt="2025-01-07T14:55:50.248" v="795" actId="1076"/>
          <ac:spMkLst>
            <pc:docMk/>
            <pc:sldMk cId="4189360472" sldId="273"/>
            <ac:spMk id="27" creationId="{F4D26D17-0073-B654-1224-4BD8DD17B9E3}"/>
          </ac:spMkLst>
        </pc:spChg>
        <pc:picChg chg="del">
          <ac:chgData name="Bala Abinav S.K" userId="5424794a93f9afe4" providerId="LiveId" clId="{080A66DE-D46B-44E2-A1BF-3B02E024BE9F}" dt="2025-01-07T13:43:07.643" v="5" actId="478"/>
          <ac:picMkLst>
            <pc:docMk/>
            <pc:sldMk cId="4189360472" sldId="273"/>
            <ac:picMk id="4" creationId="{9379B008-0F6E-D473-9C55-67BE0A303AA7}"/>
          </ac:picMkLst>
        </pc:picChg>
        <pc:picChg chg="add mod">
          <ac:chgData name="Bala Abinav S.K" userId="5424794a93f9afe4" providerId="LiveId" clId="{080A66DE-D46B-44E2-A1BF-3B02E024BE9F}" dt="2025-01-07T13:58:09.696" v="192" actId="1582"/>
          <ac:picMkLst>
            <pc:docMk/>
            <pc:sldMk cId="4189360472" sldId="273"/>
            <ac:picMk id="10" creationId="{CA8ED6E5-0B5E-A343-A5C1-E42D243C0736}"/>
          </ac:picMkLst>
        </pc:picChg>
        <pc:picChg chg="add mod modCrop">
          <ac:chgData name="Bala Abinav S.K" userId="5424794a93f9afe4" providerId="LiveId" clId="{080A66DE-D46B-44E2-A1BF-3B02E024BE9F}" dt="2025-01-07T13:57:54.391" v="188" actId="1582"/>
          <ac:picMkLst>
            <pc:docMk/>
            <pc:sldMk cId="4189360472" sldId="273"/>
            <ac:picMk id="14" creationId="{1FC3BBC0-A36C-4C0A-33DE-83BBB05FC1DA}"/>
          </ac:picMkLst>
        </pc:picChg>
        <pc:picChg chg="add mod modCrop">
          <ac:chgData name="Bala Abinav S.K" userId="5424794a93f9afe4" providerId="LiveId" clId="{080A66DE-D46B-44E2-A1BF-3B02E024BE9F}" dt="2025-01-07T14:05:06.970" v="418" actId="1076"/>
          <ac:picMkLst>
            <pc:docMk/>
            <pc:sldMk cId="4189360472" sldId="273"/>
            <ac:picMk id="17" creationId="{AFE21FF4-2958-39AF-2D1A-7CCE12D111D0}"/>
          </ac:picMkLst>
        </pc:picChg>
        <pc:picChg chg="add mod">
          <ac:chgData name="Bala Abinav S.K" userId="5424794a93f9afe4" providerId="LiveId" clId="{080A66DE-D46B-44E2-A1BF-3B02E024BE9F}" dt="2025-01-07T13:58:01.970" v="190" actId="1582"/>
          <ac:picMkLst>
            <pc:docMk/>
            <pc:sldMk cId="4189360472" sldId="273"/>
            <ac:picMk id="21" creationId="{285DE9CB-B3DA-746D-A651-2E7336E32C3B}"/>
          </ac:picMkLst>
        </pc:picChg>
        <pc:picChg chg="add mod">
          <ac:chgData name="Bala Abinav S.K" userId="5424794a93f9afe4" providerId="LiveId" clId="{080A66DE-D46B-44E2-A1BF-3B02E024BE9F}" dt="2025-01-07T14:55:45.718" v="794"/>
          <ac:picMkLst>
            <pc:docMk/>
            <pc:sldMk cId="4189360472" sldId="273"/>
            <ac:picMk id="28" creationId="{32E1B13A-3F74-8E35-AA39-D677A2698867}"/>
          </ac:picMkLst>
        </pc:picChg>
        <pc:picChg chg="add mod">
          <ac:chgData name="Bala Abinav S.K" userId="5424794a93f9afe4" providerId="LiveId" clId="{080A66DE-D46B-44E2-A1BF-3B02E024BE9F}" dt="2025-01-07T14:55:45.718" v="794"/>
          <ac:picMkLst>
            <pc:docMk/>
            <pc:sldMk cId="4189360472" sldId="273"/>
            <ac:picMk id="29" creationId="{E2C710CB-2869-C6E7-88EF-B52D0214B5D0}"/>
          </ac:picMkLst>
        </pc:picChg>
        <pc:picChg chg="add mod">
          <ac:chgData name="Bala Abinav S.K" userId="5424794a93f9afe4" providerId="LiveId" clId="{080A66DE-D46B-44E2-A1BF-3B02E024BE9F}" dt="2025-01-07T14:22:41.106" v="592" actId="1076"/>
          <ac:picMkLst>
            <pc:docMk/>
            <pc:sldMk cId="4189360472" sldId="273"/>
            <ac:picMk id="1026" creationId="{49C36423-1E2C-A7E3-6B66-1DC662E3D2C6}"/>
          </ac:picMkLst>
        </pc:picChg>
        <pc:picChg chg="add mod">
          <ac:chgData name="Bala Abinav S.K" userId="5424794a93f9afe4" providerId="LiveId" clId="{080A66DE-D46B-44E2-A1BF-3B02E024BE9F}" dt="2025-01-07T14:22:54.059" v="599" actId="1076"/>
          <ac:picMkLst>
            <pc:docMk/>
            <pc:sldMk cId="4189360472" sldId="273"/>
            <ac:picMk id="1028" creationId="{9B06EFF8-C545-60BC-D35A-5F2F895BE6AF}"/>
          </ac:picMkLst>
        </pc:picChg>
        <pc:picChg chg="add mod">
          <ac:chgData name="Bala Abinav S.K" userId="5424794a93f9afe4" providerId="LiveId" clId="{080A66DE-D46B-44E2-A1BF-3B02E024BE9F}" dt="2025-01-07T14:23:08.245" v="606" actId="1076"/>
          <ac:picMkLst>
            <pc:docMk/>
            <pc:sldMk cId="4189360472" sldId="273"/>
            <ac:picMk id="1030" creationId="{B0553A61-9879-3391-C4C4-629100448019}"/>
          </ac:picMkLst>
        </pc:picChg>
      </pc:sldChg>
      <pc:sldChg chg="addSp modSp add del">
        <pc:chgData name="Bala Abinav S.K" userId="5424794a93f9afe4" providerId="LiveId" clId="{080A66DE-D46B-44E2-A1BF-3B02E024BE9F}" dt="2025-01-07T15:08:37.951" v="1095" actId="47"/>
        <pc:sldMkLst>
          <pc:docMk/>
          <pc:sldMk cId="1185190088" sldId="274"/>
        </pc:sldMkLst>
        <pc:picChg chg="add mod">
          <ac:chgData name="Bala Abinav S.K" userId="5424794a93f9afe4" providerId="LiveId" clId="{080A66DE-D46B-44E2-A1BF-3B02E024BE9F}" dt="2025-01-07T14:56:42.592" v="806"/>
          <ac:picMkLst>
            <pc:docMk/>
            <pc:sldMk cId="1185190088" sldId="274"/>
            <ac:picMk id="3" creationId="{C99F367E-2D05-543A-66EA-EBA05FA97496}"/>
          </ac:picMkLst>
        </pc:picChg>
        <pc:picChg chg="add mod">
          <ac:chgData name="Bala Abinav S.K" userId="5424794a93f9afe4" providerId="LiveId" clId="{080A66DE-D46B-44E2-A1BF-3B02E024BE9F}" dt="2025-01-07T14:56:42.592" v="806"/>
          <ac:picMkLst>
            <pc:docMk/>
            <pc:sldMk cId="1185190088" sldId="274"/>
            <ac:picMk id="4" creationId="{A0EC78AE-22EC-A2A0-27BF-4F3E88D75CBA}"/>
          </ac:picMkLst>
        </pc:picChg>
      </pc:sldChg>
      <pc:sldChg chg="addSp delSp modSp add mod">
        <pc:chgData name="Bala Abinav S.K" userId="5424794a93f9afe4" providerId="LiveId" clId="{080A66DE-D46B-44E2-A1BF-3B02E024BE9F}" dt="2025-01-07T15:09:50.819" v="1206" actId="1076"/>
        <pc:sldMkLst>
          <pc:docMk/>
          <pc:sldMk cId="1370354487" sldId="275"/>
        </pc:sldMkLst>
        <pc:spChg chg="mod">
          <ac:chgData name="Bala Abinav S.K" userId="5424794a93f9afe4" providerId="LiveId" clId="{080A66DE-D46B-44E2-A1BF-3B02E024BE9F}" dt="2025-01-07T14:33:59.733" v="749" actId="255"/>
          <ac:spMkLst>
            <pc:docMk/>
            <pc:sldMk cId="1370354487" sldId="275"/>
            <ac:spMk id="2" creationId="{08CCFCA9-8CD7-2FD9-F4E7-2ECBEEBF91CB}"/>
          </ac:spMkLst>
        </pc:spChg>
        <pc:spChg chg="add del">
          <ac:chgData name="Bala Abinav S.K" userId="5424794a93f9afe4" providerId="LiveId" clId="{080A66DE-D46B-44E2-A1BF-3B02E024BE9F}" dt="2025-01-07T14:07:43.135" v="421" actId="478"/>
          <ac:spMkLst>
            <pc:docMk/>
            <pc:sldMk cId="1370354487" sldId="275"/>
            <ac:spMk id="6" creationId="{79F91E06-56D3-3A13-1032-7E46F91ACAEB}"/>
          </ac:spMkLst>
        </pc:spChg>
        <pc:spChg chg="add del">
          <ac:chgData name="Bala Abinav S.K" userId="5424794a93f9afe4" providerId="LiveId" clId="{080A66DE-D46B-44E2-A1BF-3B02E024BE9F}" dt="2025-01-07T14:07:45.894" v="422" actId="478"/>
          <ac:spMkLst>
            <pc:docMk/>
            <pc:sldMk cId="1370354487" sldId="275"/>
            <ac:spMk id="11" creationId="{6CE8F39C-F145-1171-F66F-E020D4C5F0CD}"/>
          </ac:spMkLst>
        </pc:spChg>
        <pc:spChg chg="add del">
          <ac:chgData name="Bala Abinav S.K" userId="5424794a93f9afe4" providerId="LiveId" clId="{080A66DE-D46B-44E2-A1BF-3B02E024BE9F}" dt="2025-01-07T14:07:45.894" v="422" actId="478"/>
          <ac:spMkLst>
            <pc:docMk/>
            <pc:sldMk cId="1370354487" sldId="275"/>
            <ac:spMk id="12" creationId="{165E8F87-0E17-FC5C-4CF2-B7E4FF2BE49E}"/>
          </ac:spMkLst>
        </pc:spChg>
        <pc:spChg chg="add mod">
          <ac:chgData name="Bala Abinav S.K" userId="5424794a93f9afe4" providerId="LiveId" clId="{080A66DE-D46B-44E2-A1BF-3B02E024BE9F}" dt="2025-01-07T15:09:50.819" v="1206" actId="1076"/>
          <ac:spMkLst>
            <pc:docMk/>
            <pc:sldMk cId="1370354487" sldId="275"/>
            <ac:spMk id="13" creationId="{CDC8CACA-0744-77C9-D828-0A68FAD12076}"/>
          </ac:spMkLst>
        </pc:spChg>
        <pc:spChg chg="add del">
          <ac:chgData name="Bala Abinav S.K" userId="5424794a93f9afe4" providerId="LiveId" clId="{080A66DE-D46B-44E2-A1BF-3B02E024BE9F}" dt="2025-01-07T14:07:45.894" v="422" actId="478"/>
          <ac:spMkLst>
            <pc:docMk/>
            <pc:sldMk cId="1370354487" sldId="275"/>
            <ac:spMk id="19" creationId="{4EF19EBA-CC5B-70CA-6AE5-E454CABBD293}"/>
          </ac:spMkLst>
        </pc:spChg>
        <pc:spChg chg="add del">
          <ac:chgData name="Bala Abinav S.K" userId="5424794a93f9afe4" providerId="LiveId" clId="{080A66DE-D46B-44E2-A1BF-3B02E024BE9F}" dt="2025-01-07T14:07:45.894" v="422" actId="478"/>
          <ac:spMkLst>
            <pc:docMk/>
            <pc:sldMk cId="1370354487" sldId="275"/>
            <ac:spMk id="22" creationId="{AC0B7C11-F332-B5C7-754D-5C0F7CD0E5F4}"/>
          </ac:spMkLst>
        </pc:spChg>
        <pc:spChg chg="add del">
          <ac:chgData name="Bala Abinav S.K" userId="5424794a93f9afe4" providerId="LiveId" clId="{080A66DE-D46B-44E2-A1BF-3B02E024BE9F}" dt="2025-01-07T14:07:45.894" v="422" actId="478"/>
          <ac:spMkLst>
            <pc:docMk/>
            <pc:sldMk cId="1370354487" sldId="275"/>
            <ac:spMk id="23" creationId="{92D45905-E9D4-2DCA-12C2-5605F4F8230C}"/>
          </ac:spMkLst>
        </pc:spChg>
        <pc:spChg chg="add del">
          <ac:chgData name="Bala Abinav S.K" userId="5424794a93f9afe4" providerId="LiveId" clId="{080A66DE-D46B-44E2-A1BF-3B02E024BE9F}" dt="2025-01-07T14:07:45.894" v="422" actId="478"/>
          <ac:spMkLst>
            <pc:docMk/>
            <pc:sldMk cId="1370354487" sldId="275"/>
            <ac:spMk id="24" creationId="{E8804FA5-EF84-D963-9F88-13B091D432C2}"/>
          </ac:spMkLst>
        </pc:spChg>
        <pc:spChg chg="add del">
          <ac:chgData name="Bala Abinav S.K" userId="5424794a93f9afe4" providerId="LiveId" clId="{080A66DE-D46B-44E2-A1BF-3B02E024BE9F}" dt="2025-01-07T14:07:45.894" v="422" actId="478"/>
          <ac:spMkLst>
            <pc:docMk/>
            <pc:sldMk cId="1370354487" sldId="275"/>
            <ac:spMk id="26" creationId="{97289A39-1489-7131-646F-385D28AB40DD}"/>
          </ac:spMkLst>
        </pc:spChg>
        <pc:spChg chg="add del">
          <ac:chgData name="Bala Abinav S.K" userId="5424794a93f9afe4" providerId="LiveId" clId="{080A66DE-D46B-44E2-A1BF-3B02E024BE9F}" dt="2025-01-07T14:07:45.894" v="422" actId="478"/>
          <ac:spMkLst>
            <pc:docMk/>
            <pc:sldMk cId="1370354487" sldId="275"/>
            <ac:spMk id="27" creationId="{D244259F-F5E5-7CA1-8A62-5139CB0DA6B6}"/>
          </ac:spMkLst>
        </pc:spChg>
        <pc:picChg chg="add del mod">
          <ac:chgData name="Bala Abinav S.K" userId="5424794a93f9afe4" providerId="LiveId" clId="{080A66DE-D46B-44E2-A1BF-3B02E024BE9F}" dt="2025-01-07T14:55:59.905" v="798" actId="478"/>
          <ac:picMkLst>
            <pc:docMk/>
            <pc:sldMk cId="1370354487" sldId="275"/>
            <ac:picMk id="4" creationId="{38EEA244-0870-62C7-46BC-6F321828EB87}"/>
          </ac:picMkLst>
        </pc:picChg>
        <pc:picChg chg="add mod">
          <ac:chgData name="Bala Abinav S.K" userId="5424794a93f9afe4" providerId="LiveId" clId="{080A66DE-D46B-44E2-A1BF-3B02E024BE9F}" dt="2025-01-07T14:55:57.862" v="797"/>
          <ac:picMkLst>
            <pc:docMk/>
            <pc:sldMk cId="1370354487" sldId="275"/>
            <ac:picMk id="5" creationId="{A1AE6840-DC2D-6999-5EED-13FB89600967}"/>
          </ac:picMkLst>
        </pc:picChg>
        <pc:picChg chg="add mod">
          <ac:chgData name="Bala Abinav S.K" userId="5424794a93f9afe4" providerId="LiveId" clId="{080A66DE-D46B-44E2-A1BF-3B02E024BE9F}" dt="2025-01-07T14:55:57.862" v="797"/>
          <ac:picMkLst>
            <pc:docMk/>
            <pc:sldMk cId="1370354487" sldId="275"/>
            <ac:picMk id="7" creationId="{9BE650B8-18F4-D206-21A9-94EFA84494EA}"/>
          </ac:picMkLst>
        </pc:picChg>
        <pc:picChg chg="add mod">
          <ac:chgData name="Bala Abinav S.K" userId="5424794a93f9afe4" providerId="LiveId" clId="{080A66DE-D46B-44E2-A1BF-3B02E024BE9F}" dt="2025-01-07T15:08:45.792" v="1096" actId="1076"/>
          <ac:picMkLst>
            <pc:docMk/>
            <pc:sldMk cId="1370354487" sldId="275"/>
            <ac:picMk id="9" creationId="{D3776DEF-8708-A50B-35C5-10BCACB9E24A}"/>
          </ac:picMkLst>
        </pc:picChg>
        <pc:picChg chg="add del">
          <ac:chgData name="Bala Abinav S.K" userId="5424794a93f9afe4" providerId="LiveId" clId="{080A66DE-D46B-44E2-A1BF-3B02E024BE9F}" dt="2025-01-07T14:07:45.894" v="422" actId="478"/>
          <ac:picMkLst>
            <pc:docMk/>
            <pc:sldMk cId="1370354487" sldId="275"/>
            <ac:picMk id="10" creationId="{335BEE7B-5290-3A35-C6C0-A4D5F0B07379}"/>
          </ac:picMkLst>
        </pc:picChg>
        <pc:picChg chg="add del">
          <ac:chgData name="Bala Abinav S.K" userId="5424794a93f9afe4" providerId="LiveId" clId="{080A66DE-D46B-44E2-A1BF-3B02E024BE9F}" dt="2025-01-07T14:07:45.894" v="422" actId="478"/>
          <ac:picMkLst>
            <pc:docMk/>
            <pc:sldMk cId="1370354487" sldId="275"/>
            <ac:picMk id="14" creationId="{2D9E535B-3CF2-CFA8-A328-6BCED55BA1BC}"/>
          </ac:picMkLst>
        </pc:picChg>
        <pc:picChg chg="add del">
          <ac:chgData name="Bala Abinav S.K" userId="5424794a93f9afe4" providerId="LiveId" clId="{080A66DE-D46B-44E2-A1BF-3B02E024BE9F}" dt="2025-01-07T14:07:45.894" v="422" actId="478"/>
          <ac:picMkLst>
            <pc:docMk/>
            <pc:sldMk cId="1370354487" sldId="275"/>
            <ac:picMk id="17" creationId="{EDD6B9C3-F503-CB9F-48BC-99D7EA4B4109}"/>
          </ac:picMkLst>
        </pc:picChg>
        <pc:picChg chg="add del">
          <ac:chgData name="Bala Abinav S.K" userId="5424794a93f9afe4" providerId="LiveId" clId="{080A66DE-D46B-44E2-A1BF-3B02E024BE9F}" dt="2025-01-07T14:07:45.894" v="422" actId="478"/>
          <ac:picMkLst>
            <pc:docMk/>
            <pc:sldMk cId="1370354487" sldId="275"/>
            <ac:picMk id="21" creationId="{209163F6-13D1-B74C-2285-D53B7029E314}"/>
          </ac:picMkLst>
        </pc:picChg>
      </pc:sldChg>
      <pc:sldChg chg="addSp delSp modSp mod">
        <pc:chgData name="Bala Abinav S.K" userId="5424794a93f9afe4" providerId="LiveId" clId="{080A66DE-D46B-44E2-A1BF-3B02E024BE9F}" dt="2025-01-07T16:08:27.683" v="1776" actId="1076"/>
        <pc:sldMkLst>
          <pc:docMk/>
          <pc:sldMk cId="421565493" sldId="276"/>
        </pc:sldMkLst>
        <pc:spChg chg="mod">
          <ac:chgData name="Bala Abinav S.K" userId="5424794a93f9afe4" providerId="LiveId" clId="{080A66DE-D46B-44E2-A1BF-3B02E024BE9F}" dt="2025-01-07T15:25:11.751" v="1340" actId="20577"/>
          <ac:spMkLst>
            <pc:docMk/>
            <pc:sldMk cId="421565493" sldId="276"/>
            <ac:spMk id="3" creationId="{5D963ABC-470C-6436-3200-416D0F2B5122}"/>
          </ac:spMkLst>
        </pc:spChg>
        <pc:spChg chg="mod">
          <ac:chgData name="Bala Abinav S.K" userId="5424794a93f9afe4" providerId="LiveId" clId="{080A66DE-D46B-44E2-A1BF-3B02E024BE9F}" dt="2025-01-07T16:08:22.734" v="1774" actId="14100"/>
          <ac:spMkLst>
            <pc:docMk/>
            <pc:sldMk cId="421565493" sldId="276"/>
            <ac:spMk id="4" creationId="{1EACE240-ABD5-D5DC-408E-87E1BA9F51B9}"/>
          </ac:spMkLst>
        </pc:spChg>
        <pc:picChg chg="add mod">
          <ac:chgData name="Bala Abinav S.K" userId="5424794a93f9afe4" providerId="LiveId" clId="{080A66DE-D46B-44E2-A1BF-3B02E024BE9F}" dt="2025-01-07T14:56:45.276" v="807"/>
          <ac:picMkLst>
            <pc:docMk/>
            <pc:sldMk cId="421565493" sldId="276"/>
            <ac:picMk id="5" creationId="{3DABA0F2-F6D7-E270-4C36-0BEE11E535D6}"/>
          </ac:picMkLst>
        </pc:picChg>
        <pc:picChg chg="add mod">
          <ac:chgData name="Bala Abinav S.K" userId="5424794a93f9afe4" providerId="LiveId" clId="{080A66DE-D46B-44E2-A1BF-3B02E024BE9F}" dt="2025-01-07T14:56:45.276" v="807"/>
          <ac:picMkLst>
            <pc:docMk/>
            <pc:sldMk cId="421565493" sldId="276"/>
            <ac:picMk id="7" creationId="{67761433-A580-002F-B355-E0171AFC2410}"/>
          </ac:picMkLst>
        </pc:picChg>
        <pc:picChg chg="add del mod">
          <ac:chgData name="Bala Abinav S.K" userId="5424794a93f9afe4" providerId="LiveId" clId="{080A66DE-D46B-44E2-A1BF-3B02E024BE9F}" dt="2025-01-07T14:56:52.634" v="809" actId="478"/>
          <ac:picMkLst>
            <pc:docMk/>
            <pc:sldMk cId="421565493" sldId="276"/>
            <ac:picMk id="8" creationId="{95EB87A8-73C3-B580-89B6-20A72E2FC102}"/>
          </ac:picMkLst>
        </pc:picChg>
        <pc:picChg chg="add del mod">
          <ac:chgData name="Bala Abinav S.K" userId="5424794a93f9afe4" providerId="LiveId" clId="{080A66DE-D46B-44E2-A1BF-3B02E024BE9F}" dt="2025-01-07T14:56:53.221" v="810" actId="478"/>
          <ac:picMkLst>
            <pc:docMk/>
            <pc:sldMk cId="421565493" sldId="276"/>
            <ac:picMk id="9" creationId="{B1899B4A-ABF1-F7A8-BA9B-08618B52414B}"/>
          </ac:picMkLst>
        </pc:picChg>
        <pc:picChg chg="mod">
          <ac:chgData name="Bala Abinav S.K" userId="5424794a93f9afe4" providerId="LiveId" clId="{080A66DE-D46B-44E2-A1BF-3B02E024BE9F}" dt="2025-01-07T16:08:24.275" v="1775" actId="1076"/>
          <ac:picMkLst>
            <pc:docMk/>
            <pc:sldMk cId="421565493" sldId="276"/>
            <ac:picMk id="11" creationId="{B3835042-9DEB-4023-4304-B7B48FA52C43}"/>
          </ac:picMkLst>
        </pc:picChg>
        <pc:picChg chg="mod">
          <ac:chgData name="Bala Abinav S.K" userId="5424794a93f9afe4" providerId="LiveId" clId="{080A66DE-D46B-44E2-A1BF-3B02E024BE9F}" dt="2025-01-07T16:08:27.683" v="1776" actId="1076"/>
          <ac:picMkLst>
            <pc:docMk/>
            <pc:sldMk cId="421565493" sldId="276"/>
            <ac:picMk id="12" creationId="{D1625A8F-0F44-4142-7EAC-A324CB96F5E4}"/>
          </ac:picMkLst>
        </pc:picChg>
      </pc:sldChg>
      <pc:sldChg chg="addSp modSp mod">
        <pc:chgData name="Bala Abinav S.K" userId="5424794a93f9afe4" providerId="LiveId" clId="{080A66DE-D46B-44E2-A1BF-3B02E024BE9F}" dt="2025-01-07T16:07:01.660" v="1758"/>
        <pc:sldMkLst>
          <pc:docMk/>
          <pc:sldMk cId="1010986132" sldId="277"/>
        </pc:sldMkLst>
        <pc:spChg chg="mod">
          <ac:chgData name="Bala Abinav S.K" userId="5424794a93f9afe4" providerId="LiveId" clId="{080A66DE-D46B-44E2-A1BF-3B02E024BE9F}" dt="2025-01-07T15:54:08.055" v="1407" actId="1076"/>
          <ac:spMkLst>
            <pc:docMk/>
            <pc:sldMk cId="1010986132" sldId="277"/>
            <ac:spMk id="2" creationId="{721C7344-8D1D-E5FC-B6F3-11634E841060}"/>
          </ac:spMkLst>
        </pc:spChg>
        <pc:spChg chg="mod">
          <ac:chgData name="Bala Abinav S.K" userId="5424794a93f9afe4" providerId="LiveId" clId="{080A66DE-D46B-44E2-A1BF-3B02E024BE9F}" dt="2025-01-07T16:01:58.561" v="1724" actId="255"/>
          <ac:spMkLst>
            <pc:docMk/>
            <pc:sldMk cId="1010986132" sldId="277"/>
            <ac:spMk id="3" creationId="{6DA870F8-BDEB-5691-BE68-29F220F2C853}"/>
          </ac:spMkLst>
        </pc:spChg>
        <pc:spChg chg="add mod">
          <ac:chgData name="Bala Abinav S.K" userId="5424794a93f9afe4" providerId="LiveId" clId="{080A66DE-D46B-44E2-A1BF-3B02E024BE9F}" dt="2025-01-07T14:38:19.392" v="755"/>
          <ac:spMkLst>
            <pc:docMk/>
            <pc:sldMk cId="1010986132" sldId="277"/>
            <ac:spMk id="4" creationId="{8966ED9E-E7F2-D654-8846-E60DC6F5A9C8}"/>
          </ac:spMkLst>
        </pc:spChg>
        <pc:picChg chg="add mod">
          <ac:chgData name="Bala Abinav S.K" userId="5424794a93f9afe4" providerId="LiveId" clId="{080A66DE-D46B-44E2-A1BF-3B02E024BE9F}" dt="2025-01-07T16:07:01.660" v="1758"/>
          <ac:picMkLst>
            <pc:docMk/>
            <pc:sldMk cId="1010986132" sldId="277"/>
            <ac:picMk id="5" creationId="{A98A867B-E0F4-17DD-A32D-0E3569409553}"/>
          </ac:picMkLst>
        </pc:picChg>
        <pc:picChg chg="add mod">
          <ac:chgData name="Bala Abinav S.K" userId="5424794a93f9afe4" providerId="LiveId" clId="{080A66DE-D46B-44E2-A1BF-3B02E024BE9F}" dt="2025-01-07T16:07:01.660" v="1758"/>
          <ac:picMkLst>
            <pc:docMk/>
            <pc:sldMk cId="1010986132" sldId="277"/>
            <ac:picMk id="6" creationId="{48D2F127-85DA-3747-2BEB-64FEFB21D365}"/>
          </ac:picMkLst>
        </pc:picChg>
      </pc:sldChg>
      <pc:sldChg chg="modSp mod">
        <pc:chgData name="Bala Abinav S.K" userId="5424794a93f9afe4" providerId="LiveId" clId="{080A66DE-D46B-44E2-A1BF-3B02E024BE9F}" dt="2025-01-07T16:08:57.554" v="1783" actId="14100"/>
        <pc:sldMkLst>
          <pc:docMk/>
          <pc:sldMk cId="583828473" sldId="278"/>
        </pc:sldMkLst>
        <pc:spChg chg="mod">
          <ac:chgData name="Bala Abinav S.K" userId="5424794a93f9afe4" providerId="LiveId" clId="{080A66DE-D46B-44E2-A1BF-3B02E024BE9F}" dt="2025-01-07T16:08:41.082" v="1778" actId="1076"/>
          <ac:spMkLst>
            <pc:docMk/>
            <pc:sldMk cId="583828473" sldId="278"/>
            <ac:spMk id="3" creationId="{5D963ABC-470C-6436-3200-416D0F2B5122}"/>
          </ac:spMkLst>
        </pc:spChg>
        <pc:spChg chg="mod">
          <ac:chgData name="Bala Abinav S.K" userId="5424794a93f9afe4" providerId="LiveId" clId="{080A66DE-D46B-44E2-A1BF-3B02E024BE9F}" dt="2025-01-07T16:08:57.554" v="1783" actId="14100"/>
          <ac:spMkLst>
            <pc:docMk/>
            <pc:sldMk cId="583828473" sldId="278"/>
            <ac:spMk id="13" creationId="{E26F14D0-EFBA-F2A7-D860-137ED5951F00}"/>
          </ac:spMkLst>
        </pc:spChg>
        <pc:picChg chg="mod">
          <ac:chgData name="Bala Abinav S.K" userId="5424794a93f9afe4" providerId="LiveId" clId="{080A66DE-D46B-44E2-A1BF-3B02E024BE9F}" dt="2025-01-07T16:08:50.235" v="1781" actId="1076"/>
          <ac:picMkLst>
            <pc:docMk/>
            <pc:sldMk cId="583828473" sldId="278"/>
            <ac:picMk id="9" creationId="{08220C67-FE8A-5699-ECB5-D525ED5A0B3E}"/>
          </ac:picMkLst>
        </pc:picChg>
      </pc:sldChg>
      <pc:sldChg chg="add del">
        <pc:chgData name="Bala Abinav S.K" userId="5424794a93f9afe4" providerId="LiveId" clId="{080A66DE-D46B-44E2-A1BF-3B02E024BE9F}" dt="2025-01-07T14:57:08.998" v="818" actId="47"/>
        <pc:sldMkLst>
          <pc:docMk/>
          <pc:sldMk cId="911351340" sldId="278"/>
        </pc:sldMkLst>
      </pc:sldChg>
    </pc:docChg>
  </pc:docChgLst>
  <pc:docChgLst>
    <pc:chgData name="Guest User" providerId="Windows Live" clId="Web-{F5CAA292-E414-D3CE-16A0-7A6294539ACA}"/>
    <pc:docChg chg="addSld modSld">
      <pc:chgData name="Guest User" userId="" providerId="Windows Live" clId="Web-{F5CAA292-E414-D3CE-16A0-7A6294539ACA}" dt="2025-01-07T15:53:33.628" v="383" actId="1076"/>
      <pc:docMkLst>
        <pc:docMk/>
      </pc:docMkLst>
      <pc:sldChg chg="addSp delSp modSp">
        <pc:chgData name="Guest User" userId="" providerId="Windows Live" clId="Web-{F5CAA292-E414-D3CE-16A0-7A6294539ACA}" dt="2025-01-07T15:51:48.655" v="360" actId="20577"/>
        <pc:sldMkLst>
          <pc:docMk/>
          <pc:sldMk cId="3504737811" sldId="256"/>
        </pc:sldMkLst>
        <pc:spChg chg="add mod">
          <ac:chgData name="Guest User" userId="" providerId="Windows Live" clId="Web-{F5CAA292-E414-D3CE-16A0-7A6294539ACA}" dt="2025-01-07T15:34:33.849" v="292" actId="1076"/>
          <ac:spMkLst>
            <pc:docMk/>
            <pc:sldMk cId="3504737811" sldId="256"/>
            <ac:spMk id="5" creationId="{BEFB1B28-5DA7-42D4-4A65-CE277185EE9B}"/>
          </ac:spMkLst>
        </pc:spChg>
        <pc:spChg chg="mod">
          <ac:chgData name="Guest User" userId="" providerId="Windows Live" clId="Web-{F5CAA292-E414-D3CE-16A0-7A6294539ACA}" dt="2025-01-07T15:34:27.365" v="291" actId="14100"/>
          <ac:spMkLst>
            <pc:docMk/>
            <pc:sldMk cId="3504737811" sldId="256"/>
            <ac:spMk id="6" creationId="{168E46B9-8F8B-94F6-654E-76C90D4B86FE}"/>
          </ac:spMkLst>
        </pc:spChg>
        <pc:spChg chg="mod">
          <ac:chgData name="Guest User" userId="" providerId="Windows Live" clId="Web-{F5CAA292-E414-D3CE-16A0-7A6294539ACA}" dt="2025-01-07T15:33:48.426" v="287" actId="1076"/>
          <ac:spMkLst>
            <pc:docMk/>
            <pc:sldMk cId="3504737811" sldId="256"/>
            <ac:spMk id="11" creationId="{E29FE7AF-6F1A-B709-C8D4-F5EEBCCFED3C}"/>
          </ac:spMkLst>
        </pc:spChg>
        <pc:spChg chg="mod">
          <ac:chgData name="Guest User" userId="" providerId="Windows Live" clId="Web-{F5CAA292-E414-D3CE-16A0-7A6294539ACA}" dt="2025-01-07T15:51:48.655" v="360" actId="20577"/>
          <ac:spMkLst>
            <pc:docMk/>
            <pc:sldMk cId="3504737811" sldId="256"/>
            <ac:spMk id="16" creationId="{1E1C910E-3BE9-2CB9-1EEC-AEFEDFB03ACE}"/>
          </ac:spMkLst>
        </pc:spChg>
        <pc:picChg chg="mod">
          <ac:chgData name="Guest User" userId="" providerId="Windows Live" clId="Web-{F5CAA292-E414-D3CE-16A0-7A6294539ACA}" dt="2025-01-07T15:34:50.553" v="294" actId="1076"/>
          <ac:picMkLst>
            <pc:docMk/>
            <pc:sldMk cId="3504737811" sldId="256"/>
            <ac:picMk id="7" creationId="{ACDDC6D3-15AB-C251-36AF-88D99E0F8DA2}"/>
          </ac:picMkLst>
        </pc:picChg>
        <pc:picChg chg="add mod">
          <ac:chgData name="Guest User" userId="" providerId="Windows Live" clId="Web-{F5CAA292-E414-D3CE-16A0-7A6294539ACA}" dt="2025-01-07T15:35:05.819" v="297" actId="1076"/>
          <ac:picMkLst>
            <pc:docMk/>
            <pc:sldMk cId="3504737811" sldId="256"/>
            <ac:picMk id="9" creationId="{36DF065A-28E6-924C-C243-E42031BC804D}"/>
          </ac:picMkLst>
        </pc:picChg>
        <pc:picChg chg="add del mod">
          <ac:chgData name="Guest User" userId="" providerId="Windows Live" clId="Web-{F5CAA292-E414-D3CE-16A0-7A6294539ACA}" dt="2025-01-07T15:13:40.019" v="196"/>
          <ac:picMkLst>
            <pc:docMk/>
            <pc:sldMk cId="3504737811" sldId="256"/>
            <ac:picMk id="12" creationId="{72470290-B9EF-4C44-7723-117B71630E0B}"/>
          </ac:picMkLst>
        </pc:picChg>
        <pc:picChg chg="add del mod">
          <ac:chgData name="Guest User" userId="" providerId="Windows Live" clId="Web-{F5CAA292-E414-D3CE-16A0-7A6294539ACA}" dt="2025-01-07T15:19:41.877" v="202"/>
          <ac:picMkLst>
            <pc:docMk/>
            <pc:sldMk cId="3504737811" sldId="256"/>
            <ac:picMk id="15" creationId="{DA76A8EC-3758-3606-CAB9-2BE121EA69BA}"/>
          </ac:picMkLst>
        </pc:picChg>
        <pc:picChg chg="add mod modCrop">
          <ac:chgData name="Guest User" userId="" providerId="Windows Live" clId="Web-{F5CAA292-E414-D3CE-16A0-7A6294539ACA}" dt="2025-01-07T15:34:10.005" v="289" actId="14100"/>
          <ac:picMkLst>
            <pc:docMk/>
            <pc:sldMk cId="3504737811" sldId="256"/>
            <ac:picMk id="17" creationId="{253FD6EE-FEDA-0A66-47FB-08A0168B98EA}"/>
          </ac:picMkLst>
        </pc:picChg>
        <pc:picChg chg="add del mod">
          <ac:chgData name="Guest User" userId="" providerId="Windows Live" clId="Web-{F5CAA292-E414-D3CE-16A0-7A6294539ACA}" dt="2025-01-07T15:13:26.503" v="193"/>
          <ac:picMkLst>
            <pc:docMk/>
            <pc:sldMk cId="3504737811" sldId="256"/>
            <ac:picMk id="18" creationId="{F39155F2-2BB7-B950-6DC3-AE13A33511F0}"/>
          </ac:picMkLst>
        </pc:picChg>
        <pc:picChg chg="add del mod">
          <ac:chgData name="Guest User" userId="" providerId="Windows Live" clId="Web-{F5CAA292-E414-D3CE-16A0-7A6294539ACA}" dt="2025-01-07T15:50:37.496" v="355"/>
          <ac:picMkLst>
            <pc:docMk/>
            <pc:sldMk cId="3504737811" sldId="256"/>
            <ac:picMk id="19" creationId="{FBFCDE6D-E30E-C02F-C2A1-6FFCE810AF8F}"/>
          </ac:picMkLst>
        </pc:picChg>
        <pc:picChg chg="add del mod">
          <ac:chgData name="Guest User" userId="" providerId="Windows Live" clId="Web-{F5CAA292-E414-D3CE-16A0-7A6294539ACA}" dt="2025-01-07T15:46:00.282" v="334"/>
          <ac:picMkLst>
            <pc:docMk/>
            <pc:sldMk cId="3504737811" sldId="256"/>
            <ac:picMk id="20" creationId="{1CBF8A95-DA09-051C-C0E1-CFB5FE80EED4}"/>
          </ac:picMkLst>
        </pc:picChg>
        <pc:picChg chg="add mod">
          <ac:chgData name="Guest User" userId="" providerId="Windows Live" clId="Web-{F5CAA292-E414-D3CE-16A0-7A6294539ACA}" dt="2025-01-07T15:50:40.699" v="356" actId="1076"/>
          <ac:picMkLst>
            <pc:docMk/>
            <pc:sldMk cId="3504737811" sldId="256"/>
            <ac:picMk id="21" creationId="{547DEB4E-20D9-77D9-194A-57BD60E69A58}"/>
          </ac:picMkLst>
        </pc:picChg>
      </pc:sldChg>
      <pc:sldChg chg="modSp">
        <pc:chgData name="Guest User" userId="" providerId="Windows Live" clId="Web-{F5CAA292-E414-D3CE-16A0-7A6294539ACA}" dt="2025-01-07T14:11:35.843" v="3" actId="14100"/>
        <pc:sldMkLst>
          <pc:docMk/>
          <pc:sldMk cId="849030391" sldId="269"/>
        </pc:sldMkLst>
        <pc:spChg chg="mod">
          <ac:chgData name="Guest User" userId="" providerId="Windows Live" clId="Web-{F5CAA292-E414-D3CE-16A0-7A6294539ACA}" dt="2025-01-07T14:11:35.843" v="3" actId="14100"/>
          <ac:spMkLst>
            <pc:docMk/>
            <pc:sldMk cId="849030391" sldId="269"/>
            <ac:spMk id="8" creationId="{BEC0A668-D31F-14F6-5AE3-C633A468875F}"/>
          </ac:spMkLst>
        </pc:spChg>
      </pc:sldChg>
      <pc:sldChg chg="modSp">
        <pc:chgData name="Guest User" userId="" providerId="Windows Live" clId="Web-{F5CAA292-E414-D3CE-16A0-7A6294539ACA}" dt="2025-01-07T15:53:33.628" v="383" actId="1076"/>
        <pc:sldMkLst>
          <pc:docMk/>
          <pc:sldMk cId="2690986999" sldId="272"/>
        </pc:sldMkLst>
        <pc:spChg chg="mod">
          <ac:chgData name="Guest User" userId="" providerId="Windows Live" clId="Web-{F5CAA292-E414-D3CE-16A0-7A6294539ACA}" dt="2025-01-07T15:53:13.065" v="378" actId="1076"/>
          <ac:spMkLst>
            <pc:docMk/>
            <pc:sldMk cId="2690986999" sldId="272"/>
            <ac:spMk id="2" creationId="{48E12D9F-F4CD-668C-C3CA-A442CC0FFAAE}"/>
          </ac:spMkLst>
        </pc:spChg>
        <pc:spChg chg="mod">
          <ac:chgData name="Guest User" userId="" providerId="Windows Live" clId="Web-{F5CAA292-E414-D3CE-16A0-7A6294539ACA}" dt="2025-01-07T15:53:33.628" v="383" actId="1076"/>
          <ac:spMkLst>
            <pc:docMk/>
            <pc:sldMk cId="2690986999" sldId="272"/>
            <ac:spMk id="4" creationId="{902DA0B4-100F-D5A1-CCB7-880D0BA83E1E}"/>
          </ac:spMkLst>
        </pc:spChg>
      </pc:sldChg>
      <pc:sldChg chg="modSp">
        <pc:chgData name="Guest User" userId="" providerId="Windows Live" clId="Web-{F5CAA292-E414-D3CE-16A0-7A6294539ACA}" dt="2025-01-07T14:48:53.211" v="58"/>
        <pc:sldMkLst>
          <pc:docMk/>
          <pc:sldMk cId="4189360472" sldId="273"/>
        </pc:sldMkLst>
        <pc:picChg chg="ord">
          <ac:chgData name="Guest User" userId="" providerId="Windows Live" clId="Web-{F5CAA292-E414-D3CE-16A0-7A6294539ACA}" dt="2025-01-07T14:48:53.211" v="58"/>
          <ac:picMkLst>
            <pc:docMk/>
            <pc:sldMk cId="4189360472" sldId="273"/>
            <ac:picMk id="1030" creationId="{B0553A61-9879-3391-C4C4-629100448019}"/>
          </ac:picMkLst>
        </pc:picChg>
      </pc:sldChg>
      <pc:sldChg chg="modSp new">
        <pc:chgData name="Guest User" userId="" providerId="Windows Live" clId="Web-{F5CAA292-E414-D3CE-16A0-7A6294539ACA}" dt="2025-01-07T14:45:21.265" v="57" actId="20577"/>
        <pc:sldMkLst>
          <pc:docMk/>
          <pc:sldMk cId="1010986132" sldId="277"/>
        </pc:sldMkLst>
        <pc:spChg chg="mod">
          <ac:chgData name="Guest User" userId="" providerId="Windows Live" clId="Web-{F5CAA292-E414-D3CE-16A0-7A6294539ACA}" dt="2025-01-07T14:40:08.300" v="50" actId="14100"/>
          <ac:spMkLst>
            <pc:docMk/>
            <pc:sldMk cId="1010986132" sldId="277"/>
            <ac:spMk id="2" creationId="{721C7344-8D1D-E5FC-B6F3-11634E841060}"/>
          </ac:spMkLst>
        </pc:spChg>
        <pc:spChg chg="mod">
          <ac:chgData name="Guest User" userId="" providerId="Windows Live" clId="Web-{F5CAA292-E414-D3CE-16A0-7A6294539ACA}" dt="2025-01-07T14:45:21.265" v="57" actId="20577"/>
          <ac:spMkLst>
            <pc:docMk/>
            <pc:sldMk cId="1010986132" sldId="277"/>
            <ac:spMk id="3" creationId="{6DA870F8-BDEB-5691-BE68-29F220F2C853}"/>
          </ac:spMkLst>
        </pc:spChg>
      </pc:sldChg>
    </pc:docChg>
  </pc:docChgLst>
  <pc:docChgLst>
    <pc:chgData name="Guest User" providerId="Windows Live" clId="Web-{452D4E2F-D169-18C4-2345-818CAED3290B}"/>
    <pc:docChg chg="addSld modSld">
      <pc:chgData name="Guest User" userId="" providerId="Windows Live" clId="Web-{452D4E2F-D169-18C4-2345-818CAED3290B}" dt="2025-01-07T16:01:16.490" v="786"/>
      <pc:docMkLst>
        <pc:docMk/>
      </pc:docMkLst>
      <pc:sldChg chg="addSp delSp modSp">
        <pc:chgData name="Guest User" userId="" providerId="Windows Live" clId="Web-{452D4E2F-D169-18C4-2345-818CAED3290B}" dt="2025-01-07T15:57:32.933" v="784" actId="20577"/>
        <pc:sldMkLst>
          <pc:docMk/>
          <pc:sldMk cId="3504737811" sldId="256"/>
        </pc:sldMkLst>
        <pc:spChg chg="add mod">
          <ac:chgData name="Guest User" userId="" providerId="Windows Live" clId="Web-{452D4E2F-D169-18C4-2345-818CAED3290B}" dt="2025-01-07T15:57:32.933" v="784" actId="20577"/>
          <ac:spMkLst>
            <pc:docMk/>
            <pc:sldMk cId="3504737811" sldId="256"/>
            <ac:spMk id="2" creationId="{168E46B9-8F8B-94F6-654E-76C90D4B86FE}"/>
          </ac:spMkLst>
        </pc:spChg>
        <pc:spChg chg="del">
          <ac:chgData name="Guest User" userId="" providerId="Windows Live" clId="Web-{452D4E2F-D169-18C4-2345-818CAED3290B}" dt="2025-01-07T15:56:55.385" v="781"/>
          <ac:spMkLst>
            <pc:docMk/>
            <pc:sldMk cId="3504737811" sldId="256"/>
            <ac:spMk id="6" creationId="{168E46B9-8F8B-94F6-654E-76C90D4B86FE}"/>
          </ac:spMkLst>
        </pc:spChg>
      </pc:sldChg>
      <pc:sldChg chg="modSp">
        <pc:chgData name="Guest User" userId="" providerId="Windows Live" clId="Web-{452D4E2F-D169-18C4-2345-818CAED3290B}" dt="2025-01-07T15:52:25.967" v="744" actId="1076"/>
        <pc:sldMkLst>
          <pc:docMk/>
          <pc:sldMk cId="2092602203" sldId="266"/>
        </pc:sldMkLst>
        <pc:spChg chg="mod">
          <ac:chgData name="Guest User" userId="" providerId="Windows Live" clId="Web-{452D4E2F-D169-18C4-2345-818CAED3290B}" dt="2025-01-07T15:46:09.357" v="712" actId="20577"/>
          <ac:spMkLst>
            <pc:docMk/>
            <pc:sldMk cId="2092602203" sldId="266"/>
            <ac:spMk id="13" creationId="{59A3F79C-4A23-2321-98FE-E8C5CAC91943}"/>
          </ac:spMkLst>
        </pc:spChg>
        <pc:spChg chg="mod">
          <ac:chgData name="Guest User" userId="" providerId="Windows Live" clId="Web-{452D4E2F-D169-18C4-2345-818CAED3290B}" dt="2025-01-07T15:48:24.879" v="719" actId="20577"/>
          <ac:spMkLst>
            <pc:docMk/>
            <pc:sldMk cId="2092602203" sldId="266"/>
            <ac:spMk id="17" creationId="{4DDEEDE6-D8EB-3AD9-35C3-6E15CD607EF9}"/>
          </ac:spMkLst>
        </pc:spChg>
        <pc:picChg chg="mod">
          <ac:chgData name="Guest User" userId="" providerId="Windows Live" clId="Web-{452D4E2F-D169-18C4-2345-818CAED3290B}" dt="2025-01-07T15:52:25.967" v="744" actId="1076"/>
          <ac:picMkLst>
            <pc:docMk/>
            <pc:sldMk cId="2092602203" sldId="266"/>
            <ac:picMk id="12" creationId="{B009F30F-AFAD-F067-64DC-2EAF4DA795A9}"/>
          </ac:picMkLst>
        </pc:picChg>
      </pc:sldChg>
      <pc:sldChg chg="modSp">
        <pc:chgData name="Guest User" userId="" providerId="Windows Live" clId="Web-{452D4E2F-D169-18C4-2345-818CAED3290B}" dt="2025-01-07T15:49:57.648" v="739" actId="20577"/>
        <pc:sldMkLst>
          <pc:docMk/>
          <pc:sldMk cId="3018367267" sldId="267"/>
        </pc:sldMkLst>
        <pc:spChg chg="mod">
          <ac:chgData name="Guest User" userId="" providerId="Windows Live" clId="Web-{452D4E2F-D169-18C4-2345-818CAED3290B}" dt="2025-01-07T15:49:57.226" v="738" actId="20577"/>
          <ac:spMkLst>
            <pc:docMk/>
            <pc:sldMk cId="3018367267" sldId="267"/>
            <ac:spMk id="9" creationId="{B5B0E070-5307-42FD-B86E-790F8C1D564E}"/>
          </ac:spMkLst>
        </pc:spChg>
        <pc:spChg chg="mod">
          <ac:chgData name="Guest User" userId="" providerId="Windows Live" clId="Web-{452D4E2F-D169-18C4-2345-818CAED3290B}" dt="2025-01-07T15:49:57.648" v="739" actId="20577"/>
          <ac:spMkLst>
            <pc:docMk/>
            <pc:sldMk cId="3018367267" sldId="267"/>
            <ac:spMk id="19" creationId="{770256BC-DC41-459D-767D-1DFE7F6E4372}"/>
          </ac:spMkLst>
        </pc:spChg>
      </pc:sldChg>
      <pc:sldChg chg="modSp">
        <pc:chgData name="Guest User" userId="" providerId="Windows Live" clId="Web-{452D4E2F-D169-18C4-2345-818CAED3290B}" dt="2025-01-07T15:56:19.946" v="780" actId="1076"/>
        <pc:sldMkLst>
          <pc:docMk/>
          <pc:sldMk cId="849030391" sldId="269"/>
        </pc:sldMkLst>
        <pc:spChg chg="mod">
          <ac:chgData name="Guest User" userId="" providerId="Windows Live" clId="Web-{452D4E2F-D169-18C4-2345-818CAED3290B}" dt="2025-01-07T15:56:17.024" v="779" actId="14100"/>
          <ac:spMkLst>
            <pc:docMk/>
            <pc:sldMk cId="849030391" sldId="269"/>
            <ac:spMk id="8" creationId="{BEC0A668-D31F-14F6-5AE3-C633A468875F}"/>
          </ac:spMkLst>
        </pc:spChg>
        <pc:spChg chg="mod">
          <ac:chgData name="Guest User" userId="" providerId="Windows Live" clId="Web-{452D4E2F-D169-18C4-2345-818CAED3290B}" dt="2025-01-07T15:53:00.625" v="746" actId="20577"/>
          <ac:spMkLst>
            <pc:docMk/>
            <pc:sldMk cId="849030391" sldId="269"/>
            <ac:spMk id="12" creationId="{96847E70-0695-AD9C-763D-0A4F92EBAA76}"/>
          </ac:spMkLst>
        </pc:spChg>
        <pc:spChg chg="mod">
          <ac:chgData name="Guest User" userId="" providerId="Windows Live" clId="Web-{452D4E2F-D169-18C4-2345-818CAED3290B}" dt="2025-01-07T15:52:52.484" v="745" actId="20577"/>
          <ac:spMkLst>
            <pc:docMk/>
            <pc:sldMk cId="849030391" sldId="269"/>
            <ac:spMk id="13" creationId="{E2C710D3-B086-743A-FC42-2C7C92F2C4D8}"/>
          </ac:spMkLst>
        </pc:spChg>
        <pc:picChg chg="mod">
          <ac:chgData name="Guest User" userId="" providerId="Windows Live" clId="Web-{452D4E2F-D169-18C4-2345-818CAED3290B}" dt="2025-01-07T15:56:19.946" v="780" actId="1076"/>
          <ac:picMkLst>
            <pc:docMk/>
            <pc:sldMk cId="849030391" sldId="269"/>
            <ac:picMk id="2" creationId="{53EB5C4B-E31A-1B7E-9A4B-CF016C54E37D}"/>
          </ac:picMkLst>
        </pc:picChg>
      </pc:sldChg>
      <pc:sldChg chg="modSp">
        <pc:chgData name="Guest User" userId="" providerId="Windows Live" clId="Web-{452D4E2F-D169-18C4-2345-818CAED3290B}" dt="2025-01-07T16:01:16.490" v="786"/>
        <pc:sldMkLst>
          <pc:docMk/>
          <pc:sldMk cId="2690986999" sldId="272"/>
        </pc:sldMkLst>
        <pc:spChg chg="mod">
          <ac:chgData name="Guest User" userId="" providerId="Windows Live" clId="Web-{452D4E2F-D169-18C4-2345-818CAED3290B}" dt="2025-01-07T16:01:16.490" v="786"/>
          <ac:spMkLst>
            <pc:docMk/>
            <pc:sldMk cId="2690986999" sldId="272"/>
            <ac:spMk id="3" creationId="{F073BAE8-CBF4-8925-4215-F256B49CDB20}"/>
          </ac:spMkLst>
        </pc:spChg>
      </pc:sldChg>
      <pc:sldChg chg="addSp delSp modSp add replId">
        <pc:chgData name="Guest User" userId="" providerId="Windows Live" clId="Web-{452D4E2F-D169-18C4-2345-818CAED3290B}" dt="2025-01-07T15:23:01.215" v="702"/>
        <pc:sldMkLst>
          <pc:docMk/>
          <pc:sldMk cId="421565493" sldId="276"/>
        </pc:sldMkLst>
        <pc:spChg chg="mod">
          <ac:chgData name="Guest User" userId="" providerId="Windows Live" clId="Web-{452D4E2F-D169-18C4-2345-818CAED3290B}" dt="2025-01-07T14:24:48.206" v="38" actId="20577"/>
          <ac:spMkLst>
            <pc:docMk/>
            <pc:sldMk cId="421565493" sldId="276"/>
            <ac:spMk id="2" creationId="{4F6BCA94-E864-5C68-7353-63631B3CFD00}"/>
          </ac:spMkLst>
        </pc:spChg>
        <pc:spChg chg="add mod">
          <ac:chgData name="Guest User" userId="" providerId="Windows Live" clId="Web-{452D4E2F-D169-18C4-2345-818CAED3290B}" dt="2025-01-07T15:11:30.817" v="643" actId="14100"/>
          <ac:spMkLst>
            <pc:docMk/>
            <pc:sldMk cId="421565493" sldId="276"/>
            <ac:spMk id="3" creationId="{5D963ABC-470C-6436-3200-416D0F2B5122}"/>
          </ac:spMkLst>
        </pc:spChg>
        <pc:spChg chg="add mod">
          <ac:chgData name="Guest User" userId="" providerId="Windows Live" clId="Web-{452D4E2F-D169-18C4-2345-818CAED3290B}" dt="2025-01-07T15:11:44.442" v="644" actId="20577"/>
          <ac:spMkLst>
            <pc:docMk/>
            <pc:sldMk cId="421565493" sldId="276"/>
            <ac:spMk id="4" creationId="{1EACE240-ABD5-D5DC-408E-87E1BA9F51B9}"/>
          </ac:spMkLst>
        </pc:spChg>
        <pc:picChg chg="add del mod">
          <ac:chgData name="Guest User" userId="" providerId="Windows Live" clId="Web-{452D4E2F-D169-18C4-2345-818CAED3290B}" dt="2025-01-07T15:20:51.211" v="690"/>
          <ac:picMkLst>
            <pc:docMk/>
            <pc:sldMk cId="421565493" sldId="276"/>
            <ac:picMk id="10" creationId="{5911E3F4-B0B3-7EA0-BE38-4B561AFAF7C6}"/>
          </ac:picMkLst>
        </pc:picChg>
        <pc:picChg chg="add mod">
          <ac:chgData name="Guest User" userId="" providerId="Windows Live" clId="Web-{452D4E2F-D169-18C4-2345-818CAED3290B}" dt="2025-01-07T15:22:54.246" v="701"/>
          <ac:picMkLst>
            <pc:docMk/>
            <pc:sldMk cId="421565493" sldId="276"/>
            <ac:picMk id="11" creationId="{B3835042-9DEB-4023-4304-B7B48FA52C43}"/>
          </ac:picMkLst>
        </pc:picChg>
        <pc:picChg chg="add mod">
          <ac:chgData name="Guest User" userId="" providerId="Windows Live" clId="Web-{452D4E2F-D169-18C4-2345-818CAED3290B}" dt="2025-01-07T15:23:01.215" v="702"/>
          <ac:picMkLst>
            <pc:docMk/>
            <pc:sldMk cId="421565493" sldId="276"/>
            <ac:picMk id="12" creationId="{D1625A8F-0F44-4142-7EAC-A324CB96F5E4}"/>
          </ac:picMkLst>
        </pc:picChg>
      </pc:sldChg>
      <pc:sldChg chg="addSp delSp modSp add replId">
        <pc:chgData name="Guest User" userId="" providerId="Windows Live" clId="Web-{452D4E2F-D169-18C4-2345-818CAED3290B}" dt="2025-01-07T15:24:49.484" v="705" actId="1076"/>
        <pc:sldMkLst>
          <pc:docMk/>
          <pc:sldMk cId="583828473" sldId="278"/>
        </pc:sldMkLst>
        <pc:spChg chg="mod">
          <ac:chgData name="Guest User" userId="" providerId="Windows Live" clId="Web-{452D4E2F-D169-18C4-2345-818CAED3290B}" dt="2025-01-07T15:12:35.741" v="656" actId="20577"/>
          <ac:spMkLst>
            <pc:docMk/>
            <pc:sldMk cId="583828473" sldId="278"/>
            <ac:spMk id="3" creationId="{5D963ABC-470C-6436-3200-416D0F2B5122}"/>
          </ac:spMkLst>
        </pc:spChg>
        <pc:spChg chg="del mod">
          <ac:chgData name="Guest User" userId="" providerId="Windows Live" clId="Web-{452D4E2F-D169-18C4-2345-818CAED3290B}" dt="2025-01-07T15:09:18.078" v="578"/>
          <ac:spMkLst>
            <pc:docMk/>
            <pc:sldMk cId="583828473" sldId="278"/>
            <ac:spMk id="4" creationId="{1EACE240-ABD5-D5DC-408E-87E1BA9F51B9}"/>
          </ac:spMkLst>
        </pc:spChg>
        <pc:spChg chg="add del mod ord">
          <ac:chgData name="Guest User" userId="" providerId="Windows Live" clId="Web-{452D4E2F-D169-18C4-2345-818CAED3290B}" dt="2025-01-07T15:18:08.893" v="669"/>
          <ac:spMkLst>
            <pc:docMk/>
            <pc:sldMk cId="583828473" sldId="278"/>
            <ac:spMk id="10" creationId="{70887A5A-6772-2D43-E4A1-E91F9390BE5C}"/>
          </ac:spMkLst>
        </pc:spChg>
        <pc:spChg chg="add del mod">
          <ac:chgData name="Guest User" userId="" providerId="Windows Live" clId="Web-{452D4E2F-D169-18C4-2345-818CAED3290B}" dt="2025-01-07T15:18:59.441" v="678"/>
          <ac:spMkLst>
            <pc:docMk/>
            <pc:sldMk cId="583828473" sldId="278"/>
            <ac:spMk id="11" creationId="{3E0E2834-39B0-F792-B915-400925FC12C7}"/>
          </ac:spMkLst>
        </pc:spChg>
        <pc:spChg chg="add del">
          <ac:chgData name="Guest User" userId="" providerId="Windows Live" clId="Web-{452D4E2F-D169-18C4-2345-818CAED3290B}" dt="2025-01-07T15:19:44.943" v="682"/>
          <ac:spMkLst>
            <pc:docMk/>
            <pc:sldMk cId="583828473" sldId="278"/>
            <ac:spMk id="12" creationId="{9805A9F7-32FA-46FD-6EA9-A9ECD1F093E6}"/>
          </ac:spMkLst>
        </pc:spChg>
        <pc:spChg chg="add mod">
          <ac:chgData name="Guest User" userId="" providerId="Windows Live" clId="Web-{452D4E2F-D169-18C4-2345-818CAED3290B}" dt="2025-01-07T15:24:49.484" v="705" actId="1076"/>
          <ac:spMkLst>
            <pc:docMk/>
            <pc:sldMk cId="583828473" sldId="278"/>
            <ac:spMk id="13" creationId="{E26F14D0-EFBA-F2A7-D860-137ED5951F00}"/>
          </ac:spMkLst>
        </pc:spChg>
        <pc:picChg chg="add del mod">
          <ac:chgData name="Guest User" userId="" providerId="Windows Live" clId="Web-{452D4E2F-D169-18C4-2345-818CAED3290B}" dt="2025-01-07T15:15:35.466" v="660"/>
          <ac:picMkLst>
            <pc:docMk/>
            <pc:sldMk cId="583828473" sldId="278"/>
            <ac:picMk id="8" creationId="{935A5AB6-5538-CD40-7A8E-3BE8CB15920D}"/>
          </ac:picMkLst>
        </pc:picChg>
        <pc:picChg chg="add mod">
          <ac:chgData name="Guest User" userId="" providerId="Windows Live" clId="Web-{452D4E2F-D169-18C4-2345-818CAED3290B}" dt="2025-01-07T15:24:30.171" v="704" actId="1076"/>
          <ac:picMkLst>
            <pc:docMk/>
            <pc:sldMk cId="583828473" sldId="278"/>
            <ac:picMk id="9" creationId="{08220C67-FE8A-5699-ECB5-D525ED5A0B3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70C64-CCB4-28E5-0DAB-74840E103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ED183-A747-D977-AA95-97F40E6F1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EEB6B-E943-BA90-21A9-48A39BDD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3F7A-FC49-4327-8DC7-3007E02F91FA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5A460-AD66-7E56-8A7A-7C47397CD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E0610-AB0D-D5FD-C79C-A6988F3D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71AF-AED5-4EE3-9EF8-8DB7BA4D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48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3855-6603-024E-1460-D2054DBC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C09D4-E86C-B11C-DA55-6622CEFF8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B17C8-F533-C6CB-14D8-C5C493C93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3F7A-FC49-4327-8DC7-3007E02F91FA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07C69-09EC-B4DB-467B-345218A0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20F5F-75A9-4A4E-D340-1E6F8D77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71AF-AED5-4EE3-9EF8-8DB7BA4D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68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E3C3BA-A875-9012-0E13-9ECA1F1F0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02D80-84EC-BA32-EB75-7B1C6A598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6F020-86D9-0581-FA40-0750805F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3F7A-FC49-4327-8DC7-3007E02F91FA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1CA6C-CC51-73F0-8785-CB42428D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4166F-5869-7ED8-1D0B-2AA6F2FAE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71AF-AED5-4EE3-9EF8-8DB7BA4D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47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407E-06D0-A4E0-9818-A98451BE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99412-B185-D8AC-A561-97E2AFF1A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ED068-4A0F-C3CC-634E-2F37778DF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3F7A-FC49-4327-8DC7-3007E02F91FA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ADF46-C048-D19F-D612-2947A8B4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07E4A-8366-51DB-134C-7A1347E0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71AF-AED5-4EE3-9EF8-8DB7BA4D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07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7AB0C-1972-0900-F08F-64C09B72C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D76C5-33DA-3E9D-C838-43CB131EA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CF6CE-711A-5C88-C742-63672490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3F7A-FC49-4327-8DC7-3007E02F91FA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F5D56-745C-B263-639B-3C5BB5C9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C15A0-5A77-A622-1F2A-9EAE6BA0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71AF-AED5-4EE3-9EF8-8DB7BA4D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56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6FFE8-896A-2A10-68DD-05316CDF0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1511F-32B2-76E4-4FB7-527445FE9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D70CE-2C6E-7AEA-F5F8-8C109CAD6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C3D00-2581-DF4D-31F7-C6F6E3BE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3F7A-FC49-4327-8DC7-3007E02F91FA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60751-3CA6-F6E0-2F32-880FC78E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85884-40BA-7FF7-F200-4C9153C9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71AF-AED5-4EE3-9EF8-8DB7BA4D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59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6F09A-4FD9-F757-14B0-232E4D476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6FBA0-A620-22A2-2279-C437B5881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754E6-5E0D-7A4A-046E-D3DDB0BEC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403FA-375E-1E82-678D-27B1101B1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22D6CB-D379-DE50-2014-B3A26BFDF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0D9847-118E-D353-D9F5-BD424BD7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3F7A-FC49-4327-8DC7-3007E02F91FA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7CD87-2C90-5978-CD3B-1959EFDB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B782A9-D093-6A15-1675-3BDBE901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71AF-AED5-4EE3-9EF8-8DB7BA4D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00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C5FB-44BA-5D37-FAF3-753F83B4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A5607-F278-A4DA-EF6A-F9B7EC998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3F7A-FC49-4327-8DC7-3007E02F91FA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0EB7A1-CA7C-B9BF-7A30-12DFC8BD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9C9DE-205B-6002-DED9-ECF4A18C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71AF-AED5-4EE3-9EF8-8DB7BA4D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62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95A96-E0DD-FF43-7DB3-BC6D9A8D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3F7A-FC49-4327-8DC7-3007E02F91FA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C853E-7E56-9911-E1E1-62F8CFC9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71734-6B79-909C-72F7-585E0D5D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71AF-AED5-4EE3-9EF8-8DB7BA4D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95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E9A8-DD1F-6291-14C4-8BC1CF117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B5115-196E-8DD4-4639-F02C23019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23916-5BB3-EB7F-B8B1-9470ABFAC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86942-0511-98EF-BE43-37EBA0407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3F7A-FC49-4327-8DC7-3007E02F91FA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6B8E5-4153-A14B-ACAF-88873729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6DA13-1A46-D2CC-FCC1-83DD883B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71AF-AED5-4EE3-9EF8-8DB7BA4D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8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0233-014B-EC19-A2E7-3AFCF73F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7CF34B-0B30-B4AA-8769-100E3F63C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7C29D-D9E5-9974-902B-60328242C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E1F87-F7ED-5908-9727-6A508CF50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3F7A-FC49-4327-8DC7-3007E02F91FA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A700C-F086-9328-7F29-57254B5A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7A44A-E9D9-B5CB-5A64-583F21737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71AF-AED5-4EE3-9EF8-8DB7BA4D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03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F20C54-002B-822E-9DEA-C9A5913DC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051E9-22DB-44ED-37B8-F874DF5D3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60567-C6CC-7C42-8217-7506EC9E6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613F7A-FC49-4327-8DC7-3007E02F91FA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90216-7B00-E233-41F2-70428905C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1BAF3-2DF5-95A2-82E6-D6E80024D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FB71AF-AED5-4EE3-9EF8-8DB7BA4D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32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linkedin.com/in/ajith-kumar-s-493759326/overlay/about-this-profile/" TargetMode="External"/><Relationship Id="rId4" Type="http://schemas.openxmlformats.org/officeDocument/2006/relationships/hyperlink" Target="https://www.librosderomantica.com/un-amor-inesperado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2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7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CDDC6D3-15AB-C251-36AF-88D99E0F8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9092" y="707812"/>
            <a:ext cx="2219160" cy="74607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78DB52-2A11-B9FD-C222-AFDE3B99A10F}"/>
              </a:ext>
            </a:extLst>
          </p:cNvPr>
          <p:cNvSpPr/>
          <p:nvPr/>
        </p:nvSpPr>
        <p:spPr>
          <a:xfrm>
            <a:off x="304800" y="257175"/>
            <a:ext cx="11658600" cy="6381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9FE7AF-6F1A-B709-C8D4-F5EEBCCFED3C}"/>
              </a:ext>
            </a:extLst>
          </p:cNvPr>
          <p:cNvSpPr txBox="1"/>
          <p:nvPr/>
        </p:nvSpPr>
        <p:spPr>
          <a:xfrm>
            <a:off x="1689992" y="437884"/>
            <a:ext cx="9190919" cy="132343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indent="0" algn="ctr">
              <a:buNone/>
            </a:pPr>
            <a:r>
              <a:rPr lang="en-US" sz="4000" b="1">
                <a:solidFill>
                  <a:schemeClr val="tx2">
                    <a:lumMod val="76000"/>
                    <a:lumOff val="24000"/>
                  </a:schemeClr>
                </a:solidFill>
                <a:latin typeface="Times New Roman"/>
                <a:cs typeface="Times New Roman"/>
              </a:rPr>
              <a:t>INFOSYS SPRINGBOARD INTERNSHIP 5.0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1C910E-3BE9-2CB9-1EEC-AEFEDFB03ACE}"/>
              </a:ext>
            </a:extLst>
          </p:cNvPr>
          <p:cNvSpPr txBox="1"/>
          <p:nvPr/>
        </p:nvSpPr>
        <p:spPr>
          <a:xfrm>
            <a:off x="562111" y="1814896"/>
            <a:ext cx="10475492" cy="5539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3000" b="1">
                <a:solidFill>
                  <a:srgbClr val="FF9933"/>
                </a:solidFill>
                <a:latin typeface="Times New Roman"/>
                <a:cs typeface="Times New Roman"/>
              </a:rPr>
              <a:t>AMAZON DATA FINANCIAL ANALYSIS USING POWERBI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FB1B28-5DA7-42D4-4A65-CE277185EE9B}"/>
              </a:ext>
            </a:extLst>
          </p:cNvPr>
          <p:cNvSpPr txBox="1"/>
          <p:nvPr/>
        </p:nvSpPr>
        <p:spPr>
          <a:xfrm>
            <a:off x="8176063" y="5743008"/>
            <a:ext cx="3701368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/>
                <a:cs typeface="Times New Roman"/>
              </a:rPr>
              <a:t>Project Mentor - </a:t>
            </a:r>
            <a:r>
              <a:rPr lang="en-US" sz="2000">
                <a:latin typeface="Times New Roman"/>
                <a:cs typeface="Times New Roman"/>
                <a:hlinkClick r:id="rId5"/>
              </a:rPr>
              <a:t>Ajith kumar S</a:t>
            </a:r>
            <a:endParaRPr lang="en-US" sz="2000">
              <a:latin typeface="Times New Roman"/>
              <a:cs typeface="Times New Roman"/>
            </a:endParaRPr>
          </a:p>
          <a:p>
            <a:endParaRPr lang="en-US"/>
          </a:p>
        </p:txBody>
      </p:sp>
      <p:pic>
        <p:nvPicPr>
          <p:cNvPr id="9" name="Picture 8" descr="A blue and orange text&#10;&#10;AI-generated content may be incorrect.">
            <a:extLst>
              <a:ext uri="{FF2B5EF4-FFF2-40B4-BE49-F238E27FC236}">
                <a16:creationId xmlns:a16="http://schemas.microsoft.com/office/drawing/2014/main" id="{36DF065A-28E6-924C-C243-E42031BC80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78802" y="565830"/>
            <a:ext cx="1804219" cy="1032496"/>
          </a:xfrm>
          <a:prstGeom prst="rect">
            <a:avLst/>
          </a:prstGeom>
        </p:spPr>
      </p:pic>
      <p:pic>
        <p:nvPicPr>
          <p:cNvPr id="17" name="Picture 16" descr="A desk with various office supplies and a calculator&#10;&#10;AI-generated content may be incorrect.">
            <a:extLst>
              <a:ext uri="{FF2B5EF4-FFF2-40B4-BE49-F238E27FC236}">
                <a16:creationId xmlns:a16="http://schemas.microsoft.com/office/drawing/2014/main" id="{253FD6EE-FEDA-0A66-47FB-08A0168B98E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5810" t="8111" r="14082" b="10968"/>
          <a:stretch/>
        </p:blipFill>
        <p:spPr>
          <a:xfrm>
            <a:off x="900425" y="2691977"/>
            <a:ext cx="6961873" cy="3458211"/>
          </a:xfrm>
          <a:prstGeom prst="rect">
            <a:avLst/>
          </a:prstGeom>
        </p:spPr>
      </p:pic>
      <p:pic>
        <p:nvPicPr>
          <p:cNvPr id="21" name="Picture 20" descr="A yellow rectangular object with black background&#10;&#10;AI-generated content may be incorrect.">
            <a:extLst>
              <a:ext uri="{FF2B5EF4-FFF2-40B4-BE49-F238E27FC236}">
                <a16:creationId xmlns:a16="http://schemas.microsoft.com/office/drawing/2014/main" id="{547DEB4E-20D9-77D9-194A-57BD60E69A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09685" y="1726272"/>
            <a:ext cx="669162" cy="649869"/>
          </a:xfrm>
          <a:prstGeom prst="rect">
            <a:avLst/>
          </a:prstGeom>
        </p:spPr>
      </p:pic>
      <p:sp>
        <p:nvSpPr>
          <p:cNvPr id="2" name="TextBox 5">
            <a:extLst>
              <a:ext uri="{FF2B5EF4-FFF2-40B4-BE49-F238E27FC236}">
                <a16:creationId xmlns:a16="http://schemas.microsoft.com/office/drawing/2014/main" id="{168E46B9-8F8B-94F6-654E-76C90D4B86FE}"/>
              </a:ext>
            </a:extLst>
          </p:cNvPr>
          <p:cNvSpPr txBox="1"/>
          <p:nvPr/>
        </p:nvSpPr>
        <p:spPr>
          <a:xfrm>
            <a:off x="8390683" y="2676899"/>
            <a:ext cx="325895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>
                <a:solidFill>
                  <a:srgbClr val="0070C0"/>
                </a:solidFill>
                <a:latin typeface="Times New Roman"/>
                <a:cs typeface="Times New Roman"/>
              </a:rPr>
              <a:t>TEAM MEMBERS</a:t>
            </a:r>
          </a:p>
          <a:p>
            <a:pPr algn="ctr"/>
            <a:r>
              <a:rPr lang="en-US" sz="2000" b="1">
                <a:solidFill>
                  <a:srgbClr val="0070C0"/>
                </a:solidFill>
                <a:latin typeface="Times New Roman"/>
                <a:cs typeface="Times New Roman"/>
              </a:rPr>
              <a:t>(TEAM 1)</a:t>
            </a:r>
            <a:endParaRPr lang="en-US" sz="2000">
              <a:latin typeface="Times New Roman"/>
              <a:cs typeface="Times New Roman"/>
            </a:endParaRPr>
          </a:p>
          <a:p>
            <a:pPr marL="0" indent="0" algn="ctr">
              <a:buNone/>
            </a:pPr>
            <a:endParaRPr lang="en-US" sz="2000" b="1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algn="ctr"/>
            <a:r>
              <a:rPr lang="en-US" sz="2000" b="1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AADARSH PATEL</a:t>
            </a:r>
          </a:p>
          <a:p>
            <a:pPr marL="0" indent="0" algn="ctr">
              <a:buNone/>
            </a:pPr>
            <a:r>
              <a:rPr lang="en-US" sz="2000">
                <a:latin typeface="Times New Roman"/>
                <a:cs typeface="Times New Roman"/>
              </a:rPr>
              <a:t>AKHILA POLU </a:t>
            </a:r>
          </a:p>
          <a:p>
            <a:pPr marL="0" indent="0" algn="ctr">
              <a:buNone/>
            </a:pPr>
            <a:r>
              <a:rPr lang="en-US" sz="2000">
                <a:latin typeface="Times New Roman"/>
                <a:cs typeface="Times New Roman"/>
              </a:rPr>
              <a:t>BALA ABINAV</a:t>
            </a:r>
          </a:p>
          <a:p>
            <a:pPr marL="0" indent="0" algn="ctr">
              <a:buNone/>
            </a:pPr>
            <a:r>
              <a:rPr lang="en-US" sz="2000">
                <a:latin typeface="Times New Roman"/>
                <a:cs typeface="Times New Roman"/>
              </a:rPr>
              <a:t>JIGYASA KHANNA</a:t>
            </a:r>
          </a:p>
          <a:p>
            <a:pPr marL="0" indent="0" algn="ctr">
              <a:buNone/>
            </a:pPr>
            <a:r>
              <a:rPr lang="en-US" sz="2000">
                <a:latin typeface="Times New Roman"/>
                <a:cs typeface="Times New Roman"/>
              </a:rPr>
              <a:t>PHANINDRA PARVATHI</a:t>
            </a:r>
          </a:p>
          <a:p>
            <a:pPr marL="0" indent="0" algn="ctr">
              <a:buNone/>
            </a:pPr>
            <a:r>
              <a:rPr lang="en-US" sz="2000">
                <a:latin typeface="Times New Roman"/>
                <a:cs typeface="Times New Roman"/>
              </a:rPr>
              <a:t>VIJAY REDDY MALLIDI     </a:t>
            </a:r>
          </a:p>
        </p:txBody>
      </p:sp>
    </p:spTree>
    <p:extLst>
      <p:ext uri="{BB962C8B-B14F-4D97-AF65-F5344CB8AC3E}">
        <p14:creationId xmlns:p14="http://schemas.microsoft.com/office/powerpoint/2010/main" val="3504737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0F054-ACE6-1513-54CC-E022504ED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D4F87C7-777B-9F44-747B-61F37833E9F4}"/>
              </a:ext>
            </a:extLst>
          </p:cNvPr>
          <p:cNvSpPr/>
          <p:nvPr/>
        </p:nvSpPr>
        <p:spPr>
          <a:xfrm>
            <a:off x="304800" y="257175"/>
            <a:ext cx="11658600" cy="6381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4FFC22-A3C8-11DA-A3BD-254A3DC74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745" y="1387180"/>
            <a:ext cx="3148957" cy="20608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D8272E92-F5D3-015B-8D5E-5A02EB3ABFCB}"/>
              </a:ext>
            </a:extLst>
          </p:cNvPr>
          <p:cNvSpPr/>
          <p:nvPr/>
        </p:nvSpPr>
        <p:spPr>
          <a:xfrm>
            <a:off x="8341482" y="3993791"/>
            <a:ext cx="3429484" cy="2335337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MONTHLY OUT-OF-DELIVERY</a:t>
            </a:r>
          </a:p>
          <a:p>
            <a:pPr algn="ctr"/>
            <a:endParaRPr lang="en-GB" sz="1500" b="1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5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GB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</a:t>
            </a:r>
            <a:r>
              <a:rPr lang="en-GB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June had the highest count (33), marking a peak</a:t>
            </a:r>
          </a:p>
          <a:p>
            <a:pPr algn="just"/>
            <a:endParaRPr lang="en-GB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5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Bar Chart?</a:t>
            </a:r>
          </a:p>
          <a:p>
            <a:pPr algn="just"/>
            <a:r>
              <a:rPr lang="en-GB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bar chart highlights monthly trends, making it easy to spot peaks and anomalies</a:t>
            </a:r>
            <a:endParaRPr lang="en-IN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09F30F-AFAD-F067-64DC-2EAF4DA79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06" y="1337033"/>
            <a:ext cx="3331859" cy="20608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59A3F79C-4A23-2321-98FE-E8C5CAC91943}"/>
              </a:ext>
            </a:extLst>
          </p:cNvPr>
          <p:cNvSpPr/>
          <p:nvPr/>
        </p:nvSpPr>
        <p:spPr>
          <a:xfrm>
            <a:off x="472681" y="3911080"/>
            <a:ext cx="3429484" cy="2418048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400" b="1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PRODUCTS CANCELLED MONTHLY</a:t>
            </a:r>
          </a:p>
          <a:p>
            <a:pPr algn="ctr"/>
            <a:endParaRPr lang="en-GB" sz="1500" b="1">
              <a:solidFill>
                <a:schemeClr val="tx1"/>
              </a:solidFill>
              <a:highlight>
                <a:srgbClr val="99FF33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5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GB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</a:t>
            </a:r>
            <a:r>
              <a:rPr lang="en-GB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There seems to be a seasonal trend</a:t>
            </a:r>
          </a:p>
          <a:p>
            <a:pPr algn="just"/>
            <a:endParaRPr lang="en-GB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5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Bar Chart?</a:t>
            </a:r>
          </a:p>
          <a:p>
            <a:pPr algn="just"/>
            <a:r>
              <a:rPr lang="en-GB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bar chart helps us understand how many products were cancelled in each month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BD5B9-A927-BDB4-9EAD-4011DE69B7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109" y="1037934"/>
            <a:ext cx="3976939" cy="265906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4DDEEDE6-D8EB-3AD9-35C3-6E15CD607EF9}"/>
              </a:ext>
            </a:extLst>
          </p:cNvPr>
          <p:cNvSpPr/>
          <p:nvPr/>
        </p:nvSpPr>
        <p:spPr>
          <a:xfrm>
            <a:off x="4217711" y="3993791"/>
            <a:ext cx="3808225" cy="2310440"/>
          </a:xfrm>
          <a:prstGeom prst="flowChartAlternateProcess">
            <a:avLst/>
          </a:prstGeom>
          <a:solidFill>
            <a:srgbClr val="FEE7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400" b="1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STATE AND CITY BREAKUP &amp; SALES</a:t>
            </a:r>
          </a:p>
          <a:p>
            <a:pPr algn="ctr"/>
            <a:endParaRPr lang="en-GB" sz="1500" b="1">
              <a:solidFill>
                <a:schemeClr val="tx1"/>
              </a:solidFill>
              <a:highlight>
                <a:srgbClr val="99FF33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5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:</a:t>
            </a:r>
            <a:r>
              <a:rPr lang="en-GB" sz="1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distribution across regions with colour coding indicating different sales categories and amounts</a:t>
            </a:r>
          </a:p>
          <a:p>
            <a:pPr algn="just"/>
            <a:endParaRPr lang="en-GB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5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Map?</a:t>
            </a:r>
          </a:p>
          <a:p>
            <a:pPr algn="just"/>
            <a:r>
              <a:rPr lang="en-GB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Best for visualizing data tied to location, enabling easy comparison of sales performance across regions</a:t>
            </a:r>
            <a:endParaRPr lang="en-IN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 descr="Amazon Logo: Evolution And Meaning Behind The Iconic Brand Symbol -  LogoCreator.io">
            <a:extLst>
              <a:ext uri="{FF2B5EF4-FFF2-40B4-BE49-F238E27FC236}">
                <a16:creationId xmlns:a16="http://schemas.microsoft.com/office/drawing/2014/main" id="{9D76D76F-0B06-118B-EEC1-4EAE076DDD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5" t="14810" r="13135" b="18889"/>
          <a:stretch/>
        </p:blipFill>
        <p:spPr bwMode="auto">
          <a:xfrm>
            <a:off x="10810875" y="320697"/>
            <a:ext cx="497495" cy="47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Microsoft Power BI | Gridheart">
            <a:extLst>
              <a:ext uri="{FF2B5EF4-FFF2-40B4-BE49-F238E27FC236}">
                <a16:creationId xmlns:a16="http://schemas.microsoft.com/office/drawing/2014/main" id="{A74ABDD4-E81E-EE6A-5D83-9627494E92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6" r="19298"/>
          <a:stretch/>
        </p:blipFill>
        <p:spPr bwMode="auto">
          <a:xfrm>
            <a:off x="11346322" y="320697"/>
            <a:ext cx="540878" cy="49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C00407-54CE-55B0-5B4F-E74A53B59C5E}"/>
              </a:ext>
            </a:extLst>
          </p:cNvPr>
          <p:cNvSpPr txBox="1"/>
          <p:nvPr/>
        </p:nvSpPr>
        <p:spPr>
          <a:xfrm>
            <a:off x="4262437" y="278026"/>
            <a:ext cx="549592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ANALYTICS CANVAS</a:t>
            </a:r>
          </a:p>
        </p:txBody>
      </p:sp>
    </p:spTree>
    <p:extLst>
      <p:ext uri="{BB962C8B-B14F-4D97-AF65-F5344CB8AC3E}">
        <p14:creationId xmlns:p14="http://schemas.microsoft.com/office/powerpoint/2010/main" val="2092602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03813-CF7F-ECC4-FD46-B46C9F8A4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A3EE757-1E42-4781-113F-0CC98184FA2B}"/>
              </a:ext>
            </a:extLst>
          </p:cNvPr>
          <p:cNvSpPr/>
          <p:nvPr/>
        </p:nvSpPr>
        <p:spPr>
          <a:xfrm>
            <a:off x="304800" y="257175"/>
            <a:ext cx="11658600" cy="6381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C26D0E-C0C6-9F12-F5C8-04851CC5DC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742"/>
          <a:stretch/>
        </p:blipFill>
        <p:spPr>
          <a:xfrm>
            <a:off x="1186532" y="985645"/>
            <a:ext cx="3924848" cy="308619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E47712-69CD-C82B-E6E9-224A6C3A52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638"/>
          <a:stretch/>
        </p:blipFill>
        <p:spPr>
          <a:xfrm>
            <a:off x="6288153" y="985645"/>
            <a:ext cx="5107839" cy="308619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B5B0E070-5307-42FD-B86E-790F8C1D564E}"/>
              </a:ext>
            </a:extLst>
          </p:cNvPr>
          <p:cNvSpPr/>
          <p:nvPr/>
        </p:nvSpPr>
        <p:spPr>
          <a:xfrm>
            <a:off x="6258717" y="4419600"/>
            <a:ext cx="5137275" cy="1937941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PRODUCT SALES</a:t>
            </a:r>
          </a:p>
          <a:p>
            <a:pPr algn="just"/>
            <a:endParaRPr lang="en-GB" sz="1500" b="1">
              <a:solidFill>
                <a:srgbClr val="FEE7A6"/>
              </a:solidFill>
              <a:highlight>
                <a:srgbClr val="FF0066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5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GB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</a:t>
            </a:r>
            <a:r>
              <a:rPr lang="en-GB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Kurta Sets are the most popular product internationally</a:t>
            </a:r>
          </a:p>
          <a:p>
            <a:pPr algn="just"/>
            <a:endParaRPr lang="en-IN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5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Funnel Chart? </a:t>
            </a:r>
          </a:p>
          <a:p>
            <a:pPr algn="just"/>
            <a:r>
              <a:rPr lang="en-GB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chart helps us see how many of each product type are sold internationally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770256BC-DC41-459D-767D-1DFE7F6E4372}"/>
              </a:ext>
            </a:extLst>
          </p:cNvPr>
          <p:cNvSpPr/>
          <p:nvPr/>
        </p:nvSpPr>
        <p:spPr>
          <a:xfrm>
            <a:off x="1186532" y="4419600"/>
            <a:ext cx="3924847" cy="193794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500" b="1">
                <a:solidFill>
                  <a:srgbClr val="FF0066"/>
                </a:solidFill>
                <a:highlight>
                  <a:srgbClr val="ECFF7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COUNT OF PRODUCT BY SIZE</a:t>
            </a:r>
          </a:p>
          <a:p>
            <a:pPr algn="ctr"/>
            <a:endParaRPr lang="en-GB" sz="1500" b="1">
              <a:solidFill>
                <a:srgbClr val="FF0066"/>
              </a:solidFill>
              <a:highlight>
                <a:srgbClr val="ECFF79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5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: </a:t>
            </a:r>
            <a:r>
              <a:rPr lang="en-GB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Medium (M) tops with 20,000+ products; smaller sizes dominate</a:t>
            </a:r>
          </a:p>
          <a:p>
            <a:pPr algn="just"/>
            <a:endParaRPr lang="en-GB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5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Stacked Bar Chart ?</a:t>
            </a:r>
          </a:p>
          <a:p>
            <a:pPr algn="just"/>
            <a:r>
              <a:rPr lang="en-GB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Highlights size distribution for inventory planning</a:t>
            </a:r>
          </a:p>
        </p:txBody>
      </p:sp>
      <p:pic>
        <p:nvPicPr>
          <p:cNvPr id="2" name="Picture 2" descr="Amazon Logo: Evolution And Meaning Behind The Iconic Brand Symbol -  LogoCreator.io">
            <a:extLst>
              <a:ext uri="{FF2B5EF4-FFF2-40B4-BE49-F238E27FC236}">
                <a16:creationId xmlns:a16="http://schemas.microsoft.com/office/drawing/2014/main" id="{3F581976-664E-D6B5-24D9-FA43AFFA4E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5" t="14810" r="13135" b="18889"/>
          <a:stretch/>
        </p:blipFill>
        <p:spPr bwMode="auto">
          <a:xfrm>
            <a:off x="10810875" y="320697"/>
            <a:ext cx="497495" cy="47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Microsoft Power BI | Gridheart">
            <a:extLst>
              <a:ext uri="{FF2B5EF4-FFF2-40B4-BE49-F238E27FC236}">
                <a16:creationId xmlns:a16="http://schemas.microsoft.com/office/drawing/2014/main" id="{BA848A55-8B9E-FA00-BA10-8CD386C2B3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6" r="19298"/>
          <a:stretch/>
        </p:blipFill>
        <p:spPr bwMode="auto">
          <a:xfrm>
            <a:off x="11346322" y="320697"/>
            <a:ext cx="540878" cy="49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FD9AEE-12EB-8FD9-4404-9EA0186EB94D}"/>
              </a:ext>
            </a:extLst>
          </p:cNvPr>
          <p:cNvSpPr txBox="1"/>
          <p:nvPr/>
        </p:nvSpPr>
        <p:spPr>
          <a:xfrm>
            <a:off x="4262437" y="278026"/>
            <a:ext cx="549592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ANALYTICS CANVAS</a:t>
            </a:r>
          </a:p>
        </p:txBody>
      </p:sp>
    </p:spTree>
    <p:extLst>
      <p:ext uri="{BB962C8B-B14F-4D97-AF65-F5344CB8AC3E}">
        <p14:creationId xmlns:p14="http://schemas.microsoft.com/office/powerpoint/2010/main" val="3018367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03813-CF7F-ECC4-FD46-B46C9F8A4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A3EE757-1E42-4781-113F-0CC98184FA2B}"/>
              </a:ext>
            </a:extLst>
          </p:cNvPr>
          <p:cNvSpPr/>
          <p:nvPr/>
        </p:nvSpPr>
        <p:spPr>
          <a:xfrm>
            <a:off x="304800" y="257175"/>
            <a:ext cx="11658600" cy="6381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pic>
        <p:nvPicPr>
          <p:cNvPr id="2" name="Picture 1" descr="A close up of a tag&#10;&#10;Description automatically generated">
            <a:extLst>
              <a:ext uri="{FF2B5EF4-FFF2-40B4-BE49-F238E27FC236}">
                <a16:creationId xmlns:a16="http://schemas.microsoft.com/office/drawing/2014/main" id="{53EB5C4B-E31A-1B7E-9A4B-CF016C54E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85" y="1319195"/>
            <a:ext cx="1981200" cy="2438400"/>
          </a:xfrm>
          <a:prstGeom prst="rect">
            <a:avLst/>
          </a:prstGeom>
        </p:spPr>
      </p:pic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BEC0A668-D31F-14F6-5AE3-C633A468875F}"/>
              </a:ext>
            </a:extLst>
          </p:cNvPr>
          <p:cNvSpPr/>
          <p:nvPr/>
        </p:nvSpPr>
        <p:spPr>
          <a:xfrm>
            <a:off x="3497076" y="1101440"/>
            <a:ext cx="7189974" cy="2843480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 sz="1600" b="1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sz="1600" b="1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sz="1600" b="1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1600" b="1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PRODUCTS CANCELLED AND SHIPPED</a:t>
            </a:r>
          </a:p>
          <a:p>
            <a:pPr algn="ctr"/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600" b="1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Key Insight:</a:t>
            </a:r>
            <a:endParaRPr lang="en-GB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/>
              <a:buChar char="•"/>
            </a:pPr>
            <a:r>
              <a:rPr lang="en-GB" sz="160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5,935 products have been cancelled</a:t>
            </a:r>
            <a:endParaRPr lang="en-GB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/>
              <a:buChar char="•"/>
            </a:pPr>
            <a:r>
              <a:rPr lang="en-GB" sz="160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78,804 products have been shipped</a:t>
            </a:r>
          </a:p>
          <a:p>
            <a:pPr marL="285750" indent="-285750" algn="just">
              <a:buFont typeface="Arial"/>
              <a:buChar char="•"/>
            </a:pPr>
            <a:endParaRPr lang="en-GB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600" b="1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Why CARD:</a:t>
            </a:r>
            <a:endParaRPr lang="en-GB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/>
              <a:buChar char="•"/>
            </a:pPr>
            <a:r>
              <a:rPr lang="en-GB" sz="160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Cards are a simple and effective way to display key metrics or statistics.</a:t>
            </a:r>
            <a:endParaRPr lang="en-GB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/>
              <a:buChar char="•"/>
            </a:pPr>
            <a:r>
              <a:rPr lang="en-GB" sz="160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 use of colour (orange) can draw attention to the information.</a:t>
            </a:r>
            <a:endParaRPr lang="en-GB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/>
              <a:buChar char="•"/>
            </a:pPr>
            <a:r>
              <a:rPr lang="en-GB" sz="160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Cards can be easily arranged and combined to create dashboards or reports.</a:t>
            </a:r>
            <a:endParaRPr lang="en-GB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EEB18CA-7D14-1B13-443D-483F862BBE95}"/>
              </a:ext>
            </a:extLst>
          </p:cNvPr>
          <p:cNvSpPr/>
          <p:nvPr/>
        </p:nvSpPr>
        <p:spPr>
          <a:xfrm>
            <a:off x="3735322" y="4277260"/>
            <a:ext cx="6356415" cy="1806118"/>
          </a:xfrm>
          <a:prstGeom prst="roundRect">
            <a:avLst/>
          </a:prstGeom>
          <a:solidFill>
            <a:srgbClr val="FEE7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847E70-0695-AD9C-763D-0A4F92EBAA76}"/>
              </a:ext>
            </a:extLst>
          </p:cNvPr>
          <p:cNvSpPr txBox="1"/>
          <p:nvPr/>
        </p:nvSpPr>
        <p:spPr>
          <a:xfrm>
            <a:off x="3920102" y="4466019"/>
            <a:ext cx="59868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latin typeface="Consolas"/>
              </a:rPr>
              <a:t>cancelled products = </a:t>
            </a:r>
            <a:endParaRPr lang="en-US" sz="1200" b="1"/>
          </a:p>
          <a:p>
            <a:r>
              <a:rPr lang="en-US" sz="1200" b="1">
                <a:solidFill>
                  <a:srgbClr val="3165BB"/>
                </a:solidFill>
                <a:latin typeface="Consolas"/>
              </a:rPr>
              <a:t>CALCULATE</a:t>
            </a:r>
            <a:r>
              <a:rPr lang="en-US" sz="1200" b="1">
                <a:latin typeface="Consolas"/>
              </a:rPr>
              <a:t>(</a:t>
            </a:r>
            <a:r>
              <a:rPr lang="en-US" sz="1200" b="1">
                <a:solidFill>
                  <a:srgbClr val="3165BB"/>
                </a:solidFill>
                <a:latin typeface="Consolas"/>
              </a:rPr>
              <a:t>COUNT</a:t>
            </a:r>
            <a:r>
              <a:rPr lang="en-US" sz="1200" b="1">
                <a:latin typeface="Consolas"/>
              </a:rPr>
              <a:t>(</a:t>
            </a:r>
            <a:r>
              <a:rPr lang="en-US" sz="1200" b="1">
                <a:solidFill>
                  <a:srgbClr val="001080"/>
                </a:solidFill>
                <a:latin typeface="Consolas"/>
              </a:rPr>
              <a:t>'Amazon sales report'[Courier status]</a:t>
            </a:r>
            <a:r>
              <a:rPr lang="en-US" sz="1200" b="1">
                <a:latin typeface="Consolas"/>
              </a:rPr>
              <a:t>),</a:t>
            </a:r>
            <a:r>
              <a:rPr lang="en-US" sz="1200" b="1">
                <a:solidFill>
                  <a:srgbClr val="001080"/>
                </a:solidFill>
                <a:latin typeface="Consolas"/>
              </a:rPr>
              <a:t>'Amazon sales report'[Courier status]</a:t>
            </a:r>
            <a:r>
              <a:rPr lang="en-US" sz="1200" b="1">
                <a:latin typeface="Consolas"/>
              </a:rPr>
              <a:t>=</a:t>
            </a:r>
            <a:r>
              <a:rPr lang="en-US" sz="1200" b="1">
                <a:solidFill>
                  <a:srgbClr val="A31515"/>
                </a:solidFill>
                <a:latin typeface="Consolas"/>
              </a:rPr>
              <a:t>"Cancelled"</a:t>
            </a:r>
            <a:r>
              <a:rPr lang="en-US" sz="1200" b="1">
                <a:latin typeface="Consolas"/>
              </a:rPr>
              <a:t>)</a:t>
            </a:r>
            <a:endParaRPr lang="en-US" sz="1200" b="1">
              <a:latin typeface="Times New Roman"/>
              <a:cs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C710D3-B086-743A-FC42-2C7C92F2C4D8}"/>
              </a:ext>
            </a:extLst>
          </p:cNvPr>
          <p:cNvSpPr txBox="1"/>
          <p:nvPr/>
        </p:nvSpPr>
        <p:spPr>
          <a:xfrm>
            <a:off x="3920102" y="5294895"/>
            <a:ext cx="56505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latin typeface="Consolas"/>
              </a:rPr>
              <a:t>shipped products = </a:t>
            </a:r>
            <a:r>
              <a:rPr lang="en-US" sz="1200" b="1">
                <a:solidFill>
                  <a:srgbClr val="3165BB"/>
                </a:solidFill>
                <a:latin typeface="Consolas"/>
              </a:rPr>
              <a:t>CALCULATE</a:t>
            </a:r>
            <a:r>
              <a:rPr lang="en-US" sz="1200" b="1">
                <a:latin typeface="Consolas"/>
              </a:rPr>
              <a:t>(</a:t>
            </a:r>
            <a:r>
              <a:rPr lang="en-US" sz="1200" b="1">
                <a:solidFill>
                  <a:srgbClr val="3165BB"/>
                </a:solidFill>
                <a:latin typeface="Consolas"/>
              </a:rPr>
              <a:t>COUNT</a:t>
            </a:r>
            <a:r>
              <a:rPr lang="en-US" sz="1200" b="1">
                <a:latin typeface="Consolas"/>
              </a:rPr>
              <a:t>(</a:t>
            </a:r>
            <a:r>
              <a:rPr lang="en-US" sz="1200" b="1">
                <a:solidFill>
                  <a:srgbClr val="001080"/>
                </a:solidFill>
                <a:latin typeface="Consolas"/>
              </a:rPr>
              <a:t>'Amazon sales report'[Status]</a:t>
            </a:r>
            <a:r>
              <a:rPr lang="en-US" sz="1200" b="1">
                <a:latin typeface="Consolas"/>
              </a:rPr>
              <a:t>),</a:t>
            </a:r>
            <a:r>
              <a:rPr lang="en-US" sz="1200" b="1">
                <a:solidFill>
                  <a:srgbClr val="001080"/>
                </a:solidFill>
                <a:latin typeface="Consolas"/>
              </a:rPr>
              <a:t>'Amazon sales report'[Status]</a:t>
            </a:r>
            <a:r>
              <a:rPr lang="en-US" sz="1200" b="1">
                <a:latin typeface="Consolas"/>
              </a:rPr>
              <a:t>=</a:t>
            </a:r>
            <a:r>
              <a:rPr lang="en-US" sz="1200" b="1">
                <a:solidFill>
                  <a:srgbClr val="A31515"/>
                </a:solidFill>
                <a:latin typeface="Consolas"/>
              </a:rPr>
              <a:t>"shipped"</a:t>
            </a:r>
            <a:r>
              <a:rPr lang="en-US" sz="1200" b="1">
                <a:latin typeface="Consolas"/>
              </a:rPr>
              <a:t>)</a:t>
            </a:r>
            <a:endParaRPr lang="en-US" sz="1200" b="1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E83F7E-2DFA-FA2B-17B1-143C03446ECB}"/>
              </a:ext>
            </a:extLst>
          </p:cNvPr>
          <p:cNvSpPr txBox="1"/>
          <p:nvPr/>
        </p:nvSpPr>
        <p:spPr>
          <a:xfrm>
            <a:off x="4262437" y="278026"/>
            <a:ext cx="549592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ANALYTICS CANVAS</a:t>
            </a:r>
          </a:p>
        </p:txBody>
      </p:sp>
      <p:pic>
        <p:nvPicPr>
          <p:cNvPr id="4" name="Picture 2" descr="Amazon Logo: Evolution And Meaning Behind The Iconic Brand Symbol -  LogoCreator.io">
            <a:extLst>
              <a:ext uri="{FF2B5EF4-FFF2-40B4-BE49-F238E27FC236}">
                <a16:creationId xmlns:a16="http://schemas.microsoft.com/office/drawing/2014/main" id="{F81CE109-4041-7BA8-8782-2C16285992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5" t="14810" r="13135" b="18889"/>
          <a:stretch/>
        </p:blipFill>
        <p:spPr bwMode="auto">
          <a:xfrm>
            <a:off x="10810875" y="320697"/>
            <a:ext cx="497495" cy="47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Microsoft Power BI | Gridheart">
            <a:extLst>
              <a:ext uri="{FF2B5EF4-FFF2-40B4-BE49-F238E27FC236}">
                <a16:creationId xmlns:a16="http://schemas.microsoft.com/office/drawing/2014/main" id="{C26CFF5D-0107-920A-F259-70A6F5D7BF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6" r="19298"/>
          <a:stretch/>
        </p:blipFill>
        <p:spPr bwMode="auto">
          <a:xfrm>
            <a:off x="11346322" y="320697"/>
            <a:ext cx="540878" cy="49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030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7344-8D1D-E5FC-B6F3-11634E841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08" y="347019"/>
            <a:ext cx="9228437" cy="656240"/>
          </a:xfrm>
        </p:spPr>
        <p:txBody>
          <a:bodyPr>
            <a:normAutofit/>
          </a:bodyPr>
          <a:lstStyle/>
          <a:p>
            <a:r>
              <a:rPr lang="en-US" sz="2800" b="1">
                <a:latin typeface="Times New Roman"/>
                <a:ea typeface="+mj-lt"/>
                <a:cs typeface="+mj-lt"/>
              </a:rPr>
              <a:t>CONCLUSION</a:t>
            </a:r>
            <a:r>
              <a:rPr lang="en-US" sz="2800">
                <a:latin typeface="Times New Roman"/>
                <a:ea typeface="+mj-lt"/>
                <a:cs typeface="+mj-lt"/>
              </a:rPr>
              <a:t>: Unlocking Amazon's Potential</a:t>
            </a:r>
            <a:endParaRPr lang="en-US" sz="280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870F8-BDEB-5691-BE68-29F220F2C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218086"/>
            <a:ext cx="11339382" cy="520601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800">
                <a:latin typeface="Times New Roman"/>
                <a:ea typeface="+mn-lt"/>
                <a:cs typeface="+mn-lt"/>
              </a:rPr>
              <a:t>The financial analysis of Amazon has illuminated critical insights to drive growth and efficiency:</a:t>
            </a:r>
          </a:p>
          <a:p>
            <a:pPr marL="342900" indent="-342900">
              <a:buFont typeface="+mj-lt"/>
              <a:buAutoNum type="arabicPeriod"/>
            </a:pPr>
            <a:endParaRPr lang="en-US" sz="1800">
              <a:latin typeface="Times New Roman"/>
              <a:ea typeface="+mn-lt"/>
              <a:cs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>
                <a:latin typeface="Times New Roman"/>
                <a:ea typeface="+mn-lt"/>
                <a:cs typeface="+mn-lt"/>
              </a:rPr>
              <a:t>Sales Trends</a:t>
            </a:r>
            <a:r>
              <a:rPr lang="en-US" sz="1800">
                <a:latin typeface="Times New Roman"/>
                <a:ea typeface="+mn-lt"/>
                <a:cs typeface="+mn-lt"/>
              </a:rPr>
              <a:t>: Kurta sets lead the market, while seasonal trends affect other categories. Focused promotions can boost underperforming segments.</a:t>
            </a:r>
          </a:p>
          <a:p>
            <a:pPr marL="342900" indent="-342900">
              <a:buFont typeface="+mj-lt"/>
              <a:buAutoNum type="arabicPeriod"/>
            </a:pPr>
            <a:endParaRPr lang="en-US" sz="1800">
              <a:latin typeface="Times New Roman"/>
              <a:ea typeface="+mn-lt"/>
              <a:cs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>
                <a:latin typeface="Times New Roman"/>
                <a:ea typeface="+mn-lt"/>
                <a:cs typeface="+mn-lt"/>
              </a:rPr>
              <a:t>Regional Insights</a:t>
            </a:r>
            <a:r>
              <a:rPr lang="en-US" sz="1800">
                <a:latin typeface="Times New Roman"/>
                <a:ea typeface="+mn-lt"/>
                <a:cs typeface="+mn-lt"/>
              </a:rPr>
              <a:t>: Untapped regions and international markets present immense potential for expansion through localized strategies. Bangalore city has the most sales</a:t>
            </a:r>
          </a:p>
          <a:p>
            <a:pPr marL="342900" indent="-342900">
              <a:buFont typeface="+mj-lt"/>
              <a:buAutoNum type="arabicPeriod"/>
            </a:pPr>
            <a:endParaRPr lang="en-US" sz="1800">
              <a:latin typeface="Times New Roman"/>
              <a:ea typeface="+mn-lt"/>
              <a:cs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>
                <a:latin typeface="Times New Roman"/>
                <a:ea typeface="+mn-lt"/>
                <a:cs typeface="+mn-lt"/>
              </a:rPr>
              <a:t>Comparison: </a:t>
            </a:r>
            <a:r>
              <a:rPr lang="en-US" sz="1800">
                <a:latin typeface="Times New Roman"/>
                <a:ea typeface="+mn-lt"/>
                <a:cs typeface="+mn-lt"/>
              </a:rPr>
              <a:t>Product wise comparison of on various e-commerce website was done so that cost management can be done to compete in the market</a:t>
            </a:r>
          </a:p>
          <a:p>
            <a:pPr marL="342900" indent="-342900">
              <a:buFont typeface="+mj-lt"/>
              <a:buAutoNum type="arabicPeriod"/>
            </a:pPr>
            <a:endParaRPr lang="en-US" sz="1800">
              <a:latin typeface="Times New Roman"/>
              <a:ea typeface="+mn-lt"/>
              <a:cs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>
                <a:latin typeface="Times New Roman"/>
                <a:ea typeface="+mn-lt"/>
                <a:cs typeface="+mn-lt"/>
              </a:rPr>
              <a:t>Cancelled orders: </a:t>
            </a:r>
            <a:r>
              <a:rPr lang="en-US" sz="1800">
                <a:latin typeface="Times New Roman"/>
                <a:ea typeface="+mn-lt"/>
                <a:cs typeface="+mn-lt"/>
              </a:rPr>
              <a:t>April month had the most cancelled orders</a:t>
            </a:r>
            <a:endParaRPr lang="en-US" sz="1800" b="1">
              <a:latin typeface="Times New Roman"/>
              <a:ea typeface="+mn-lt"/>
              <a:cs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66ED9E-E7F2-D654-8846-E60DC6F5A9C8}"/>
              </a:ext>
            </a:extLst>
          </p:cNvPr>
          <p:cNvSpPr/>
          <p:nvPr/>
        </p:nvSpPr>
        <p:spPr>
          <a:xfrm>
            <a:off x="304800" y="257175"/>
            <a:ext cx="11658600" cy="6381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pic>
        <p:nvPicPr>
          <p:cNvPr id="5" name="Picture 2" descr="Amazon Logo: Evolution And Meaning Behind The Iconic Brand Symbol -  LogoCreator.io">
            <a:extLst>
              <a:ext uri="{FF2B5EF4-FFF2-40B4-BE49-F238E27FC236}">
                <a16:creationId xmlns:a16="http://schemas.microsoft.com/office/drawing/2014/main" id="{A98A867B-E0F4-17DD-A32D-0E35694095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5" t="14810" r="13135" b="18889"/>
          <a:stretch/>
        </p:blipFill>
        <p:spPr bwMode="auto">
          <a:xfrm>
            <a:off x="10810875" y="320697"/>
            <a:ext cx="497495" cy="47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Microsoft Power BI | Gridheart">
            <a:extLst>
              <a:ext uri="{FF2B5EF4-FFF2-40B4-BE49-F238E27FC236}">
                <a16:creationId xmlns:a16="http://schemas.microsoft.com/office/drawing/2014/main" id="{48D2F127-85DA-3747-2BEB-64FEFB21D3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6" r="19298"/>
          <a:stretch/>
        </p:blipFill>
        <p:spPr bwMode="auto">
          <a:xfrm>
            <a:off x="11346322" y="320697"/>
            <a:ext cx="540878" cy="49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986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E12D9F-F4CD-668C-C3CA-A442CC0FFAAE}"/>
              </a:ext>
            </a:extLst>
          </p:cNvPr>
          <p:cNvSpPr txBox="1"/>
          <p:nvPr/>
        </p:nvSpPr>
        <p:spPr>
          <a:xfrm>
            <a:off x="3181350" y="2055260"/>
            <a:ext cx="608647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b="1">
                <a:latin typeface="Times New Roman" panose="02020603050405020304" pitchFamily="18" charset="0"/>
                <a:cs typeface="Times New Roman" panose="02020603050405020304" pitchFamily="18" charset="0"/>
              </a:rPr>
              <a:t>THANK YOU ! </a:t>
            </a:r>
            <a:endParaRPr lang="en-IN" sz="6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73BAE8-CBF4-8925-4215-F256B49CDB20}"/>
              </a:ext>
            </a:extLst>
          </p:cNvPr>
          <p:cNvSpPr/>
          <p:nvPr/>
        </p:nvSpPr>
        <p:spPr>
          <a:xfrm>
            <a:off x="304800" y="257175"/>
            <a:ext cx="11658600" cy="6381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2DA0B4-100F-D5A1-CCB7-880D0BA83E1E}"/>
              </a:ext>
            </a:extLst>
          </p:cNvPr>
          <p:cNvSpPr txBox="1"/>
          <p:nvPr/>
        </p:nvSpPr>
        <p:spPr>
          <a:xfrm>
            <a:off x="8283016" y="4009298"/>
            <a:ext cx="3515240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buNone/>
            </a:pPr>
            <a:r>
              <a:rPr lang="en-US" b="1">
                <a:solidFill>
                  <a:srgbClr val="0070C0"/>
                </a:solidFill>
                <a:latin typeface="Times New Roman"/>
                <a:cs typeface="Times New Roman"/>
              </a:rPr>
              <a:t>TEAM MEMBERS</a:t>
            </a:r>
            <a:endParaRPr lang="en-US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>
                <a:latin typeface="Times New Roman"/>
                <a:cs typeface="Times New Roman"/>
              </a:rPr>
              <a:t> AADARSH PATEL</a:t>
            </a:r>
          </a:p>
          <a:p>
            <a:pPr marL="0" indent="0" algn="ctr">
              <a:buNone/>
            </a:pPr>
            <a:r>
              <a:rPr lang="en-US" b="1">
                <a:latin typeface="Times New Roman"/>
                <a:cs typeface="Times New Roman"/>
              </a:rPr>
              <a:t>AKHILA POLU </a:t>
            </a:r>
          </a:p>
          <a:p>
            <a:pPr marL="0" indent="0" algn="ctr">
              <a:buNone/>
            </a:pPr>
            <a:r>
              <a:rPr lang="en-US" b="1">
                <a:latin typeface="Times New Roman"/>
                <a:cs typeface="Times New Roman"/>
              </a:rPr>
              <a:t>BALA ABINAV</a:t>
            </a:r>
          </a:p>
          <a:p>
            <a:pPr marL="0" indent="0" algn="ctr">
              <a:buNone/>
            </a:pPr>
            <a:r>
              <a:rPr lang="en-US" b="1">
                <a:latin typeface="Times New Roman"/>
                <a:cs typeface="Times New Roman"/>
              </a:rPr>
              <a:t>JIGYASA KHANNA</a:t>
            </a:r>
          </a:p>
          <a:p>
            <a:pPr marL="0" indent="0" algn="ctr">
              <a:buNone/>
            </a:pPr>
            <a:r>
              <a:rPr lang="en-US" b="1">
                <a:latin typeface="Times New Roman"/>
                <a:cs typeface="Times New Roman"/>
              </a:rPr>
              <a:t>PHANINDRA PARVATHI</a:t>
            </a:r>
          </a:p>
          <a:p>
            <a:pPr marL="0" indent="0" algn="ctr">
              <a:buNone/>
            </a:pPr>
            <a:r>
              <a:rPr lang="en-US" b="1">
                <a:latin typeface="Times New Roman"/>
                <a:cs typeface="Times New Roman"/>
              </a:rPr>
              <a:t>VIJAY REDDY MALLIDI</a:t>
            </a:r>
            <a:r>
              <a:rPr lang="en-US">
                <a:latin typeface="Times New Roman"/>
                <a:cs typeface="Times New Roman"/>
              </a:rPr>
              <a:t>  </a:t>
            </a:r>
            <a:r>
              <a:rPr lang="en-US"/>
              <a:t>    </a:t>
            </a:r>
          </a:p>
        </p:txBody>
      </p:sp>
      <p:pic>
        <p:nvPicPr>
          <p:cNvPr id="5" name="Picture 2" descr="Amazon Logo: Evolution And Meaning Behind The Iconic Brand Symbol -  LogoCreator.io">
            <a:extLst>
              <a:ext uri="{FF2B5EF4-FFF2-40B4-BE49-F238E27FC236}">
                <a16:creationId xmlns:a16="http://schemas.microsoft.com/office/drawing/2014/main" id="{09D20481-7ABB-0D6C-A989-17D1657F25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5" t="14810" r="13135" b="18889"/>
          <a:stretch/>
        </p:blipFill>
        <p:spPr bwMode="auto">
          <a:xfrm>
            <a:off x="10810875" y="320697"/>
            <a:ext cx="497495" cy="47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Microsoft Power BI | Gridheart">
            <a:extLst>
              <a:ext uri="{FF2B5EF4-FFF2-40B4-BE49-F238E27FC236}">
                <a16:creationId xmlns:a16="http://schemas.microsoft.com/office/drawing/2014/main" id="{9D0E88E3-AE26-6D9D-FAD9-B00B706880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6" r="19298"/>
          <a:stretch/>
        </p:blipFill>
        <p:spPr bwMode="auto">
          <a:xfrm>
            <a:off x="11346322" y="320697"/>
            <a:ext cx="540878" cy="49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986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CB847-48A5-1DC5-40D1-1DA07710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37353"/>
            <a:ext cx="5114925" cy="1325563"/>
          </a:xfrm>
        </p:spPr>
        <p:txBody>
          <a:bodyPr>
            <a:normAutofit/>
          </a:bodyPr>
          <a:lstStyle/>
          <a:p>
            <a:r>
              <a:rPr lang="en-I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68198-EE93-30D0-026D-2FD10E7A0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6" y="1177547"/>
            <a:ext cx="10868024" cy="784603"/>
          </a:xfrm>
        </p:spPr>
        <p:txBody>
          <a:bodyPr/>
          <a:lstStyle/>
          <a:p>
            <a:pPr marL="0" indent="0">
              <a:buNone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captures detailed Amazon sales insights, including order details, fulfillment methods, product specifics, shipping information, transaction amounts, and applied promotions</a:t>
            </a:r>
          </a:p>
        </p:txBody>
      </p:sp>
      <p:pic>
        <p:nvPicPr>
          <p:cNvPr id="4" name="Content Placeholder 4" descr="A screenshot of a computer">
            <a:extLst>
              <a:ext uri="{FF2B5EF4-FFF2-40B4-BE49-F238E27FC236}">
                <a16:creationId xmlns:a16="http://schemas.microsoft.com/office/drawing/2014/main" id="{6914235C-6980-728F-E3A2-E62EC79E2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61" y="2345918"/>
            <a:ext cx="6105041" cy="349639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DFD698-4F91-A6B0-32E3-A97975D39AF7}"/>
              </a:ext>
            </a:extLst>
          </p:cNvPr>
          <p:cNvSpPr txBox="1"/>
          <p:nvPr/>
        </p:nvSpPr>
        <p:spPr>
          <a:xfrm>
            <a:off x="7086600" y="2042695"/>
            <a:ext cx="4591050" cy="411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Order Details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: Order ID, Date, and Status (e.g., Shipped, Cancelled)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Fulfilment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: Type (Amazon/Merchant), Sales Channel, Fulfilled By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Product Information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: Style, SKU, Category, Size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Shipping Details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: Ship City, State, Postal Code, Country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: Quantity, Currency, Amount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Promotions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: IDs for applicable discounts/offers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: Ship service level, B2B indicator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BE97B3-0815-B642-44EE-D4A014D4206B}"/>
              </a:ext>
            </a:extLst>
          </p:cNvPr>
          <p:cNvSpPr/>
          <p:nvPr/>
        </p:nvSpPr>
        <p:spPr>
          <a:xfrm>
            <a:off x="304800" y="257175"/>
            <a:ext cx="11658600" cy="6381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pic>
        <p:nvPicPr>
          <p:cNvPr id="2050" name="Picture 2" descr="Amazon Logo: Evolution And Meaning Behind The Iconic Brand Symbol -  LogoCreator.io">
            <a:extLst>
              <a:ext uri="{FF2B5EF4-FFF2-40B4-BE49-F238E27FC236}">
                <a16:creationId xmlns:a16="http://schemas.microsoft.com/office/drawing/2014/main" id="{6D40992E-5E8D-562D-B55C-EF290CE98E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5" t="14810" r="13135" b="18889"/>
          <a:stretch/>
        </p:blipFill>
        <p:spPr bwMode="auto">
          <a:xfrm>
            <a:off x="10810875" y="320697"/>
            <a:ext cx="497495" cy="47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icrosoft Power BI | Gridheart">
            <a:extLst>
              <a:ext uri="{FF2B5EF4-FFF2-40B4-BE49-F238E27FC236}">
                <a16:creationId xmlns:a16="http://schemas.microsoft.com/office/drawing/2014/main" id="{517968AE-5011-0003-C1DC-9C9BE4A870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6" r="19298"/>
          <a:stretch/>
        </p:blipFill>
        <p:spPr bwMode="auto">
          <a:xfrm>
            <a:off x="11346322" y="320697"/>
            <a:ext cx="540878" cy="49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5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7DCA4-8BFE-8F7B-0AD5-B4AD3828B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111F-DC82-F8A7-6F6C-1CA3C6BC8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390192"/>
            <a:ext cx="4438650" cy="886572"/>
          </a:xfrm>
        </p:spPr>
        <p:txBody>
          <a:bodyPr>
            <a:normAutofit/>
          </a:bodyPr>
          <a:lstStyle/>
          <a:p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LOADING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A136F2-2A66-8086-7D33-23B9905DD30E}"/>
              </a:ext>
            </a:extLst>
          </p:cNvPr>
          <p:cNvSpPr/>
          <p:nvPr/>
        </p:nvSpPr>
        <p:spPr>
          <a:xfrm>
            <a:off x="304800" y="257175"/>
            <a:ext cx="11658600" cy="6381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8ED6E5-0B5E-A343-A5C1-E42D243C0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70" y="1434025"/>
            <a:ext cx="2338205" cy="73163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30159FE-4885-3E61-F2C7-AE6AFB0BAEB0}"/>
              </a:ext>
            </a:extLst>
          </p:cNvPr>
          <p:cNvSpPr/>
          <p:nvPr/>
        </p:nvSpPr>
        <p:spPr>
          <a:xfrm>
            <a:off x="1171575" y="1409017"/>
            <a:ext cx="485775" cy="7484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C3BBC0-A36C-4C0A-33DE-83BBB05FC1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688" r="41964" b="60860"/>
          <a:stretch/>
        </p:blipFill>
        <p:spPr>
          <a:xfrm>
            <a:off x="3867150" y="1258781"/>
            <a:ext cx="4162085" cy="136477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FE21FF4-2958-39AF-2D1A-7CCE12D111D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620" t="16018" r="29553" b="13991"/>
          <a:stretch/>
        </p:blipFill>
        <p:spPr>
          <a:xfrm>
            <a:off x="4788729" y="3495812"/>
            <a:ext cx="2219326" cy="53340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85DE9CB-B3DA-746D-A651-2E7336E32C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609" y="3039101"/>
            <a:ext cx="2219326" cy="129049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B51E1BE-BABC-CBDC-CDEE-6D65D56C5EC9}"/>
              </a:ext>
            </a:extLst>
          </p:cNvPr>
          <p:cNvSpPr txBox="1"/>
          <p:nvPr/>
        </p:nvSpPr>
        <p:spPr>
          <a:xfrm>
            <a:off x="498069" y="5272557"/>
            <a:ext cx="11195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Table.TransformColumns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(#"Changed Type",{{"Ship city", </a:t>
            </a:r>
            <a:r>
              <a:rPr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Text.Upper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, type text}, {"Ship state", </a:t>
            </a:r>
            <a:r>
              <a:rPr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Text.Upper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, type text}, {"Category", </a:t>
            </a:r>
            <a:r>
              <a:rPr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Text.Upper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, type text}})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Table.TransformColumns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(#"Filtered Rows",{{"</a:t>
            </a:r>
            <a:r>
              <a:rPr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Text.Upper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, type text}})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AFD3805-3B7B-C116-A602-2114E2630A9B}"/>
              </a:ext>
            </a:extLst>
          </p:cNvPr>
          <p:cNvSpPr txBox="1">
            <a:spLocks/>
          </p:cNvSpPr>
          <p:nvPr/>
        </p:nvSpPr>
        <p:spPr>
          <a:xfrm>
            <a:off x="523875" y="4594105"/>
            <a:ext cx="4438650" cy="886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 QUERY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6D9B30B-CA07-4C98-7397-F404734B5E59}"/>
              </a:ext>
            </a:extLst>
          </p:cNvPr>
          <p:cNvSpPr txBox="1">
            <a:spLocks/>
          </p:cNvSpPr>
          <p:nvPr/>
        </p:nvSpPr>
        <p:spPr>
          <a:xfrm>
            <a:off x="8365719" y="850070"/>
            <a:ext cx="3328212" cy="2101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600" b="1" u="sng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ROWS UPPERCASED</a:t>
            </a:r>
          </a:p>
          <a:p>
            <a:pPr marL="342900" indent="-342900">
              <a:buFont typeface="+mj-lt"/>
              <a:buAutoNum type="arabicPeriod"/>
            </a:pPr>
            <a:endParaRPr lang="en-IN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500" b="1">
                <a:latin typeface="Times New Roman" panose="02020603050405020304" pitchFamily="18" charset="0"/>
                <a:cs typeface="Times New Roman" panose="02020603050405020304" pitchFamily="18" charset="0"/>
              </a:rPr>
              <a:t>Amazon Sales report - </a:t>
            </a:r>
            <a:r>
              <a:rPr lang="en-IN" sz="1500">
                <a:latin typeface="Times New Roman" panose="02020603050405020304" pitchFamily="18" charset="0"/>
                <a:cs typeface="Times New Roman" panose="02020603050405020304" pitchFamily="18" charset="0"/>
              </a:rPr>
              <a:t>Ship city, Ship state, Category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500" b="1">
                <a:latin typeface="Times New Roman" panose="02020603050405020304" pitchFamily="18" charset="0"/>
                <a:cs typeface="Times New Roman" panose="02020603050405020304" pitchFamily="18" charset="0"/>
              </a:rPr>
              <a:t>Sales report - </a:t>
            </a:r>
            <a:r>
              <a:rPr lang="en-IN" sz="1500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500" b="1">
                <a:latin typeface="Times New Roman" panose="02020603050405020304" pitchFamily="18" charset="0"/>
                <a:cs typeface="Times New Roman" panose="02020603050405020304" pitchFamily="18" charset="0"/>
              </a:rPr>
              <a:t>Profit and loss - </a:t>
            </a:r>
            <a:r>
              <a:rPr lang="en-IN" sz="1500">
                <a:latin typeface="Times New Roman" panose="02020603050405020304" pitchFamily="18" charset="0"/>
                <a:cs typeface="Times New Roman" panose="02020603050405020304" pitchFamily="18" charset="0"/>
              </a:rPr>
              <a:t> Category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F4D26D17-0073-B654-1224-4BD8DD17B9E3}"/>
              </a:ext>
            </a:extLst>
          </p:cNvPr>
          <p:cNvSpPr txBox="1">
            <a:spLocks/>
          </p:cNvSpPr>
          <p:nvPr/>
        </p:nvSpPr>
        <p:spPr>
          <a:xfrm>
            <a:off x="8335240" y="3036786"/>
            <a:ext cx="3328212" cy="2101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600" b="1" u="sng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 CREATED</a:t>
            </a:r>
          </a:p>
          <a:p>
            <a:pPr marL="342900" indent="-342900">
              <a:buFont typeface="+mj-lt"/>
              <a:buAutoNum type="arabicPeriod"/>
            </a:pPr>
            <a:endParaRPr lang="en-IN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500" b="1">
                <a:latin typeface="Times New Roman" panose="02020603050405020304" pitchFamily="18" charset="0"/>
                <a:cs typeface="Times New Roman" panose="02020603050405020304" pitchFamily="18" charset="0"/>
              </a:rPr>
              <a:t>Bridge table – </a:t>
            </a:r>
            <a:r>
              <a:rPr lang="en-IN" sz="150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all the SKU in amazon sales report &amp; international sales report without duplicates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500" b="1">
                <a:latin typeface="Times New Roman" panose="02020603050405020304" pitchFamily="18" charset="0"/>
                <a:cs typeface="Times New Roman" panose="02020603050405020304" pitchFamily="18" charset="0"/>
              </a:rPr>
              <a:t>Top 5 </a:t>
            </a:r>
            <a:r>
              <a:rPr lang="en-IN" sz="1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sku’s</a:t>
            </a:r>
            <a:endParaRPr lang="en-IN" sz="1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urved Arrow Orange icon PNG and SVG Vector Free Download">
            <a:extLst>
              <a:ext uri="{FF2B5EF4-FFF2-40B4-BE49-F238E27FC236}">
                <a16:creationId xmlns:a16="http://schemas.microsoft.com/office/drawing/2014/main" id="{49C36423-1E2C-A7E3-6B66-1DC662E3D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1847125"/>
            <a:ext cx="559367" cy="59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urved Arrow Orange icon PNG and SVG Vector Free Download">
            <a:extLst>
              <a:ext uri="{FF2B5EF4-FFF2-40B4-BE49-F238E27FC236}">
                <a16:creationId xmlns:a16="http://schemas.microsoft.com/office/drawing/2014/main" id="{B0553A61-9879-3391-C4C4-629100448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97694">
            <a:off x="3442668" y="3150761"/>
            <a:ext cx="767221" cy="78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rved Arrow Orange icon PNG and SVG Vector Free Download">
            <a:extLst>
              <a:ext uri="{FF2B5EF4-FFF2-40B4-BE49-F238E27FC236}">
                <a16:creationId xmlns:a16="http://schemas.microsoft.com/office/drawing/2014/main" id="{9B06EFF8-C545-60BC-D35A-5F2F895BE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17596">
            <a:off x="5783424" y="2717171"/>
            <a:ext cx="625150" cy="63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Amazon Logo: Evolution And Meaning Behind The Iconic Brand Symbol -  LogoCreator.io">
            <a:extLst>
              <a:ext uri="{FF2B5EF4-FFF2-40B4-BE49-F238E27FC236}">
                <a16:creationId xmlns:a16="http://schemas.microsoft.com/office/drawing/2014/main" id="{32E1B13A-3F74-8E35-AA39-D677A26988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5" t="14810" r="13135" b="18889"/>
          <a:stretch/>
        </p:blipFill>
        <p:spPr bwMode="auto">
          <a:xfrm>
            <a:off x="10810875" y="320697"/>
            <a:ext cx="497495" cy="47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Microsoft Power BI | Gridheart">
            <a:extLst>
              <a:ext uri="{FF2B5EF4-FFF2-40B4-BE49-F238E27FC236}">
                <a16:creationId xmlns:a16="http://schemas.microsoft.com/office/drawing/2014/main" id="{E2C710CB-2869-C6E7-88EF-B52D0214B5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6" r="19298"/>
          <a:stretch/>
        </p:blipFill>
        <p:spPr bwMode="auto">
          <a:xfrm>
            <a:off x="11346322" y="320697"/>
            <a:ext cx="540878" cy="49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360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C618B-C5B6-C770-BB4D-6E878C245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CFCA9-8CD7-2FD9-F4E7-2ECBEEBF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272734"/>
            <a:ext cx="4438650" cy="886572"/>
          </a:xfrm>
        </p:spPr>
        <p:txBody>
          <a:bodyPr>
            <a:normAutofit/>
          </a:bodyPr>
          <a:lstStyle/>
          <a:p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MODELLING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F91E06-56D3-3A13-1032-7E46F91ACAEB}"/>
              </a:ext>
            </a:extLst>
          </p:cNvPr>
          <p:cNvSpPr/>
          <p:nvPr/>
        </p:nvSpPr>
        <p:spPr>
          <a:xfrm>
            <a:off x="304800" y="257175"/>
            <a:ext cx="11658600" cy="6381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pic>
        <p:nvPicPr>
          <p:cNvPr id="5" name="Picture 2" descr="Amazon Logo: Evolution And Meaning Behind The Iconic Brand Symbol -  LogoCreator.io">
            <a:extLst>
              <a:ext uri="{FF2B5EF4-FFF2-40B4-BE49-F238E27FC236}">
                <a16:creationId xmlns:a16="http://schemas.microsoft.com/office/drawing/2014/main" id="{A1AE6840-DC2D-6999-5EED-13FB896009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5" t="14810" r="13135" b="18889"/>
          <a:stretch/>
        </p:blipFill>
        <p:spPr bwMode="auto">
          <a:xfrm>
            <a:off x="10810875" y="320697"/>
            <a:ext cx="497495" cy="47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Microsoft Power BI | Gridheart">
            <a:extLst>
              <a:ext uri="{FF2B5EF4-FFF2-40B4-BE49-F238E27FC236}">
                <a16:creationId xmlns:a16="http://schemas.microsoft.com/office/drawing/2014/main" id="{9BE650B8-18F4-D206-21A9-94EFA84494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6" r="19298"/>
          <a:stretch/>
        </p:blipFill>
        <p:spPr bwMode="auto">
          <a:xfrm>
            <a:off x="11346322" y="320697"/>
            <a:ext cx="540878" cy="49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776DEF-8708-A50B-35C5-10BCACB9E2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1291318"/>
            <a:ext cx="7562850" cy="42753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C8CACA-0744-77C9-D828-0A68FAD12076}"/>
              </a:ext>
            </a:extLst>
          </p:cNvPr>
          <p:cNvSpPr txBox="1"/>
          <p:nvPr/>
        </p:nvSpPr>
        <p:spPr>
          <a:xfrm>
            <a:off x="8277225" y="1094928"/>
            <a:ext cx="3533775" cy="5218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refers to the process of connecting, organizing, and structuring data from different sources into a unified and efficient format for analysis and visualization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create new relationships by just clicking, dragging and dropping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4 cardinality in relationships and 2 cross filter direction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Bridge table connects SKU of amazon sales report, international sales report and profit and loss </a:t>
            </a:r>
          </a:p>
        </p:txBody>
      </p:sp>
    </p:spTree>
    <p:extLst>
      <p:ext uri="{BB962C8B-B14F-4D97-AF65-F5344CB8AC3E}">
        <p14:creationId xmlns:p14="http://schemas.microsoft.com/office/powerpoint/2010/main" val="1370354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C722F-0FC8-900D-9CF6-9A428F5B0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CA94-E864-5C68-7353-63631B3CF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142129"/>
            <a:ext cx="4438650" cy="886572"/>
          </a:xfrm>
        </p:spPr>
        <p:txBody>
          <a:bodyPr>
            <a:normAutofit/>
          </a:bodyPr>
          <a:lstStyle/>
          <a:p>
            <a:r>
              <a:rPr lang="en-IN" sz="2000" b="1">
                <a:latin typeface="Times New Roman"/>
                <a:cs typeface="Times New Roman"/>
              </a:rPr>
              <a:t>DAX CALCULATIONS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DA9B1F-F881-9FCE-31CE-0D884EF8C8F8}"/>
              </a:ext>
            </a:extLst>
          </p:cNvPr>
          <p:cNvSpPr/>
          <p:nvPr/>
        </p:nvSpPr>
        <p:spPr>
          <a:xfrm>
            <a:off x="304800" y="257175"/>
            <a:ext cx="11658600" cy="6381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963ABC-470C-6436-3200-416D0F2B5122}"/>
              </a:ext>
            </a:extLst>
          </p:cNvPr>
          <p:cNvSpPr txBox="1"/>
          <p:nvPr/>
        </p:nvSpPr>
        <p:spPr>
          <a:xfrm>
            <a:off x="659564" y="830285"/>
            <a:ext cx="948534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Times New Roman"/>
                <a:cs typeface="Segoe UI"/>
              </a:rPr>
              <a:t>DAX formulas are used in measures, calculated columns, calculated tables, and row-level security</a:t>
            </a:r>
            <a:endParaRPr lang="en-US" sz="1600" b="1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CE240-ABD5-D5DC-408E-87E1BA9F51B9}"/>
              </a:ext>
            </a:extLst>
          </p:cNvPr>
          <p:cNvSpPr txBox="1"/>
          <p:nvPr/>
        </p:nvSpPr>
        <p:spPr>
          <a:xfrm>
            <a:off x="659564" y="1168839"/>
            <a:ext cx="10937789" cy="61514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/>
                <a:cs typeface="Times New Roman"/>
              </a:rPr>
              <a:t>DAX Measures used:</a:t>
            </a:r>
          </a:p>
          <a:p>
            <a:pPr marL="285750" indent="-285750">
              <a:buFont typeface="Wingdings"/>
              <a:buChar char="Ø"/>
            </a:pPr>
            <a:r>
              <a:rPr lang="en-US" sz="1600">
                <a:latin typeface="Consolas"/>
                <a:cs typeface="Times New Roman"/>
              </a:rPr>
              <a:t>Total sales = </a:t>
            </a:r>
            <a:r>
              <a:rPr lang="en-US" sz="1500">
                <a:solidFill>
                  <a:srgbClr val="3165BB"/>
                </a:solidFill>
                <a:latin typeface="Consolas"/>
                <a:cs typeface="Times New Roman"/>
              </a:rPr>
              <a:t>CALCULATE</a:t>
            </a:r>
            <a:r>
              <a:rPr lang="en-US" sz="1500">
                <a:latin typeface="Consolas"/>
                <a:cs typeface="Times New Roman"/>
              </a:rPr>
              <a:t>(</a:t>
            </a:r>
            <a:r>
              <a:rPr lang="en-US" sz="1500">
                <a:solidFill>
                  <a:srgbClr val="3165BB"/>
                </a:solidFill>
                <a:latin typeface="Consolas"/>
                <a:cs typeface="Times New Roman"/>
              </a:rPr>
              <a:t>SUM</a:t>
            </a:r>
            <a:r>
              <a:rPr lang="en-US" sz="1500">
                <a:latin typeface="Consolas"/>
                <a:cs typeface="Times New Roman"/>
              </a:rPr>
              <a:t>(</a:t>
            </a:r>
            <a:r>
              <a:rPr lang="en-US" sz="1500">
                <a:solidFill>
                  <a:srgbClr val="001080"/>
                </a:solidFill>
                <a:latin typeface="Consolas"/>
                <a:cs typeface="Times New Roman"/>
              </a:rPr>
              <a:t>'Amazon sales report'[Amount]</a:t>
            </a:r>
            <a:r>
              <a:rPr lang="en-US" sz="1500">
                <a:latin typeface="Consolas"/>
                <a:cs typeface="Times New Roman"/>
              </a:rPr>
              <a:t>))</a:t>
            </a:r>
          </a:p>
          <a:p>
            <a:pPr marL="285750" indent="-285750">
              <a:buFont typeface="Wingdings"/>
              <a:buChar char="Ø"/>
            </a:pPr>
            <a:endParaRPr lang="en-US" sz="1400">
              <a:latin typeface="Consolas"/>
              <a:cs typeface="Times New Roman"/>
            </a:endParaRPr>
          </a:p>
          <a:p>
            <a:pPr marL="171450" indent="-171450">
              <a:buFont typeface="Wingdings"/>
              <a:buChar char="Ø"/>
            </a:pPr>
            <a:r>
              <a:rPr lang="en-US" sz="1200">
                <a:latin typeface="Consolas"/>
                <a:cs typeface="Times New Roman"/>
              </a:rPr>
              <a:t>  </a:t>
            </a:r>
            <a:r>
              <a:rPr lang="en-US" sz="1600">
                <a:latin typeface="Consolas"/>
                <a:cs typeface="Times New Roman"/>
              </a:rPr>
              <a:t>Cancelled Products = </a:t>
            </a:r>
          </a:p>
          <a:p>
            <a:r>
              <a:rPr lang="en-US" sz="1600">
                <a:solidFill>
                  <a:srgbClr val="3165BB"/>
                </a:solidFill>
                <a:latin typeface="Consolas"/>
                <a:cs typeface="Times New Roman"/>
              </a:rPr>
              <a:t>    </a:t>
            </a:r>
            <a:r>
              <a:rPr lang="en-US" sz="1500">
                <a:solidFill>
                  <a:srgbClr val="3165BB"/>
                </a:solidFill>
                <a:latin typeface="Consolas"/>
                <a:cs typeface="Times New Roman"/>
              </a:rPr>
              <a:t>CALCULATE</a:t>
            </a:r>
            <a:r>
              <a:rPr lang="en-US" sz="1500">
                <a:latin typeface="Consolas"/>
                <a:cs typeface="Times New Roman"/>
              </a:rPr>
              <a:t>(</a:t>
            </a:r>
            <a:r>
              <a:rPr lang="en-US" sz="1500">
                <a:solidFill>
                  <a:srgbClr val="3165BB"/>
                </a:solidFill>
                <a:latin typeface="Consolas"/>
                <a:cs typeface="Times New Roman"/>
              </a:rPr>
              <a:t>COUNT</a:t>
            </a:r>
            <a:r>
              <a:rPr lang="en-US" sz="1500">
                <a:latin typeface="Consolas"/>
                <a:cs typeface="Times New Roman"/>
              </a:rPr>
              <a:t>(</a:t>
            </a:r>
            <a:r>
              <a:rPr lang="en-US" sz="1500">
                <a:solidFill>
                  <a:srgbClr val="001080"/>
                </a:solidFill>
                <a:latin typeface="Consolas"/>
                <a:cs typeface="Times New Roman"/>
              </a:rPr>
              <a:t>'Amazon sales report'[Courier status]</a:t>
            </a:r>
            <a:r>
              <a:rPr lang="en-US" sz="1500">
                <a:latin typeface="Consolas"/>
                <a:cs typeface="Times New Roman"/>
              </a:rPr>
              <a:t>),</a:t>
            </a:r>
            <a:r>
              <a:rPr lang="en-US" sz="1500">
                <a:solidFill>
                  <a:srgbClr val="001080"/>
                </a:solidFill>
                <a:latin typeface="Consolas"/>
                <a:cs typeface="Times New Roman"/>
              </a:rPr>
              <a:t>'Amazon sales report'[Courier    status]</a:t>
            </a:r>
            <a:r>
              <a:rPr lang="en-US" sz="1500">
                <a:latin typeface="Consolas"/>
                <a:cs typeface="Times New Roman"/>
              </a:rPr>
              <a:t>=</a:t>
            </a:r>
            <a:r>
              <a:rPr lang="en-US" sz="1500">
                <a:solidFill>
                  <a:srgbClr val="A31515"/>
                </a:solidFill>
                <a:latin typeface="Consolas"/>
                <a:cs typeface="Times New Roman"/>
              </a:rPr>
              <a:t>"Cancelled"</a:t>
            </a:r>
            <a:r>
              <a:rPr lang="en-US" sz="1500">
                <a:latin typeface="Consolas"/>
                <a:cs typeface="Times New Roman"/>
              </a:rPr>
              <a:t>)</a:t>
            </a:r>
          </a:p>
          <a:p>
            <a:endParaRPr lang="en-US" sz="1600">
              <a:latin typeface="Consolas"/>
              <a:cs typeface="Times New Roman"/>
            </a:endParaRPr>
          </a:p>
          <a:p>
            <a:pPr marL="285750" indent="-285750">
              <a:buFont typeface="Wingdings"/>
              <a:buChar char="Ø"/>
            </a:pPr>
            <a:r>
              <a:rPr lang="en-US" sz="1600">
                <a:latin typeface="Consolas"/>
                <a:cs typeface="Times New Roman"/>
              </a:rPr>
              <a:t>NO Of Orders June15 = </a:t>
            </a:r>
            <a:endParaRPr lang="en-US" sz="1600"/>
          </a:p>
          <a:p>
            <a:r>
              <a:rPr lang="en-US" sz="1600">
                <a:solidFill>
                  <a:srgbClr val="3165BB"/>
                </a:solidFill>
                <a:latin typeface="Consolas"/>
                <a:cs typeface="Times New Roman"/>
              </a:rPr>
              <a:t>   </a:t>
            </a:r>
            <a:r>
              <a:rPr lang="en-US" sz="1500">
                <a:solidFill>
                  <a:srgbClr val="3165BB"/>
                </a:solidFill>
                <a:latin typeface="Consolas"/>
                <a:cs typeface="Times New Roman"/>
              </a:rPr>
              <a:t>CALCULATE</a:t>
            </a:r>
            <a:r>
              <a:rPr lang="en-US" sz="1500">
                <a:latin typeface="Consolas"/>
                <a:cs typeface="Times New Roman"/>
              </a:rPr>
              <a:t>(</a:t>
            </a:r>
            <a:r>
              <a:rPr lang="en-US" sz="1500">
                <a:solidFill>
                  <a:srgbClr val="3165BB"/>
                </a:solidFill>
                <a:latin typeface="Consolas"/>
                <a:cs typeface="Times New Roman"/>
              </a:rPr>
              <a:t>COUNTROWS</a:t>
            </a:r>
            <a:r>
              <a:rPr lang="en-US" sz="1500">
                <a:latin typeface="Consolas"/>
                <a:cs typeface="Times New Roman"/>
              </a:rPr>
              <a:t>(</a:t>
            </a:r>
            <a:r>
              <a:rPr lang="en-US" sz="1500">
                <a:solidFill>
                  <a:srgbClr val="001080"/>
                </a:solidFill>
                <a:latin typeface="Consolas"/>
                <a:cs typeface="Times New Roman"/>
              </a:rPr>
              <a:t>'Amazon sales report'</a:t>
            </a:r>
            <a:r>
              <a:rPr lang="en-US" sz="1500">
                <a:latin typeface="Consolas"/>
                <a:cs typeface="Times New Roman"/>
              </a:rPr>
              <a:t>),</a:t>
            </a:r>
            <a:r>
              <a:rPr lang="en-US" sz="1500">
                <a:solidFill>
                  <a:srgbClr val="001080"/>
                </a:solidFill>
                <a:latin typeface="Consolas"/>
                <a:cs typeface="Times New Roman"/>
              </a:rPr>
              <a:t>'Amazon sales report'[Date]</a:t>
            </a:r>
            <a:r>
              <a:rPr lang="en-US" sz="1500">
                <a:latin typeface="Consolas"/>
                <a:cs typeface="Times New Roman"/>
              </a:rPr>
              <a:t>=</a:t>
            </a:r>
            <a:r>
              <a:rPr lang="en-US" sz="1500">
                <a:solidFill>
                  <a:srgbClr val="3165BB"/>
                </a:solidFill>
                <a:latin typeface="Consolas"/>
                <a:cs typeface="Times New Roman"/>
              </a:rPr>
              <a:t>DATE</a:t>
            </a:r>
            <a:r>
              <a:rPr lang="en-US" sz="1500">
                <a:latin typeface="Consolas"/>
                <a:cs typeface="Times New Roman"/>
              </a:rPr>
              <a:t>(</a:t>
            </a:r>
            <a:r>
              <a:rPr lang="en-US" sz="1500">
                <a:solidFill>
                  <a:srgbClr val="098658"/>
                </a:solidFill>
                <a:latin typeface="Consolas"/>
                <a:cs typeface="Times New Roman"/>
              </a:rPr>
              <a:t>2022</a:t>
            </a:r>
            <a:r>
              <a:rPr lang="en-US" sz="1500">
                <a:latin typeface="Consolas"/>
                <a:cs typeface="Times New Roman"/>
              </a:rPr>
              <a:t>,</a:t>
            </a:r>
            <a:r>
              <a:rPr lang="en-US" sz="1500">
                <a:solidFill>
                  <a:srgbClr val="098658"/>
                </a:solidFill>
                <a:latin typeface="Consolas"/>
                <a:cs typeface="Times New Roman"/>
              </a:rPr>
              <a:t>6</a:t>
            </a:r>
            <a:r>
              <a:rPr lang="en-US" sz="1500">
                <a:latin typeface="Consolas"/>
                <a:cs typeface="Times New Roman"/>
              </a:rPr>
              <a:t>,</a:t>
            </a:r>
            <a:r>
              <a:rPr lang="en-US" sz="1500">
                <a:solidFill>
                  <a:srgbClr val="098658"/>
                </a:solidFill>
                <a:latin typeface="Consolas"/>
                <a:cs typeface="Times New Roman"/>
              </a:rPr>
              <a:t>15</a:t>
            </a:r>
            <a:r>
              <a:rPr lang="en-US" sz="1500">
                <a:latin typeface="Consolas"/>
                <a:cs typeface="Times New Roman"/>
              </a:rPr>
              <a:t>)) ….......</a:t>
            </a:r>
            <a:endParaRPr lang="en-US" sz="1500"/>
          </a:p>
          <a:p>
            <a:endParaRPr lang="en-US" sz="1600">
              <a:latin typeface="Consolas"/>
              <a:cs typeface="Times New Roman"/>
            </a:endParaRPr>
          </a:p>
          <a:p>
            <a:r>
              <a:rPr lang="en-US" sz="1600" b="1">
                <a:latin typeface="Times New Roman"/>
                <a:cs typeface="Times New Roman"/>
              </a:rPr>
              <a:t>CALCULATED TABLES:</a:t>
            </a:r>
          </a:p>
          <a:p>
            <a:pPr marL="285750" indent="-285750">
              <a:buFont typeface="Wingdings"/>
              <a:buChar char="Ø"/>
            </a:pPr>
            <a:r>
              <a:rPr lang="en-US" sz="1600" b="1" err="1">
                <a:latin typeface="Consolas"/>
                <a:cs typeface="Times New Roman"/>
              </a:rPr>
              <a:t>Sku</a:t>
            </a:r>
            <a:r>
              <a:rPr lang="en-US" sz="1600" b="1">
                <a:latin typeface="Consolas"/>
                <a:cs typeface="Times New Roman"/>
              </a:rPr>
              <a:t> Summary Table</a:t>
            </a:r>
            <a:r>
              <a:rPr lang="en-US" sz="1600">
                <a:latin typeface="Consolas"/>
                <a:cs typeface="Times New Roman"/>
              </a:rPr>
              <a:t>  </a:t>
            </a:r>
          </a:p>
          <a:p>
            <a:r>
              <a:rPr lang="en-US" sz="1600">
                <a:latin typeface="Consolas"/>
                <a:cs typeface="Times New Roman"/>
              </a:rPr>
              <a:t>   </a:t>
            </a:r>
            <a:r>
              <a:rPr lang="en-US" sz="1600" err="1">
                <a:latin typeface="Consolas"/>
                <a:cs typeface="Times New Roman"/>
              </a:rPr>
              <a:t>SKU_Summary</a:t>
            </a:r>
            <a:r>
              <a:rPr lang="en-US" sz="1600">
                <a:latin typeface="Consolas"/>
                <a:cs typeface="Times New Roman"/>
              </a:rPr>
              <a:t> = </a:t>
            </a:r>
            <a:endParaRPr lang="en-US" sz="1600">
              <a:latin typeface="Aptos" panose="02110004020202020204"/>
              <a:cs typeface="Times New Roman"/>
            </a:endParaRPr>
          </a:p>
          <a:p>
            <a:r>
              <a:rPr lang="en-US" sz="1600">
                <a:solidFill>
                  <a:srgbClr val="3165BB"/>
                </a:solidFill>
                <a:latin typeface="Consolas"/>
                <a:cs typeface="Times New Roman"/>
              </a:rPr>
              <a:t>    </a:t>
            </a:r>
            <a:r>
              <a:rPr lang="en-US" sz="1500">
                <a:solidFill>
                  <a:srgbClr val="3165BB"/>
                </a:solidFill>
                <a:latin typeface="Consolas"/>
                <a:cs typeface="Times New Roman"/>
              </a:rPr>
              <a:t>SUMMARIZE</a:t>
            </a:r>
            <a:r>
              <a:rPr lang="en-US" sz="1500">
                <a:latin typeface="Consolas"/>
                <a:cs typeface="Times New Roman"/>
              </a:rPr>
              <a:t>(</a:t>
            </a:r>
            <a:endParaRPr lang="en-US" sz="1500"/>
          </a:p>
          <a:p>
            <a:r>
              <a:rPr lang="en-US" sz="1500">
                <a:latin typeface="Consolas"/>
                <a:cs typeface="Times New Roman"/>
              </a:rPr>
              <a:t>      'Amazon sales report',</a:t>
            </a:r>
            <a:endParaRPr lang="en-US" sz="1500"/>
          </a:p>
          <a:p>
            <a:r>
              <a:rPr lang="en-US" sz="1500">
                <a:latin typeface="Consolas"/>
                <a:cs typeface="Times New Roman"/>
              </a:rPr>
              <a:t>      'Amazon sales report'[</a:t>
            </a:r>
            <a:r>
              <a:rPr lang="en-US" sz="1500" err="1">
                <a:latin typeface="Consolas"/>
                <a:cs typeface="Times New Roman"/>
              </a:rPr>
              <a:t>Sku</a:t>
            </a:r>
            <a:r>
              <a:rPr lang="en-US" sz="1500">
                <a:latin typeface="Consolas"/>
                <a:cs typeface="Times New Roman"/>
              </a:rPr>
              <a:t>],</a:t>
            </a:r>
            <a:endParaRPr lang="en-US" sz="1500"/>
          </a:p>
          <a:p>
            <a:r>
              <a:rPr lang="en-US" sz="1500">
                <a:latin typeface="Consolas"/>
                <a:cs typeface="Times New Roman"/>
              </a:rPr>
              <a:t>    </a:t>
            </a:r>
            <a:r>
              <a:rPr lang="en-US" sz="1500">
                <a:solidFill>
                  <a:srgbClr val="A31515"/>
                </a:solidFill>
                <a:latin typeface="Consolas"/>
                <a:cs typeface="Times New Roman"/>
              </a:rPr>
              <a:t>  "Total Amount"</a:t>
            </a:r>
            <a:r>
              <a:rPr lang="en-US" sz="1500">
                <a:latin typeface="Consolas"/>
                <a:cs typeface="Times New Roman"/>
              </a:rPr>
              <a:t>, </a:t>
            </a:r>
            <a:r>
              <a:rPr lang="en-US" sz="1500">
                <a:solidFill>
                  <a:srgbClr val="3165BB"/>
                </a:solidFill>
                <a:latin typeface="Consolas"/>
                <a:cs typeface="Times New Roman"/>
              </a:rPr>
              <a:t>SUM</a:t>
            </a:r>
            <a:r>
              <a:rPr lang="en-US" sz="1500">
                <a:latin typeface="Consolas"/>
                <a:cs typeface="Times New Roman"/>
              </a:rPr>
              <a:t>('Amazon sales report'[Amount])</a:t>
            </a:r>
            <a:endParaRPr lang="en-US" sz="1500"/>
          </a:p>
          <a:p>
            <a:r>
              <a:rPr lang="en-US" sz="1500">
                <a:latin typeface="Consolas"/>
                <a:cs typeface="Times New Roman"/>
              </a:rPr>
              <a:t>     )</a:t>
            </a:r>
          </a:p>
          <a:p>
            <a:endParaRPr lang="en-US" sz="1500">
              <a:latin typeface="Consolas"/>
              <a:cs typeface="Times New Roman"/>
            </a:endParaRPr>
          </a:p>
          <a:p>
            <a:pPr marL="285750" indent="-285750">
              <a:buFont typeface="Wingdings,Sans-Serif"/>
              <a:buChar char="Ø"/>
            </a:pPr>
            <a:r>
              <a:rPr lang="en-US" sz="1600" b="1">
                <a:latin typeface="Times New Roman"/>
                <a:cs typeface="Times New Roman"/>
              </a:rPr>
              <a:t>Top5_SKUs</a:t>
            </a:r>
            <a:endParaRPr lang="en-US" sz="1600">
              <a:latin typeface="Times New Roman"/>
              <a:cs typeface="Times New Roman"/>
            </a:endParaRPr>
          </a:p>
          <a:p>
            <a:r>
              <a:rPr lang="en-US" sz="1600">
                <a:latin typeface="Consolas"/>
                <a:cs typeface="Times New Roman"/>
              </a:rPr>
              <a:t>  </a:t>
            </a:r>
            <a:r>
              <a:rPr lang="en-US" sz="1500">
                <a:latin typeface="Consolas"/>
                <a:cs typeface="Times New Roman"/>
              </a:rPr>
              <a:t>Top5_SKUs = </a:t>
            </a:r>
            <a:r>
              <a:rPr lang="en-US" sz="1500">
                <a:solidFill>
                  <a:srgbClr val="3165BB"/>
                </a:solidFill>
                <a:latin typeface="Consolas"/>
                <a:cs typeface="Times New Roman"/>
              </a:rPr>
              <a:t>TOPN</a:t>
            </a:r>
            <a:r>
              <a:rPr lang="en-US" sz="1500">
                <a:latin typeface="Consolas"/>
                <a:cs typeface="Times New Roman"/>
              </a:rPr>
              <a:t>(</a:t>
            </a:r>
            <a:r>
              <a:rPr lang="en-US" sz="1500">
                <a:solidFill>
                  <a:srgbClr val="098658"/>
                </a:solidFill>
                <a:latin typeface="Consolas"/>
                <a:cs typeface="Times New Roman"/>
              </a:rPr>
              <a:t>5</a:t>
            </a:r>
            <a:r>
              <a:rPr lang="en-US" sz="1500">
                <a:latin typeface="Consolas"/>
                <a:cs typeface="Times New Roman"/>
              </a:rPr>
              <a:t>,</a:t>
            </a:r>
            <a:r>
              <a:rPr lang="en-US" sz="1500">
                <a:solidFill>
                  <a:srgbClr val="001080"/>
                </a:solidFill>
                <a:latin typeface="Consolas"/>
                <a:cs typeface="Times New Roman"/>
              </a:rPr>
              <a:t>SKU_Summary</a:t>
            </a:r>
            <a:r>
              <a:rPr lang="en-US" sz="1500">
                <a:latin typeface="Consolas"/>
                <a:cs typeface="Times New Roman"/>
              </a:rPr>
              <a:t>,</a:t>
            </a:r>
            <a:r>
              <a:rPr lang="en-US" sz="1500">
                <a:solidFill>
                  <a:srgbClr val="001080"/>
                </a:solidFill>
                <a:latin typeface="Consolas"/>
                <a:cs typeface="Times New Roman"/>
              </a:rPr>
              <a:t>SKU_Summary[Total Amount]</a:t>
            </a:r>
            <a:r>
              <a:rPr lang="en-US" sz="1500">
                <a:latin typeface="Consolas"/>
                <a:cs typeface="Times New Roman"/>
              </a:rPr>
              <a:t>,</a:t>
            </a:r>
            <a:r>
              <a:rPr lang="en-US" sz="1500">
                <a:solidFill>
                  <a:srgbClr val="0000FF"/>
                </a:solidFill>
                <a:latin typeface="Consolas"/>
                <a:cs typeface="Times New Roman"/>
              </a:rPr>
              <a:t>DESC</a:t>
            </a:r>
            <a:r>
              <a:rPr lang="en-US" sz="1500">
                <a:latin typeface="Consolas"/>
                <a:cs typeface="Times New Roman"/>
              </a:rPr>
              <a:t>)</a:t>
            </a:r>
            <a:endParaRPr lang="en-US" sz="1500"/>
          </a:p>
          <a:p>
            <a:endParaRPr lang="en-US" sz="1400" b="1">
              <a:latin typeface="Times New Roman"/>
              <a:cs typeface="Times New Roman"/>
            </a:endParaRPr>
          </a:p>
          <a:p>
            <a:endParaRPr lang="en-US" sz="1400">
              <a:latin typeface="Times New Roman"/>
              <a:cs typeface="Times New Roman"/>
            </a:endParaRPr>
          </a:p>
          <a:p>
            <a:pPr marL="285750" indent="-285750">
              <a:buFont typeface="Wingdings"/>
              <a:buChar char="Ø"/>
            </a:pPr>
            <a:endParaRPr lang="en-US" sz="1400">
              <a:latin typeface="Consolas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</p:txBody>
      </p:sp>
      <p:pic>
        <p:nvPicPr>
          <p:cNvPr id="5" name="Picture 2" descr="Amazon Logo: Evolution And Meaning Behind The Iconic Brand Symbol -  LogoCreator.io">
            <a:extLst>
              <a:ext uri="{FF2B5EF4-FFF2-40B4-BE49-F238E27FC236}">
                <a16:creationId xmlns:a16="http://schemas.microsoft.com/office/drawing/2014/main" id="{3DABA0F2-F6D7-E270-4C36-0BEE11E535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5" t="14810" r="13135" b="18889"/>
          <a:stretch/>
        </p:blipFill>
        <p:spPr bwMode="auto">
          <a:xfrm>
            <a:off x="10810875" y="320697"/>
            <a:ext cx="497495" cy="47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Microsoft Power BI | Gridheart">
            <a:extLst>
              <a:ext uri="{FF2B5EF4-FFF2-40B4-BE49-F238E27FC236}">
                <a16:creationId xmlns:a16="http://schemas.microsoft.com/office/drawing/2014/main" id="{67761433-A580-002F-B355-E0171AFC24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6" r="19298"/>
          <a:stretch/>
        </p:blipFill>
        <p:spPr bwMode="auto">
          <a:xfrm>
            <a:off x="11346322" y="320697"/>
            <a:ext cx="540878" cy="49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3835042-9DEB-4023-4304-B7B48FA52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0" y="3528217"/>
            <a:ext cx="2623472" cy="14791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1625A8F-0F44-4142-7EAC-A324CB96F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2789" y="4679138"/>
            <a:ext cx="2371725" cy="1638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56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C722F-0FC8-900D-9CF6-9A428F5B0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CA94-E864-5C68-7353-63631B3CF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142129"/>
            <a:ext cx="4438650" cy="886572"/>
          </a:xfrm>
        </p:spPr>
        <p:txBody>
          <a:bodyPr>
            <a:normAutofit/>
          </a:bodyPr>
          <a:lstStyle/>
          <a:p>
            <a:r>
              <a:rPr lang="en-IN" sz="2000" b="1">
                <a:latin typeface="Times New Roman"/>
                <a:cs typeface="Times New Roman"/>
              </a:rPr>
              <a:t>DAX CALCULATIONS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DA9B1F-F881-9FCE-31CE-0D884EF8C8F8}"/>
              </a:ext>
            </a:extLst>
          </p:cNvPr>
          <p:cNvSpPr/>
          <p:nvPr/>
        </p:nvSpPr>
        <p:spPr>
          <a:xfrm>
            <a:off x="304800" y="257175"/>
            <a:ext cx="11658600" cy="6381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963ABC-470C-6436-3200-416D0F2B5122}"/>
              </a:ext>
            </a:extLst>
          </p:cNvPr>
          <p:cNvSpPr txBox="1"/>
          <p:nvPr/>
        </p:nvSpPr>
        <p:spPr>
          <a:xfrm>
            <a:off x="715766" y="894781"/>
            <a:ext cx="8241488" cy="200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Times New Roman"/>
                <a:cs typeface="Times New Roman"/>
              </a:rPr>
              <a:t>Calculated Columns:</a:t>
            </a:r>
          </a:p>
          <a:p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buFont typeface="Wingdings,Sans-Serif"/>
              <a:buChar char="Ø"/>
            </a:pPr>
            <a:r>
              <a:rPr lang="en-US" b="1">
                <a:latin typeface="Times New Roman"/>
                <a:cs typeface="Times New Roman"/>
              </a:rPr>
              <a:t>Promo column: </a:t>
            </a:r>
            <a:r>
              <a:rPr lang="en-US">
                <a:latin typeface="Times New Roman"/>
                <a:cs typeface="Times New Roman"/>
              </a:rPr>
              <a:t>To check if a product had promotions or not</a:t>
            </a:r>
          </a:p>
          <a:p>
            <a:r>
              <a:rPr lang="en-US" sz="1400">
                <a:latin typeface="Consolas"/>
                <a:cs typeface="Segoe UI"/>
              </a:rPr>
              <a:t>    </a:t>
            </a:r>
            <a:r>
              <a:rPr lang="en-US" sz="1600">
                <a:latin typeface="Consolas"/>
                <a:cs typeface="Segoe UI"/>
              </a:rPr>
              <a:t>promo = </a:t>
            </a:r>
            <a:r>
              <a:rPr lang="en-US" sz="1600">
                <a:solidFill>
                  <a:srgbClr val="3165BB"/>
                </a:solidFill>
                <a:latin typeface="Consolas"/>
                <a:cs typeface="Segoe UI"/>
              </a:rPr>
              <a:t>IF</a:t>
            </a:r>
            <a:r>
              <a:rPr lang="en-US" sz="1600">
                <a:latin typeface="Consolas"/>
                <a:cs typeface="Segoe UI"/>
              </a:rPr>
              <a:t>(</a:t>
            </a:r>
            <a:r>
              <a:rPr lang="en-US" sz="1600">
                <a:solidFill>
                  <a:srgbClr val="001080"/>
                </a:solidFill>
                <a:latin typeface="Consolas"/>
                <a:cs typeface="Segoe UI"/>
              </a:rPr>
              <a:t>'Amazon sales report'[Promotion ids]</a:t>
            </a:r>
            <a:r>
              <a:rPr lang="en-US" sz="1600">
                <a:latin typeface="Consolas"/>
                <a:cs typeface="Segoe UI"/>
              </a:rPr>
              <a:t>=</a:t>
            </a:r>
            <a:r>
              <a:rPr lang="en-US" sz="1600">
                <a:solidFill>
                  <a:srgbClr val="A31515"/>
                </a:solidFill>
                <a:latin typeface="Consolas"/>
                <a:cs typeface="Segoe UI"/>
              </a:rPr>
              <a:t>"NA"</a:t>
            </a:r>
            <a:r>
              <a:rPr lang="en-US" sz="1600">
                <a:latin typeface="Consolas"/>
                <a:cs typeface="Segoe UI"/>
              </a:rPr>
              <a:t>,</a:t>
            </a:r>
            <a:r>
              <a:rPr lang="en-US" sz="1600">
                <a:solidFill>
                  <a:srgbClr val="A31515"/>
                </a:solidFill>
                <a:latin typeface="Consolas"/>
                <a:cs typeface="Segoe UI"/>
              </a:rPr>
              <a:t>"NO"</a:t>
            </a:r>
            <a:r>
              <a:rPr lang="en-US" sz="1600">
                <a:latin typeface="Consolas"/>
                <a:cs typeface="Segoe UI"/>
              </a:rPr>
              <a:t>,</a:t>
            </a:r>
            <a:r>
              <a:rPr lang="en-US" sz="1600">
                <a:solidFill>
                  <a:srgbClr val="A31515"/>
                </a:solidFill>
                <a:latin typeface="Consolas"/>
                <a:cs typeface="Segoe UI"/>
              </a:rPr>
              <a:t>"YES"</a:t>
            </a:r>
            <a:r>
              <a:rPr lang="en-US" sz="1600">
                <a:latin typeface="Consolas"/>
                <a:cs typeface="Segoe UI"/>
              </a:rPr>
              <a:t>)</a:t>
            </a:r>
          </a:p>
          <a:p>
            <a:endParaRPr lang="en-US" sz="1600">
              <a:latin typeface="Consolas"/>
              <a:cs typeface="Segoe UI"/>
            </a:endParaRPr>
          </a:p>
          <a:p>
            <a:pPr marL="285750" indent="-285750">
              <a:buFont typeface="Wingdings,Sans-Serif"/>
              <a:buChar char="Ø"/>
            </a:pPr>
            <a:r>
              <a:rPr lang="en-US" b="1">
                <a:latin typeface="Times New Roman"/>
                <a:cs typeface="Times New Roman"/>
              </a:rPr>
              <a:t>Month Year :</a:t>
            </a:r>
            <a:r>
              <a:rPr lang="en-US">
                <a:latin typeface="Times New Roman"/>
                <a:cs typeface="Times New Roman"/>
              </a:rPr>
              <a:t>to get month and year from date column</a:t>
            </a:r>
          </a:p>
          <a:p>
            <a:r>
              <a:rPr lang="en-US" sz="1400">
                <a:latin typeface="Consolas"/>
                <a:cs typeface="Segoe UI"/>
              </a:rPr>
              <a:t>    </a:t>
            </a:r>
            <a:r>
              <a:rPr lang="en-US" sz="1600">
                <a:latin typeface="Consolas"/>
                <a:cs typeface="Segoe UI"/>
              </a:rPr>
              <a:t> </a:t>
            </a:r>
            <a:r>
              <a:rPr lang="en-US" sz="1600" err="1">
                <a:latin typeface="Consolas"/>
                <a:cs typeface="Segoe UI"/>
              </a:rPr>
              <a:t>MonthYear</a:t>
            </a:r>
            <a:r>
              <a:rPr lang="en-US" sz="1600">
                <a:latin typeface="Consolas"/>
                <a:cs typeface="Segoe UI"/>
              </a:rPr>
              <a:t> = </a:t>
            </a:r>
            <a:r>
              <a:rPr lang="en-US" sz="1600">
                <a:solidFill>
                  <a:srgbClr val="3165BB"/>
                </a:solidFill>
                <a:latin typeface="Consolas"/>
                <a:cs typeface="Segoe UI"/>
              </a:rPr>
              <a:t>FORMAT</a:t>
            </a:r>
            <a:r>
              <a:rPr lang="en-US" sz="1600">
                <a:latin typeface="Consolas"/>
                <a:cs typeface="Segoe UI"/>
              </a:rPr>
              <a:t>(</a:t>
            </a:r>
            <a:r>
              <a:rPr lang="en-US" sz="1600">
                <a:solidFill>
                  <a:srgbClr val="001080"/>
                </a:solidFill>
                <a:latin typeface="Consolas"/>
                <a:cs typeface="Segoe UI"/>
              </a:rPr>
              <a:t>'Amazon sales report'[Date]</a:t>
            </a:r>
            <a:r>
              <a:rPr lang="en-US" sz="1600">
                <a:latin typeface="Consolas"/>
                <a:cs typeface="Segoe UI"/>
              </a:rPr>
              <a:t>, </a:t>
            </a:r>
            <a:r>
              <a:rPr lang="en-US" sz="1600">
                <a:solidFill>
                  <a:srgbClr val="A31515"/>
                </a:solidFill>
                <a:latin typeface="Consolas"/>
                <a:cs typeface="Segoe UI"/>
              </a:rPr>
              <a:t>"MMM YYYY"</a:t>
            </a:r>
            <a:r>
              <a:rPr lang="en-US" sz="1600">
                <a:latin typeface="Consolas"/>
                <a:cs typeface="Segoe UI"/>
              </a:rPr>
              <a:t>)</a:t>
            </a:r>
            <a:endParaRPr lang="en-US" sz="1600"/>
          </a:p>
        </p:txBody>
      </p:sp>
      <p:pic>
        <p:nvPicPr>
          <p:cNvPr id="5" name="Picture 2" descr="Amazon Logo: Evolution And Meaning Behind The Iconic Brand Symbol -  LogoCreator.io">
            <a:extLst>
              <a:ext uri="{FF2B5EF4-FFF2-40B4-BE49-F238E27FC236}">
                <a16:creationId xmlns:a16="http://schemas.microsoft.com/office/drawing/2014/main" id="{3DABA0F2-F6D7-E270-4C36-0BEE11E535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5" t="14810" r="13135" b="18889"/>
          <a:stretch/>
        </p:blipFill>
        <p:spPr bwMode="auto">
          <a:xfrm>
            <a:off x="10810875" y="320697"/>
            <a:ext cx="497495" cy="47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Microsoft Power BI | Gridheart">
            <a:extLst>
              <a:ext uri="{FF2B5EF4-FFF2-40B4-BE49-F238E27FC236}">
                <a16:creationId xmlns:a16="http://schemas.microsoft.com/office/drawing/2014/main" id="{67761433-A580-002F-B355-E0171AFC24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6" r="19298"/>
          <a:stretch/>
        </p:blipFill>
        <p:spPr bwMode="auto">
          <a:xfrm>
            <a:off x="11346322" y="320697"/>
            <a:ext cx="540878" cy="49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8220C67-FE8A-5699-ECB5-D525ED5A0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115" y="3010375"/>
            <a:ext cx="5000625" cy="3290215"/>
          </a:xfrm>
          <a:prstGeom prst="rect">
            <a:avLst/>
          </a:prstGeom>
        </p:spPr>
      </p:pic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E26F14D0-EFBA-F2A7-D860-137ED5951F00}"/>
              </a:ext>
            </a:extLst>
          </p:cNvPr>
          <p:cNvSpPr/>
          <p:nvPr/>
        </p:nvSpPr>
        <p:spPr>
          <a:xfrm>
            <a:off x="6244614" y="3095625"/>
            <a:ext cx="1932126" cy="3204965"/>
          </a:xfrm>
          <a:prstGeom prst="flowChartProcess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28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F0521-CA5C-6C65-CCBE-5198240E1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3CC5C1-35A9-45B0-971D-8C2661327A0A}"/>
              </a:ext>
            </a:extLst>
          </p:cNvPr>
          <p:cNvSpPr/>
          <p:nvPr/>
        </p:nvSpPr>
        <p:spPr>
          <a:xfrm>
            <a:off x="304800" y="257175"/>
            <a:ext cx="11658600" cy="6381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3C969B0E-54C0-33A4-2560-E7252A8F595D}"/>
              </a:ext>
            </a:extLst>
          </p:cNvPr>
          <p:cNvSpPr/>
          <p:nvPr/>
        </p:nvSpPr>
        <p:spPr>
          <a:xfrm>
            <a:off x="1095051" y="4083595"/>
            <a:ext cx="3839550" cy="2276058"/>
          </a:xfrm>
          <a:prstGeom prst="flowChartAlternateProcess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PRODUCT WISE SALES</a:t>
            </a:r>
          </a:p>
          <a:p>
            <a:pPr algn="ctr"/>
            <a:endParaRPr lang="en-GB" sz="1500" b="1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5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:</a:t>
            </a:r>
            <a:r>
              <a:rPr lang="en-GB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Kurta set leads in sales</a:t>
            </a:r>
          </a:p>
          <a:p>
            <a:endParaRPr lang="en-GB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5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Donut chart?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Donut chart highlights top and lowest sellers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 overall sales distribution by product</a:t>
            </a:r>
            <a:endParaRPr lang="en-IN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2A933A0-DB3C-CF30-C82B-F89FF6D7A6BF}"/>
              </a:ext>
            </a:extLst>
          </p:cNvPr>
          <p:cNvSpPr/>
          <p:nvPr/>
        </p:nvSpPr>
        <p:spPr>
          <a:xfrm>
            <a:off x="5388431" y="4083594"/>
            <a:ext cx="6149403" cy="22760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SUM OF STOCK BY CATEGORY</a:t>
            </a:r>
          </a:p>
          <a:p>
            <a:pPr algn="ctr"/>
            <a:endParaRPr lang="en-GB" sz="1600" b="1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: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Kurta has higher stock due to its strong sales performance</a:t>
            </a:r>
          </a:p>
          <a:p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Why stacked column chart?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Compact and ideal for multiple category comparisons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Allows easy comparison of stock levels across products</a:t>
            </a:r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7C8D5E-15AC-65D9-D926-82C8C5EB1F14}"/>
              </a:ext>
            </a:extLst>
          </p:cNvPr>
          <p:cNvSpPr txBox="1"/>
          <p:nvPr/>
        </p:nvSpPr>
        <p:spPr>
          <a:xfrm>
            <a:off x="4262437" y="278026"/>
            <a:ext cx="549592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ANALYTICS CANVAS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AC9E530-8179-4736-4B85-2A2305C85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065" y="1052046"/>
            <a:ext cx="3763025" cy="285116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F63E866-1882-5400-6EFB-294DF744F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381" y="1026940"/>
            <a:ext cx="6082728" cy="277959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" name="Picture 2" descr="Amazon Logo: Evolution And Meaning Behind The Iconic Brand Symbol -  LogoCreator.io">
            <a:extLst>
              <a:ext uri="{FF2B5EF4-FFF2-40B4-BE49-F238E27FC236}">
                <a16:creationId xmlns:a16="http://schemas.microsoft.com/office/drawing/2014/main" id="{8E98C872-4962-785C-D2E5-6698413A02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5" t="14810" r="13135" b="18889"/>
          <a:stretch/>
        </p:blipFill>
        <p:spPr bwMode="auto">
          <a:xfrm>
            <a:off x="10810875" y="320697"/>
            <a:ext cx="497495" cy="47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Microsoft Power BI | Gridheart">
            <a:extLst>
              <a:ext uri="{FF2B5EF4-FFF2-40B4-BE49-F238E27FC236}">
                <a16:creationId xmlns:a16="http://schemas.microsoft.com/office/drawing/2014/main" id="{73C7E87F-6B1A-14C3-3F09-654D72BD57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6" r="19298"/>
          <a:stretch/>
        </p:blipFill>
        <p:spPr bwMode="auto">
          <a:xfrm>
            <a:off x="11346322" y="320697"/>
            <a:ext cx="540878" cy="49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172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7E2CB-F15D-2DE5-736D-969EC2F70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742E93-F9A9-3880-4F23-2308CAD3B130}"/>
              </a:ext>
            </a:extLst>
          </p:cNvPr>
          <p:cNvSpPr/>
          <p:nvPr/>
        </p:nvSpPr>
        <p:spPr>
          <a:xfrm>
            <a:off x="304800" y="257175"/>
            <a:ext cx="11658600" cy="6381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0B2CDE-ADAA-A59E-8743-9740CE3E11AE}"/>
              </a:ext>
            </a:extLst>
          </p:cNvPr>
          <p:cNvSpPr/>
          <p:nvPr/>
        </p:nvSpPr>
        <p:spPr>
          <a:xfrm>
            <a:off x="461737" y="3770127"/>
            <a:ext cx="4190500" cy="25826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PRODUCT PROMOTED</a:t>
            </a:r>
          </a:p>
          <a:p>
            <a:pPr algn="ctr"/>
            <a:endParaRPr lang="en-GB" sz="1500" b="1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5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:</a:t>
            </a:r>
            <a:r>
              <a:rPr lang="en-GB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Highlights which categories have promotions based on promotion ID count</a:t>
            </a:r>
          </a:p>
          <a:p>
            <a:endParaRPr lang="en-GB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5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CLUSTERED COLUMN CHART?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Places product categories side by side for easy comparison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Clearly distinguishes between products with and without promotions</a:t>
            </a:r>
            <a:endParaRPr lang="en-IN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4A8D8E97-73F2-1578-A894-826FECA75B45}"/>
              </a:ext>
            </a:extLst>
          </p:cNvPr>
          <p:cNvSpPr/>
          <p:nvPr/>
        </p:nvSpPr>
        <p:spPr>
          <a:xfrm>
            <a:off x="4911695" y="3839283"/>
            <a:ext cx="3422227" cy="2444376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>
                <a:solidFill>
                  <a:srgbClr val="FF0066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TOP 5 SKU SALES</a:t>
            </a:r>
          </a:p>
          <a:p>
            <a:pPr algn="ctr"/>
            <a:endParaRPr lang="en-IN" sz="1500" b="1">
              <a:solidFill>
                <a:srgbClr val="FF0066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5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: </a:t>
            </a:r>
            <a:r>
              <a:rPr lang="en-GB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J0230-SKD-M tops sales at ₹520,526, followed by JNE3797-KR-L and J0230-SKD-S</a:t>
            </a:r>
          </a:p>
          <a:p>
            <a:pPr algn="just"/>
            <a:endParaRPr lang="en-GB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5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Table Visual?</a:t>
            </a:r>
          </a:p>
          <a:p>
            <a:pPr algn="just"/>
            <a:r>
              <a:rPr lang="en-GB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clear comparison of SKU sales performance</a:t>
            </a:r>
            <a:endParaRPr lang="en-IN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D382242E-4610-00DB-D355-AD0B44A4BE77}"/>
              </a:ext>
            </a:extLst>
          </p:cNvPr>
          <p:cNvSpPr/>
          <p:nvPr/>
        </p:nvSpPr>
        <p:spPr>
          <a:xfrm>
            <a:off x="8539242" y="3838216"/>
            <a:ext cx="3248477" cy="2444377"/>
          </a:xfrm>
          <a:prstGeom prst="flowChartAlternate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DELIVERY STATUS</a:t>
            </a:r>
          </a:p>
          <a:p>
            <a:pPr algn="ctr"/>
            <a:endParaRPr lang="en-IN" sz="1500" b="1">
              <a:solidFill>
                <a:srgbClr val="99FF33"/>
              </a:solidFill>
              <a:highlight>
                <a:srgbClr val="008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5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</a:t>
            </a:r>
            <a:r>
              <a:rPr lang="en-GB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Shipped leads with 84.89% (109.49K). Minor statuses: Unknown (5.33%), Cancelled (4.6%), Unshipped</a:t>
            </a:r>
          </a:p>
          <a:p>
            <a:pPr algn="just"/>
            <a:endParaRPr lang="en-GB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5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Donut Chart?</a:t>
            </a:r>
          </a:p>
          <a:p>
            <a:pPr algn="just"/>
            <a:r>
              <a:rPr lang="en-GB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Quickly shows Shipped's dominance and compares other statuses</a:t>
            </a:r>
            <a:endParaRPr lang="en-IN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26D9041-E85E-4741-E0DA-294E5518C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49" y="1039641"/>
            <a:ext cx="3978884" cy="252599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45B544A-43E2-8F14-4859-CBFBABDB0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695" y="1039641"/>
            <a:ext cx="3151723" cy="244437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626BBFF-C4CF-555D-C13A-C12063749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5507" y="1248049"/>
            <a:ext cx="3248478" cy="202910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" name="Picture 2" descr="Amazon Logo: Evolution And Meaning Behind The Iconic Brand Symbol -  LogoCreator.io">
            <a:extLst>
              <a:ext uri="{FF2B5EF4-FFF2-40B4-BE49-F238E27FC236}">
                <a16:creationId xmlns:a16="http://schemas.microsoft.com/office/drawing/2014/main" id="{3D2660CE-6C19-6346-2657-0452CACA01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5" t="14810" r="13135" b="18889"/>
          <a:stretch/>
        </p:blipFill>
        <p:spPr bwMode="auto">
          <a:xfrm>
            <a:off x="10810875" y="320697"/>
            <a:ext cx="497495" cy="47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Microsoft Power BI | Gridheart">
            <a:extLst>
              <a:ext uri="{FF2B5EF4-FFF2-40B4-BE49-F238E27FC236}">
                <a16:creationId xmlns:a16="http://schemas.microsoft.com/office/drawing/2014/main" id="{B3832304-1351-B3B7-6B57-5EF3A1BF7F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6" r="19298"/>
          <a:stretch/>
        </p:blipFill>
        <p:spPr bwMode="auto">
          <a:xfrm>
            <a:off x="11346322" y="320697"/>
            <a:ext cx="540878" cy="49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4FC121-3934-41E2-AF1E-CEE35A8A70CD}"/>
              </a:ext>
            </a:extLst>
          </p:cNvPr>
          <p:cNvSpPr txBox="1"/>
          <p:nvPr/>
        </p:nvSpPr>
        <p:spPr>
          <a:xfrm>
            <a:off x="4262437" y="278026"/>
            <a:ext cx="549592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ANALYTICS CANVAS</a:t>
            </a:r>
          </a:p>
        </p:txBody>
      </p:sp>
    </p:spTree>
    <p:extLst>
      <p:ext uri="{BB962C8B-B14F-4D97-AF65-F5344CB8AC3E}">
        <p14:creationId xmlns:p14="http://schemas.microsoft.com/office/powerpoint/2010/main" val="323178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2BD0F-B22F-45BC-13BD-C908BC69F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table with numbers and a few months&#10;&#10;Description automatically generated with medium confidence">
            <a:extLst>
              <a:ext uri="{FF2B5EF4-FFF2-40B4-BE49-F238E27FC236}">
                <a16:creationId xmlns:a16="http://schemas.microsoft.com/office/drawing/2014/main" id="{672096D2-656F-1938-8139-8962CEFE8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14"/>
          <a:stretch/>
        </p:blipFill>
        <p:spPr>
          <a:xfrm>
            <a:off x="597197" y="1019175"/>
            <a:ext cx="3678467" cy="245641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1A9CB25A-F87F-5F13-BAFD-73B0B1451B72}"/>
              </a:ext>
            </a:extLst>
          </p:cNvPr>
          <p:cNvSpPr/>
          <p:nvPr/>
        </p:nvSpPr>
        <p:spPr>
          <a:xfrm>
            <a:off x="597198" y="3758451"/>
            <a:ext cx="3678466" cy="2331546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SALES MONTHLY COMPARISON</a:t>
            </a:r>
          </a:p>
          <a:p>
            <a:pPr algn="ctr"/>
            <a:r>
              <a:rPr lang="en-GB" sz="15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GB" sz="15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</a:t>
            </a:r>
            <a:r>
              <a:rPr lang="en-GB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Kurta Set leads with ₹22,482,972 in May. Saree and Dupatta decline</a:t>
            </a:r>
          </a:p>
          <a:p>
            <a:pPr algn="just"/>
            <a:endParaRPr lang="en-GB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5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MATRIX?</a:t>
            </a:r>
          </a:p>
          <a:p>
            <a:pPr algn="just"/>
            <a:r>
              <a:rPr lang="en-GB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Highlights monthly trends and product performance clearly</a:t>
            </a:r>
            <a:endParaRPr lang="en-GB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close up of a label&#10;&#10;Description automatically generated">
            <a:extLst>
              <a:ext uri="{FF2B5EF4-FFF2-40B4-BE49-F238E27FC236}">
                <a16:creationId xmlns:a16="http://schemas.microsoft.com/office/drawing/2014/main" id="{2B381F5D-D6CD-0E16-CB5A-CF66850C16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248"/>
          <a:stretch/>
        </p:blipFill>
        <p:spPr>
          <a:xfrm>
            <a:off x="8603718" y="1295922"/>
            <a:ext cx="2742604" cy="1382635"/>
          </a:xfrm>
          <a:prstGeom prst="rect">
            <a:avLst/>
          </a:prstGeom>
          <a:ln>
            <a:noFill/>
          </a:ln>
        </p:spPr>
      </p:pic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E96366FB-7D70-4DE9-09F1-4CCD2135D828}"/>
              </a:ext>
            </a:extLst>
          </p:cNvPr>
          <p:cNvSpPr/>
          <p:nvPr/>
        </p:nvSpPr>
        <p:spPr>
          <a:xfrm>
            <a:off x="8370817" y="3717303"/>
            <a:ext cx="3432595" cy="2372693"/>
          </a:xfrm>
          <a:prstGeom prst="flowChartAlternateProcess">
            <a:avLst/>
          </a:prstGeom>
          <a:solidFill>
            <a:srgbClr val="ECFF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500" b="1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ORDERS DELIVERED IN STANDARD MODE</a:t>
            </a:r>
          </a:p>
          <a:p>
            <a:pPr algn="ctr"/>
            <a:r>
              <a:rPr lang="en-GB" sz="1500" b="1">
                <a:solidFill>
                  <a:srgbClr val="00206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GB" sz="15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</a:t>
            </a:r>
            <a:r>
              <a:rPr lang="en-GB" sz="15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5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Highlights the total orders delivered via "Standard" shipping mode.</a:t>
            </a:r>
          </a:p>
          <a:p>
            <a:pPr algn="just"/>
            <a:endParaRPr lang="en-GB" sz="15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5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Card Visual?</a:t>
            </a:r>
          </a:p>
          <a:p>
            <a:pPr algn="just"/>
            <a:r>
              <a:rPr lang="en-GB" sz="15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showcase a single key metric clearly and instantly</a:t>
            </a:r>
          </a:p>
        </p:txBody>
      </p:sp>
      <p:pic>
        <p:nvPicPr>
          <p:cNvPr id="9" name="Picture 8" descr="A black and white circle with numbers&#10;&#10;Description automatically generated">
            <a:extLst>
              <a:ext uri="{FF2B5EF4-FFF2-40B4-BE49-F238E27FC236}">
                <a16:creationId xmlns:a16="http://schemas.microsoft.com/office/drawing/2014/main" id="{C4E086A3-14C8-6925-89EA-98B88CCE1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989" y="1239528"/>
            <a:ext cx="2876550" cy="1495425"/>
          </a:xfrm>
          <a:prstGeom prst="rect">
            <a:avLst/>
          </a:prstGeom>
          <a:ln>
            <a:noFill/>
          </a:ln>
        </p:spPr>
      </p:pic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C55B522C-DA9D-A6F6-B730-9E868F56FB3A}"/>
              </a:ext>
            </a:extLst>
          </p:cNvPr>
          <p:cNvSpPr/>
          <p:nvPr/>
        </p:nvSpPr>
        <p:spPr>
          <a:xfrm>
            <a:off x="4760609" y="3791537"/>
            <a:ext cx="3125263" cy="229846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500" b="1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ORDERS PLACED IN JUNE </a:t>
            </a:r>
          </a:p>
          <a:p>
            <a:pPr algn="ctr"/>
            <a:endParaRPr lang="en-GB" sz="1500" b="1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500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:</a:t>
            </a:r>
            <a:r>
              <a:rPr lang="en-GB" sz="15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1260 orders have been processed as of June 15</a:t>
            </a:r>
            <a:r>
              <a:rPr lang="en-GB" sz="1500" baseline="30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endParaRPr lang="en-GB" sz="15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15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500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Gauge Chart?</a:t>
            </a:r>
          </a:p>
          <a:p>
            <a:pPr algn="just"/>
            <a:r>
              <a:rPr lang="en-GB" sz="15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effective for illustrating progress towards a target</a:t>
            </a:r>
            <a:endParaRPr lang="en-IN" sz="15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5E6D07-1004-16BC-16BC-42929D1608F1}"/>
              </a:ext>
            </a:extLst>
          </p:cNvPr>
          <p:cNvSpPr/>
          <p:nvPr/>
        </p:nvSpPr>
        <p:spPr>
          <a:xfrm>
            <a:off x="304800" y="257175"/>
            <a:ext cx="11658600" cy="6381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pic>
        <p:nvPicPr>
          <p:cNvPr id="3" name="Picture 2" descr="Amazon Logo: Evolution And Meaning Behind The Iconic Brand Symbol -  LogoCreator.io">
            <a:extLst>
              <a:ext uri="{FF2B5EF4-FFF2-40B4-BE49-F238E27FC236}">
                <a16:creationId xmlns:a16="http://schemas.microsoft.com/office/drawing/2014/main" id="{A2FC1901-0EC5-6C66-6CA8-3F5A7BB4E3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5" t="14810" r="13135" b="18889"/>
          <a:stretch/>
        </p:blipFill>
        <p:spPr bwMode="auto">
          <a:xfrm>
            <a:off x="10810875" y="320697"/>
            <a:ext cx="497495" cy="47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Microsoft Power BI | Gridheart">
            <a:extLst>
              <a:ext uri="{FF2B5EF4-FFF2-40B4-BE49-F238E27FC236}">
                <a16:creationId xmlns:a16="http://schemas.microsoft.com/office/drawing/2014/main" id="{BDBCD076-392E-6BAD-1B3A-75E2DE1DA3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6" r="19298"/>
          <a:stretch/>
        </p:blipFill>
        <p:spPr bwMode="auto">
          <a:xfrm>
            <a:off x="11346322" y="320697"/>
            <a:ext cx="540878" cy="49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096A42-3036-9EB3-5FDC-CF3CD230D1AE}"/>
              </a:ext>
            </a:extLst>
          </p:cNvPr>
          <p:cNvSpPr txBox="1"/>
          <p:nvPr/>
        </p:nvSpPr>
        <p:spPr>
          <a:xfrm>
            <a:off x="4262437" y="278026"/>
            <a:ext cx="549592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ANALYTICS CANVAS</a:t>
            </a:r>
          </a:p>
        </p:txBody>
      </p:sp>
    </p:spTree>
    <p:extLst>
      <p:ext uri="{BB962C8B-B14F-4D97-AF65-F5344CB8AC3E}">
        <p14:creationId xmlns:p14="http://schemas.microsoft.com/office/powerpoint/2010/main" val="2673914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DATA TRANSFORMATION</vt:lpstr>
      <vt:lpstr>DATA LOADING</vt:lpstr>
      <vt:lpstr>DATA MODELLING</vt:lpstr>
      <vt:lpstr>DAX CALCULATIONS</vt:lpstr>
      <vt:lpstr>DAX CALCULATIONS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 Unlocking Amazon's Potential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Jigyasa Khanna</dc:creator>
  <cp:revision>1</cp:revision>
  <dcterms:created xsi:type="dcterms:W3CDTF">2025-01-02T08:06:42Z</dcterms:created>
  <dcterms:modified xsi:type="dcterms:W3CDTF">2025-01-07T16:11:24Z</dcterms:modified>
</cp:coreProperties>
</file>