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1" r:id="rId3"/>
    <p:sldId id="265" r:id="rId4"/>
    <p:sldId id="260" r:id="rId5"/>
    <p:sldId id="257" r:id="rId6"/>
    <p:sldId id="258"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A83371F-DEAA-42FC-945C-BDEBF70F3668}">
          <p14:sldIdLst>
            <p14:sldId id="259"/>
            <p14:sldId id="261"/>
            <p14:sldId id="265"/>
            <p14:sldId id="260"/>
            <p14:sldId id="257"/>
            <p14:sldId id="258"/>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DFE55-AC38-4F0A-B296-BD1D2F1094EE}" v="13" dt="2025-04-23T10:34:16.2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8" autoAdjust="0"/>
    <p:restoredTop sz="94660"/>
  </p:normalViewPr>
  <p:slideViewPr>
    <p:cSldViewPr snapToGrid="0">
      <p:cViewPr varScale="1">
        <p:scale>
          <a:sx n="50" d="100"/>
          <a:sy n="50" d="100"/>
        </p:scale>
        <p:origin x="43" y="6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 Jee Gautam" userId="535d415b4297f989" providerId="LiveId" clId="{D55DFE55-AC38-4F0A-B296-BD1D2F1094EE}"/>
    <pc:docChg chg="custSel addSld delSld modSld sldOrd modSection">
      <pc:chgData name="Bala Jee Gautam" userId="535d415b4297f989" providerId="LiveId" clId="{D55DFE55-AC38-4F0A-B296-BD1D2F1094EE}" dt="2025-04-23T10:34:16.230" v="23"/>
      <pc:docMkLst>
        <pc:docMk/>
      </pc:docMkLst>
      <pc:sldChg chg="addSp modSp new ord">
        <pc:chgData name="Bala Jee Gautam" userId="535d415b4297f989" providerId="LiveId" clId="{D55DFE55-AC38-4F0A-B296-BD1D2F1094EE}" dt="2025-04-23T10:29:50.547" v="5"/>
        <pc:sldMkLst>
          <pc:docMk/>
          <pc:sldMk cId="3117526513" sldId="259"/>
        </pc:sldMkLst>
        <pc:spChg chg="add mod">
          <ac:chgData name="Bala Jee Gautam" userId="535d415b4297f989" providerId="LiveId" clId="{D55DFE55-AC38-4F0A-B296-BD1D2F1094EE}" dt="2025-04-23T10:29:50.547" v="5"/>
          <ac:spMkLst>
            <pc:docMk/>
            <pc:sldMk cId="3117526513" sldId="259"/>
            <ac:spMk id="2" creationId="{8930464A-E348-FEE1-D9FD-6D479C174353}"/>
          </ac:spMkLst>
        </pc:spChg>
        <pc:picChg chg="add mod">
          <ac:chgData name="Bala Jee Gautam" userId="535d415b4297f989" providerId="LiveId" clId="{D55DFE55-AC38-4F0A-B296-BD1D2F1094EE}" dt="2025-04-23T10:29:50.547" v="5"/>
          <ac:picMkLst>
            <pc:docMk/>
            <pc:sldMk cId="3117526513" sldId="259"/>
            <ac:picMk id="3" creationId="{8203F3DC-8967-87A9-B60E-8E0B9E202B08}"/>
          </ac:picMkLst>
        </pc:picChg>
      </pc:sldChg>
      <pc:sldChg chg="addSp modSp add">
        <pc:chgData name="Bala Jee Gautam" userId="535d415b4297f989" providerId="LiveId" clId="{D55DFE55-AC38-4F0A-B296-BD1D2F1094EE}" dt="2025-04-23T10:31:22.528" v="10"/>
        <pc:sldMkLst>
          <pc:docMk/>
          <pc:sldMk cId="2796008043" sldId="260"/>
        </pc:sldMkLst>
        <pc:spChg chg="add mod">
          <ac:chgData name="Bala Jee Gautam" userId="535d415b4297f989" providerId="LiveId" clId="{D55DFE55-AC38-4F0A-B296-BD1D2F1094EE}" dt="2025-04-23T10:31:22.528" v="10"/>
          <ac:spMkLst>
            <pc:docMk/>
            <pc:sldMk cId="2796008043" sldId="260"/>
            <ac:spMk id="2" creationId="{B5286662-291C-C480-B0DD-8CBF5661687E}"/>
          </ac:spMkLst>
        </pc:spChg>
        <pc:picChg chg="add mod">
          <ac:chgData name="Bala Jee Gautam" userId="535d415b4297f989" providerId="LiveId" clId="{D55DFE55-AC38-4F0A-B296-BD1D2F1094EE}" dt="2025-04-23T10:31:22.528" v="10"/>
          <ac:picMkLst>
            <pc:docMk/>
            <pc:sldMk cId="2796008043" sldId="260"/>
            <ac:picMk id="3" creationId="{3DB993ED-06D8-6A37-46F8-7AF1A5DC883D}"/>
          </ac:picMkLst>
        </pc:picChg>
      </pc:sldChg>
      <pc:sldChg chg="addSp modSp add">
        <pc:chgData name="Bala Jee Gautam" userId="535d415b4297f989" providerId="LiveId" clId="{D55DFE55-AC38-4F0A-B296-BD1D2F1094EE}" dt="2025-04-23T10:30:27.943" v="6"/>
        <pc:sldMkLst>
          <pc:docMk/>
          <pc:sldMk cId="1490512025" sldId="261"/>
        </pc:sldMkLst>
        <pc:spChg chg="add mod">
          <ac:chgData name="Bala Jee Gautam" userId="535d415b4297f989" providerId="LiveId" clId="{D55DFE55-AC38-4F0A-B296-BD1D2F1094EE}" dt="2025-04-23T10:30:27.943" v="6"/>
          <ac:spMkLst>
            <pc:docMk/>
            <pc:sldMk cId="1490512025" sldId="261"/>
            <ac:spMk id="2" creationId="{1269ED68-AEB1-E695-2946-E7C55D56D9B0}"/>
          </ac:spMkLst>
        </pc:spChg>
        <pc:spChg chg="mod">
          <ac:chgData name="Bala Jee Gautam" userId="535d415b4297f989" providerId="LiveId" clId="{D55DFE55-AC38-4F0A-B296-BD1D2F1094EE}" dt="2025-04-23T10:30:27.943" v="6"/>
          <ac:spMkLst>
            <pc:docMk/>
            <pc:sldMk cId="1490512025" sldId="261"/>
            <ac:spMk id="4" creationId="{3417687F-BEB8-1338-9D8B-8F602718ACD3}"/>
          </ac:spMkLst>
        </pc:spChg>
        <pc:spChg chg="mod">
          <ac:chgData name="Bala Jee Gautam" userId="535d415b4297f989" providerId="LiveId" clId="{D55DFE55-AC38-4F0A-B296-BD1D2F1094EE}" dt="2025-04-23T10:30:27.943" v="6"/>
          <ac:spMkLst>
            <pc:docMk/>
            <pc:sldMk cId="1490512025" sldId="261"/>
            <ac:spMk id="5" creationId="{AB4D68E3-8A8C-0D93-37C6-960EC32B3FD7}"/>
          </ac:spMkLst>
        </pc:spChg>
        <pc:spChg chg="add mod">
          <ac:chgData name="Bala Jee Gautam" userId="535d415b4297f989" providerId="LiveId" clId="{D55DFE55-AC38-4F0A-B296-BD1D2F1094EE}" dt="2025-04-23T10:30:27.943" v="6"/>
          <ac:spMkLst>
            <pc:docMk/>
            <pc:sldMk cId="1490512025" sldId="261"/>
            <ac:spMk id="6" creationId="{3D34DB96-A4D0-EDB8-E6C7-5D41B2CD26FF}"/>
          </ac:spMkLst>
        </pc:spChg>
        <pc:spChg chg="mod">
          <ac:chgData name="Bala Jee Gautam" userId="535d415b4297f989" providerId="LiveId" clId="{D55DFE55-AC38-4F0A-B296-BD1D2F1094EE}" dt="2025-04-23T10:30:27.943" v="6"/>
          <ac:spMkLst>
            <pc:docMk/>
            <pc:sldMk cId="1490512025" sldId="261"/>
            <ac:spMk id="8" creationId="{34EE6040-2634-3C6B-2EEA-B47FFB289AF4}"/>
          </ac:spMkLst>
        </pc:spChg>
        <pc:spChg chg="mod">
          <ac:chgData name="Bala Jee Gautam" userId="535d415b4297f989" providerId="LiveId" clId="{D55DFE55-AC38-4F0A-B296-BD1D2F1094EE}" dt="2025-04-23T10:30:27.943" v="6"/>
          <ac:spMkLst>
            <pc:docMk/>
            <pc:sldMk cId="1490512025" sldId="261"/>
            <ac:spMk id="9" creationId="{EAB9D318-3FFD-3B51-99DB-3DD658067037}"/>
          </ac:spMkLst>
        </pc:spChg>
        <pc:grpChg chg="add mod">
          <ac:chgData name="Bala Jee Gautam" userId="535d415b4297f989" providerId="LiveId" clId="{D55DFE55-AC38-4F0A-B296-BD1D2F1094EE}" dt="2025-04-23T10:30:27.943" v="6"/>
          <ac:grpSpMkLst>
            <pc:docMk/>
            <pc:sldMk cId="1490512025" sldId="261"/>
            <ac:grpSpMk id="3" creationId="{85CE8DF1-3225-AD43-383C-8E732EAE42DA}"/>
          </ac:grpSpMkLst>
        </pc:grpChg>
        <pc:grpChg chg="add mod">
          <ac:chgData name="Bala Jee Gautam" userId="535d415b4297f989" providerId="LiveId" clId="{D55DFE55-AC38-4F0A-B296-BD1D2F1094EE}" dt="2025-04-23T10:30:27.943" v="6"/>
          <ac:grpSpMkLst>
            <pc:docMk/>
            <pc:sldMk cId="1490512025" sldId="261"/>
            <ac:grpSpMk id="7" creationId="{3FDA4861-3B7B-A206-0C7A-570A417311A0}"/>
          </ac:grpSpMkLst>
        </pc:grpChg>
      </pc:sldChg>
      <pc:sldChg chg="add del">
        <pc:chgData name="Bala Jee Gautam" userId="535d415b4297f989" providerId="LiveId" clId="{D55DFE55-AC38-4F0A-B296-BD1D2F1094EE}" dt="2025-04-23T10:31:57.181" v="14" actId="2696"/>
        <pc:sldMkLst>
          <pc:docMk/>
          <pc:sldMk cId="3350551670" sldId="262"/>
        </pc:sldMkLst>
      </pc:sldChg>
      <pc:sldChg chg="add del">
        <pc:chgData name="Bala Jee Gautam" userId="535d415b4297f989" providerId="LiveId" clId="{D55DFE55-AC38-4F0A-B296-BD1D2F1094EE}" dt="2025-04-23T10:31:53.849" v="13" actId="2696"/>
        <pc:sldMkLst>
          <pc:docMk/>
          <pc:sldMk cId="2060355608" sldId="263"/>
        </pc:sldMkLst>
      </pc:sldChg>
      <pc:sldChg chg="addSp delSp modSp add mod ord">
        <pc:chgData name="Bala Jee Gautam" userId="535d415b4297f989" providerId="LiveId" clId="{D55DFE55-AC38-4F0A-B296-BD1D2F1094EE}" dt="2025-04-23T10:34:16.230" v="23"/>
        <pc:sldMkLst>
          <pc:docMk/>
          <pc:sldMk cId="3813949647" sldId="264"/>
        </pc:sldMkLst>
        <pc:spChg chg="mod">
          <ac:chgData name="Bala Jee Gautam" userId="535d415b4297f989" providerId="LiveId" clId="{D55DFE55-AC38-4F0A-B296-BD1D2F1094EE}" dt="2025-04-23T10:33:17.321" v="17"/>
          <ac:spMkLst>
            <pc:docMk/>
            <pc:sldMk cId="3813949647" sldId="264"/>
            <ac:spMk id="3" creationId="{0F46BCE0-7F58-45AE-6464-EACD5D2AA67D}"/>
          </ac:spMkLst>
        </pc:spChg>
        <pc:spChg chg="mod">
          <ac:chgData name="Bala Jee Gautam" userId="535d415b4297f989" providerId="LiveId" clId="{D55DFE55-AC38-4F0A-B296-BD1D2F1094EE}" dt="2025-04-23T10:33:17.321" v="17"/>
          <ac:spMkLst>
            <pc:docMk/>
            <pc:sldMk cId="3813949647" sldId="264"/>
            <ac:spMk id="5" creationId="{7DFC9A74-F75A-5F46-44AF-AE793F28366F}"/>
          </ac:spMkLst>
        </pc:spChg>
        <pc:spChg chg="mod">
          <ac:chgData name="Bala Jee Gautam" userId="535d415b4297f989" providerId="LiveId" clId="{D55DFE55-AC38-4F0A-B296-BD1D2F1094EE}" dt="2025-04-23T10:33:17.321" v="17"/>
          <ac:spMkLst>
            <pc:docMk/>
            <pc:sldMk cId="3813949647" sldId="264"/>
            <ac:spMk id="6" creationId="{D766B323-6627-B6E6-AD2F-C85B3754322A}"/>
          </ac:spMkLst>
        </pc:spChg>
        <pc:spChg chg="mod">
          <ac:chgData name="Bala Jee Gautam" userId="535d415b4297f989" providerId="LiveId" clId="{D55DFE55-AC38-4F0A-B296-BD1D2F1094EE}" dt="2025-04-23T10:33:17.321" v="17"/>
          <ac:spMkLst>
            <pc:docMk/>
            <pc:sldMk cId="3813949647" sldId="264"/>
            <ac:spMk id="7" creationId="{430E2303-C8E7-0F36-5F2B-901CD8170D1F}"/>
          </ac:spMkLst>
        </pc:spChg>
        <pc:spChg chg="mod">
          <ac:chgData name="Bala Jee Gautam" userId="535d415b4297f989" providerId="LiveId" clId="{D55DFE55-AC38-4F0A-B296-BD1D2F1094EE}" dt="2025-04-23T10:33:17.321" v="17"/>
          <ac:spMkLst>
            <pc:docMk/>
            <pc:sldMk cId="3813949647" sldId="264"/>
            <ac:spMk id="8" creationId="{0622272E-5850-07AC-F7C9-21474BC5B8E2}"/>
          </ac:spMkLst>
        </pc:spChg>
        <pc:spChg chg="mod">
          <ac:chgData name="Bala Jee Gautam" userId="535d415b4297f989" providerId="LiveId" clId="{D55DFE55-AC38-4F0A-B296-BD1D2F1094EE}" dt="2025-04-23T10:33:17.321" v="17"/>
          <ac:spMkLst>
            <pc:docMk/>
            <pc:sldMk cId="3813949647" sldId="264"/>
            <ac:spMk id="9" creationId="{307A7297-7DFB-7528-09F3-3E0A1B24759A}"/>
          </ac:spMkLst>
        </pc:spChg>
        <pc:spChg chg="mod">
          <ac:chgData name="Bala Jee Gautam" userId="535d415b4297f989" providerId="LiveId" clId="{D55DFE55-AC38-4F0A-B296-BD1D2F1094EE}" dt="2025-04-23T10:33:17.321" v="17"/>
          <ac:spMkLst>
            <pc:docMk/>
            <pc:sldMk cId="3813949647" sldId="264"/>
            <ac:spMk id="10" creationId="{B76D133B-7B5A-7822-2882-F7AEB99093D3}"/>
          </ac:spMkLst>
        </pc:spChg>
        <pc:spChg chg="mod">
          <ac:chgData name="Bala Jee Gautam" userId="535d415b4297f989" providerId="LiveId" clId="{D55DFE55-AC38-4F0A-B296-BD1D2F1094EE}" dt="2025-04-23T10:33:17.321" v="17"/>
          <ac:spMkLst>
            <pc:docMk/>
            <pc:sldMk cId="3813949647" sldId="264"/>
            <ac:spMk id="11" creationId="{85B89192-B00D-F707-D791-A6DE77AE024B}"/>
          </ac:spMkLst>
        </pc:spChg>
        <pc:spChg chg="mod">
          <ac:chgData name="Bala Jee Gautam" userId="535d415b4297f989" providerId="LiveId" clId="{D55DFE55-AC38-4F0A-B296-BD1D2F1094EE}" dt="2025-04-23T10:33:25.447" v="18"/>
          <ac:spMkLst>
            <pc:docMk/>
            <pc:sldMk cId="3813949647" sldId="264"/>
            <ac:spMk id="13" creationId="{31DBE0EB-E86F-BD8A-0BAA-CDE0129767F2}"/>
          </ac:spMkLst>
        </pc:spChg>
        <pc:spChg chg="mod">
          <ac:chgData name="Bala Jee Gautam" userId="535d415b4297f989" providerId="LiveId" clId="{D55DFE55-AC38-4F0A-B296-BD1D2F1094EE}" dt="2025-04-23T10:33:25.447" v="18"/>
          <ac:spMkLst>
            <pc:docMk/>
            <pc:sldMk cId="3813949647" sldId="264"/>
            <ac:spMk id="15" creationId="{1D468731-56C6-3B6E-B880-2158E5C662DF}"/>
          </ac:spMkLst>
        </pc:spChg>
        <pc:spChg chg="mod">
          <ac:chgData name="Bala Jee Gautam" userId="535d415b4297f989" providerId="LiveId" clId="{D55DFE55-AC38-4F0A-B296-BD1D2F1094EE}" dt="2025-04-23T10:33:25.447" v="18"/>
          <ac:spMkLst>
            <pc:docMk/>
            <pc:sldMk cId="3813949647" sldId="264"/>
            <ac:spMk id="16" creationId="{4908A930-C9FF-57A4-290C-A977AF660E49}"/>
          </ac:spMkLst>
        </pc:spChg>
        <pc:spChg chg="mod">
          <ac:chgData name="Bala Jee Gautam" userId="535d415b4297f989" providerId="LiveId" clId="{D55DFE55-AC38-4F0A-B296-BD1D2F1094EE}" dt="2025-04-23T10:33:25.447" v="18"/>
          <ac:spMkLst>
            <pc:docMk/>
            <pc:sldMk cId="3813949647" sldId="264"/>
            <ac:spMk id="17" creationId="{935E159D-7D1B-F7D4-F17D-848ECAE668F1}"/>
          </ac:spMkLst>
        </pc:spChg>
        <pc:spChg chg="mod">
          <ac:chgData name="Bala Jee Gautam" userId="535d415b4297f989" providerId="LiveId" clId="{D55DFE55-AC38-4F0A-B296-BD1D2F1094EE}" dt="2025-04-23T10:33:25.447" v="18"/>
          <ac:spMkLst>
            <pc:docMk/>
            <pc:sldMk cId="3813949647" sldId="264"/>
            <ac:spMk id="18" creationId="{15A978EF-859E-0341-28D4-656B215D91D4}"/>
          </ac:spMkLst>
        </pc:spChg>
        <pc:spChg chg="mod">
          <ac:chgData name="Bala Jee Gautam" userId="535d415b4297f989" providerId="LiveId" clId="{D55DFE55-AC38-4F0A-B296-BD1D2F1094EE}" dt="2025-04-23T10:33:25.447" v="18"/>
          <ac:spMkLst>
            <pc:docMk/>
            <pc:sldMk cId="3813949647" sldId="264"/>
            <ac:spMk id="19" creationId="{B817815C-EF95-2351-4D03-420E4C6E2512}"/>
          </ac:spMkLst>
        </pc:spChg>
        <pc:spChg chg="mod">
          <ac:chgData name="Bala Jee Gautam" userId="535d415b4297f989" providerId="LiveId" clId="{D55DFE55-AC38-4F0A-B296-BD1D2F1094EE}" dt="2025-04-23T10:33:25.447" v="18"/>
          <ac:spMkLst>
            <pc:docMk/>
            <pc:sldMk cId="3813949647" sldId="264"/>
            <ac:spMk id="20" creationId="{AAF92DC7-7BBE-26C7-F022-A59AE6614423}"/>
          </ac:spMkLst>
        </pc:spChg>
        <pc:spChg chg="mod">
          <ac:chgData name="Bala Jee Gautam" userId="535d415b4297f989" providerId="LiveId" clId="{D55DFE55-AC38-4F0A-B296-BD1D2F1094EE}" dt="2025-04-23T10:33:25.447" v="18"/>
          <ac:spMkLst>
            <pc:docMk/>
            <pc:sldMk cId="3813949647" sldId="264"/>
            <ac:spMk id="21" creationId="{E15C5087-4137-5BA1-CDA5-E58774D9C32C}"/>
          </ac:spMkLst>
        </pc:spChg>
        <pc:spChg chg="mod">
          <ac:chgData name="Bala Jee Gautam" userId="535d415b4297f989" providerId="LiveId" clId="{D55DFE55-AC38-4F0A-B296-BD1D2F1094EE}" dt="2025-04-23T10:33:38.234" v="19"/>
          <ac:spMkLst>
            <pc:docMk/>
            <pc:sldMk cId="3813949647" sldId="264"/>
            <ac:spMk id="23" creationId="{77C28ABB-B84E-6BCB-5CB1-5A39260E6D3B}"/>
          </ac:spMkLst>
        </pc:spChg>
        <pc:spChg chg="mod">
          <ac:chgData name="Bala Jee Gautam" userId="535d415b4297f989" providerId="LiveId" clId="{D55DFE55-AC38-4F0A-B296-BD1D2F1094EE}" dt="2025-04-23T10:33:38.234" v="19"/>
          <ac:spMkLst>
            <pc:docMk/>
            <pc:sldMk cId="3813949647" sldId="264"/>
            <ac:spMk id="25" creationId="{63370C68-9682-8163-282C-BEA1763E42ED}"/>
          </ac:spMkLst>
        </pc:spChg>
        <pc:spChg chg="mod">
          <ac:chgData name="Bala Jee Gautam" userId="535d415b4297f989" providerId="LiveId" clId="{D55DFE55-AC38-4F0A-B296-BD1D2F1094EE}" dt="2025-04-23T10:33:38.234" v="19"/>
          <ac:spMkLst>
            <pc:docMk/>
            <pc:sldMk cId="3813949647" sldId="264"/>
            <ac:spMk id="26" creationId="{49014D1C-E1A3-5986-B1E9-59F9D470546C}"/>
          </ac:spMkLst>
        </pc:spChg>
        <pc:spChg chg="mod">
          <ac:chgData name="Bala Jee Gautam" userId="535d415b4297f989" providerId="LiveId" clId="{D55DFE55-AC38-4F0A-B296-BD1D2F1094EE}" dt="2025-04-23T10:33:38.234" v="19"/>
          <ac:spMkLst>
            <pc:docMk/>
            <pc:sldMk cId="3813949647" sldId="264"/>
            <ac:spMk id="27" creationId="{90098B91-5E2C-B7B1-42CD-33DC0A09A048}"/>
          </ac:spMkLst>
        </pc:spChg>
        <pc:spChg chg="mod">
          <ac:chgData name="Bala Jee Gautam" userId="535d415b4297f989" providerId="LiveId" clId="{D55DFE55-AC38-4F0A-B296-BD1D2F1094EE}" dt="2025-04-23T10:33:38.234" v="19"/>
          <ac:spMkLst>
            <pc:docMk/>
            <pc:sldMk cId="3813949647" sldId="264"/>
            <ac:spMk id="28" creationId="{C44CBA91-477F-894C-7E7A-B34BB166369B}"/>
          </ac:spMkLst>
        </pc:spChg>
        <pc:spChg chg="mod">
          <ac:chgData name="Bala Jee Gautam" userId="535d415b4297f989" providerId="LiveId" clId="{D55DFE55-AC38-4F0A-B296-BD1D2F1094EE}" dt="2025-04-23T10:33:38.234" v="19"/>
          <ac:spMkLst>
            <pc:docMk/>
            <pc:sldMk cId="3813949647" sldId="264"/>
            <ac:spMk id="29" creationId="{7DA59017-9EF2-0A6E-F5E8-E0A68811973C}"/>
          </ac:spMkLst>
        </pc:spChg>
        <pc:spChg chg="mod">
          <ac:chgData name="Bala Jee Gautam" userId="535d415b4297f989" providerId="LiveId" clId="{D55DFE55-AC38-4F0A-B296-BD1D2F1094EE}" dt="2025-04-23T10:33:38.234" v="19"/>
          <ac:spMkLst>
            <pc:docMk/>
            <pc:sldMk cId="3813949647" sldId="264"/>
            <ac:spMk id="30" creationId="{C0CDD270-CD67-DB7F-1611-FD311B99A28F}"/>
          </ac:spMkLst>
        </pc:spChg>
        <pc:spChg chg="mod">
          <ac:chgData name="Bala Jee Gautam" userId="535d415b4297f989" providerId="LiveId" clId="{D55DFE55-AC38-4F0A-B296-BD1D2F1094EE}" dt="2025-04-23T10:33:38.234" v="19"/>
          <ac:spMkLst>
            <pc:docMk/>
            <pc:sldMk cId="3813949647" sldId="264"/>
            <ac:spMk id="31" creationId="{23D95015-E830-0EC3-4EC3-784645B676EF}"/>
          </ac:spMkLst>
        </pc:spChg>
        <pc:spChg chg="mod">
          <ac:chgData name="Bala Jee Gautam" userId="535d415b4297f989" providerId="LiveId" clId="{D55DFE55-AC38-4F0A-B296-BD1D2F1094EE}" dt="2025-04-23T10:34:16.230" v="23"/>
          <ac:spMkLst>
            <pc:docMk/>
            <pc:sldMk cId="3813949647" sldId="264"/>
            <ac:spMk id="33" creationId="{C89D0E72-035B-EDCF-D827-A256B4FCDDA6}"/>
          </ac:spMkLst>
        </pc:spChg>
        <pc:spChg chg="mod">
          <ac:chgData name="Bala Jee Gautam" userId="535d415b4297f989" providerId="LiveId" clId="{D55DFE55-AC38-4F0A-B296-BD1D2F1094EE}" dt="2025-04-23T10:34:16.230" v="23"/>
          <ac:spMkLst>
            <pc:docMk/>
            <pc:sldMk cId="3813949647" sldId="264"/>
            <ac:spMk id="35" creationId="{8ACE6B4C-525F-CC40-041D-4F2243591D39}"/>
          </ac:spMkLst>
        </pc:spChg>
        <pc:spChg chg="mod">
          <ac:chgData name="Bala Jee Gautam" userId="535d415b4297f989" providerId="LiveId" clId="{D55DFE55-AC38-4F0A-B296-BD1D2F1094EE}" dt="2025-04-23T10:34:16.230" v="23"/>
          <ac:spMkLst>
            <pc:docMk/>
            <pc:sldMk cId="3813949647" sldId="264"/>
            <ac:spMk id="36" creationId="{E1DA8EBF-9B9D-7B3C-8EB9-78ECEAAC6993}"/>
          </ac:spMkLst>
        </pc:spChg>
        <pc:spChg chg="mod">
          <ac:chgData name="Bala Jee Gautam" userId="535d415b4297f989" providerId="LiveId" clId="{D55DFE55-AC38-4F0A-B296-BD1D2F1094EE}" dt="2025-04-23T10:34:16.230" v="23"/>
          <ac:spMkLst>
            <pc:docMk/>
            <pc:sldMk cId="3813949647" sldId="264"/>
            <ac:spMk id="37" creationId="{C6820BDA-400A-D7B8-77F5-4C0CE75AE4F9}"/>
          </ac:spMkLst>
        </pc:spChg>
        <pc:spChg chg="mod">
          <ac:chgData name="Bala Jee Gautam" userId="535d415b4297f989" providerId="LiveId" clId="{D55DFE55-AC38-4F0A-B296-BD1D2F1094EE}" dt="2025-04-23T10:34:16.230" v="23"/>
          <ac:spMkLst>
            <pc:docMk/>
            <pc:sldMk cId="3813949647" sldId="264"/>
            <ac:spMk id="38" creationId="{B6AF45F4-BC29-18FD-BE3E-29CECF7564D9}"/>
          </ac:spMkLst>
        </pc:spChg>
        <pc:spChg chg="mod">
          <ac:chgData name="Bala Jee Gautam" userId="535d415b4297f989" providerId="LiveId" clId="{D55DFE55-AC38-4F0A-B296-BD1D2F1094EE}" dt="2025-04-23T10:34:16.230" v="23"/>
          <ac:spMkLst>
            <pc:docMk/>
            <pc:sldMk cId="3813949647" sldId="264"/>
            <ac:spMk id="39" creationId="{B1A24121-048F-E066-0D95-B5C595B9EAFE}"/>
          </ac:spMkLst>
        </pc:spChg>
        <pc:spChg chg="mod">
          <ac:chgData name="Bala Jee Gautam" userId="535d415b4297f989" providerId="LiveId" clId="{D55DFE55-AC38-4F0A-B296-BD1D2F1094EE}" dt="2025-04-23T10:34:16.230" v="23"/>
          <ac:spMkLst>
            <pc:docMk/>
            <pc:sldMk cId="3813949647" sldId="264"/>
            <ac:spMk id="40" creationId="{872F7CB1-F35F-39B3-3E72-8D7DCCE09526}"/>
          </ac:spMkLst>
        </pc:spChg>
        <pc:spChg chg="mod">
          <ac:chgData name="Bala Jee Gautam" userId="535d415b4297f989" providerId="LiveId" clId="{D55DFE55-AC38-4F0A-B296-BD1D2F1094EE}" dt="2025-04-23T10:34:16.230" v="23"/>
          <ac:spMkLst>
            <pc:docMk/>
            <pc:sldMk cId="3813949647" sldId="264"/>
            <ac:spMk id="41" creationId="{2878A60C-D88A-DA58-821C-91A13D72CCF4}"/>
          </ac:spMkLst>
        </pc:spChg>
        <pc:spChg chg="add mod">
          <ac:chgData name="Bala Jee Gautam" userId="535d415b4297f989" providerId="LiveId" clId="{D55DFE55-AC38-4F0A-B296-BD1D2F1094EE}" dt="2025-04-23T10:34:16.230" v="23"/>
          <ac:spMkLst>
            <pc:docMk/>
            <pc:sldMk cId="3813949647" sldId="264"/>
            <ac:spMk id="42" creationId="{8B8B753B-126D-145E-E473-4C6DCBB12241}"/>
          </ac:spMkLst>
        </pc:spChg>
        <pc:grpChg chg="add del mod">
          <ac:chgData name="Bala Jee Gautam" userId="535d415b4297f989" providerId="LiveId" clId="{D55DFE55-AC38-4F0A-B296-BD1D2F1094EE}" dt="2025-04-23T10:33:52.158" v="22" actId="21"/>
          <ac:grpSpMkLst>
            <pc:docMk/>
            <pc:sldMk cId="3813949647" sldId="264"/>
            <ac:grpSpMk id="2" creationId="{35E617E7-B309-70F2-3801-F76460744EEB}"/>
          </ac:grpSpMkLst>
        </pc:grpChg>
        <pc:grpChg chg="add del mod">
          <ac:chgData name="Bala Jee Gautam" userId="535d415b4297f989" providerId="LiveId" clId="{D55DFE55-AC38-4F0A-B296-BD1D2F1094EE}" dt="2025-04-23T10:33:46.137" v="21" actId="21"/>
          <ac:grpSpMkLst>
            <pc:docMk/>
            <pc:sldMk cId="3813949647" sldId="264"/>
            <ac:grpSpMk id="12" creationId="{51840D4B-5F12-6BC4-7FFA-AE42AA0B8917}"/>
          </ac:grpSpMkLst>
        </pc:grpChg>
        <pc:grpChg chg="add del mod">
          <ac:chgData name="Bala Jee Gautam" userId="535d415b4297f989" providerId="LiveId" clId="{D55DFE55-AC38-4F0A-B296-BD1D2F1094EE}" dt="2025-04-23T10:33:42.752" v="20" actId="21"/>
          <ac:grpSpMkLst>
            <pc:docMk/>
            <pc:sldMk cId="3813949647" sldId="264"/>
            <ac:grpSpMk id="22" creationId="{C6C5BA24-B6FD-5233-A506-F6494BE4CB9E}"/>
          </ac:grpSpMkLst>
        </pc:grpChg>
        <pc:picChg chg="mod">
          <ac:chgData name="Bala Jee Gautam" userId="535d415b4297f989" providerId="LiveId" clId="{D55DFE55-AC38-4F0A-B296-BD1D2F1094EE}" dt="2025-04-23T10:33:17.321" v="17"/>
          <ac:picMkLst>
            <pc:docMk/>
            <pc:sldMk cId="3813949647" sldId="264"/>
            <ac:picMk id="4" creationId="{81732871-2DCF-63F9-9504-38C8CC7D423C}"/>
          </ac:picMkLst>
        </pc:picChg>
        <pc:picChg chg="mod">
          <ac:chgData name="Bala Jee Gautam" userId="535d415b4297f989" providerId="LiveId" clId="{D55DFE55-AC38-4F0A-B296-BD1D2F1094EE}" dt="2025-04-23T10:33:25.447" v="18"/>
          <ac:picMkLst>
            <pc:docMk/>
            <pc:sldMk cId="3813949647" sldId="264"/>
            <ac:picMk id="14" creationId="{A950E309-ACF6-F416-36F4-4392D8DE4685}"/>
          </ac:picMkLst>
        </pc:picChg>
        <pc:picChg chg="mod">
          <ac:chgData name="Bala Jee Gautam" userId="535d415b4297f989" providerId="LiveId" clId="{D55DFE55-AC38-4F0A-B296-BD1D2F1094EE}" dt="2025-04-23T10:33:38.234" v="19"/>
          <ac:picMkLst>
            <pc:docMk/>
            <pc:sldMk cId="3813949647" sldId="264"/>
            <ac:picMk id="24" creationId="{DF3BC720-BD27-F91A-7D5F-E788646EB0F1}"/>
          </ac:picMkLst>
        </pc:picChg>
        <pc:picChg chg="mod">
          <ac:chgData name="Bala Jee Gautam" userId="535d415b4297f989" providerId="LiveId" clId="{D55DFE55-AC38-4F0A-B296-BD1D2F1094EE}" dt="2025-04-23T10:34:16.230" v="23"/>
          <ac:picMkLst>
            <pc:docMk/>
            <pc:sldMk cId="3813949647" sldId="264"/>
            <ac:picMk id="34" creationId="{8A27F3FA-4681-DC9C-88A0-EDC328BA3B45}"/>
          </ac:picMkLst>
        </pc:picChg>
      </pc:sldChg>
      <pc:sldChg chg="addSp modSp new">
        <pc:chgData name="Bala Jee Gautam" userId="535d415b4297f989" providerId="LiveId" clId="{D55DFE55-AC38-4F0A-B296-BD1D2F1094EE}" dt="2025-04-23T10:32:46.701" v="16"/>
        <pc:sldMkLst>
          <pc:docMk/>
          <pc:sldMk cId="472917010" sldId="265"/>
        </pc:sldMkLst>
        <pc:spChg chg="add mod">
          <ac:chgData name="Bala Jee Gautam" userId="535d415b4297f989" providerId="LiveId" clId="{D55DFE55-AC38-4F0A-B296-BD1D2F1094EE}" dt="2025-04-23T10:32:46.701" v="16"/>
          <ac:spMkLst>
            <pc:docMk/>
            <pc:sldMk cId="472917010" sldId="265"/>
            <ac:spMk id="2" creationId="{4B490DEC-344C-A168-A8D9-B525F3AACA99}"/>
          </ac:spMkLst>
        </pc:spChg>
        <pc:spChg chg="add mod">
          <ac:chgData name="Bala Jee Gautam" userId="535d415b4297f989" providerId="LiveId" clId="{D55DFE55-AC38-4F0A-B296-BD1D2F1094EE}" dt="2025-04-23T10:32:46.701" v="16"/>
          <ac:spMkLst>
            <pc:docMk/>
            <pc:sldMk cId="472917010" sldId="265"/>
            <ac:spMk id="3" creationId="{23DEF73A-4468-1B5C-C97E-68E054B60D3B}"/>
          </ac:spMkLst>
        </pc:spChg>
        <pc:spChg chg="add mod">
          <ac:chgData name="Bala Jee Gautam" userId="535d415b4297f989" providerId="LiveId" clId="{D55DFE55-AC38-4F0A-B296-BD1D2F1094EE}" dt="2025-04-23T10:32:46.701" v="16"/>
          <ac:spMkLst>
            <pc:docMk/>
            <pc:sldMk cId="472917010" sldId="265"/>
            <ac:spMk id="4" creationId="{B9A38BF3-DDD1-4912-18DD-F24A4F2596A4}"/>
          </ac:spMkLst>
        </pc:spChg>
        <pc:spChg chg="add mod">
          <ac:chgData name="Bala Jee Gautam" userId="535d415b4297f989" providerId="LiveId" clId="{D55DFE55-AC38-4F0A-B296-BD1D2F1094EE}" dt="2025-04-23T10:32:46.701" v="16"/>
          <ac:spMkLst>
            <pc:docMk/>
            <pc:sldMk cId="472917010" sldId="265"/>
            <ac:spMk id="5" creationId="{B8F2D2AD-BC34-30A5-0358-1FFD756A2E59}"/>
          </ac:spMkLst>
        </pc:spChg>
        <pc:spChg chg="add mod">
          <ac:chgData name="Bala Jee Gautam" userId="535d415b4297f989" providerId="LiveId" clId="{D55DFE55-AC38-4F0A-B296-BD1D2F1094EE}" dt="2025-04-23T10:32:46.701" v="16"/>
          <ac:spMkLst>
            <pc:docMk/>
            <pc:sldMk cId="472917010" sldId="265"/>
            <ac:spMk id="6" creationId="{421C0A1A-0832-8D01-6782-2922D8420008}"/>
          </ac:spMkLst>
        </pc:spChg>
        <pc:spChg chg="add mod">
          <ac:chgData name="Bala Jee Gautam" userId="535d415b4297f989" providerId="LiveId" clId="{D55DFE55-AC38-4F0A-B296-BD1D2F1094EE}" dt="2025-04-23T10:32:46.701" v="16"/>
          <ac:spMkLst>
            <pc:docMk/>
            <pc:sldMk cId="472917010" sldId="265"/>
            <ac:spMk id="7" creationId="{B7E366D8-E77B-47CB-0354-40C410649693}"/>
          </ac:spMkLst>
        </pc:spChg>
        <pc:spChg chg="add mod">
          <ac:chgData name="Bala Jee Gautam" userId="535d415b4297f989" providerId="LiveId" clId="{D55DFE55-AC38-4F0A-B296-BD1D2F1094EE}" dt="2025-04-23T10:32:46.701" v="16"/>
          <ac:spMkLst>
            <pc:docMk/>
            <pc:sldMk cId="472917010" sldId="265"/>
            <ac:spMk id="8" creationId="{2AEB3FA3-26C6-73DE-9A22-DBC715B65345}"/>
          </ac:spMkLst>
        </pc:spChg>
        <pc:spChg chg="add mod">
          <ac:chgData name="Bala Jee Gautam" userId="535d415b4297f989" providerId="LiveId" clId="{D55DFE55-AC38-4F0A-B296-BD1D2F1094EE}" dt="2025-04-23T10:32:46.701" v="16"/>
          <ac:spMkLst>
            <pc:docMk/>
            <pc:sldMk cId="472917010" sldId="265"/>
            <ac:spMk id="9" creationId="{C74141A7-0A98-3F1F-9DBD-EF5CAE6EB292}"/>
          </ac:spMkLst>
        </pc:spChg>
        <pc:spChg chg="add mod">
          <ac:chgData name="Bala Jee Gautam" userId="535d415b4297f989" providerId="LiveId" clId="{D55DFE55-AC38-4F0A-B296-BD1D2F1094EE}" dt="2025-04-23T10:32:46.701" v="16"/>
          <ac:spMkLst>
            <pc:docMk/>
            <pc:sldMk cId="472917010" sldId="265"/>
            <ac:spMk id="10" creationId="{9DCFB951-7DF5-E4F2-047E-F65ADA99E2C8}"/>
          </ac:spMkLst>
        </pc:spChg>
        <pc:spChg chg="add mod">
          <ac:chgData name="Bala Jee Gautam" userId="535d415b4297f989" providerId="LiveId" clId="{D55DFE55-AC38-4F0A-B296-BD1D2F1094EE}" dt="2025-04-23T10:32:46.701" v="16"/>
          <ac:spMkLst>
            <pc:docMk/>
            <pc:sldMk cId="472917010" sldId="265"/>
            <ac:spMk id="11" creationId="{2A59C01F-74B0-D998-8499-604CEB6BEF91}"/>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493643-8FD6-44BB-9EA7-A3465A82058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5EADBCA-7DBC-45D3-8EC7-D737009801D0}">
      <dgm:prSet/>
      <dgm:spPr/>
      <dgm:t>
        <a:bodyPr/>
        <a:lstStyle/>
        <a:p>
          <a:pPr>
            <a:lnSpc>
              <a:spcPct val="100000"/>
            </a:lnSpc>
            <a:buNone/>
          </a:pPr>
          <a:r>
            <a:rPr lang="en-US" b="0" i="0" dirty="0"/>
            <a:t>The disk arm moves in a particular direction and services the requests coming in its path and after reaching the end of the disk, it reverses its direction and again services the request arriving in its path. So, this algorithm works as an elevator and is hence also known as an </a:t>
          </a:r>
          <a:r>
            <a:rPr lang="en-US" b="1" i="0" dirty="0"/>
            <a:t>elevator algorithm. </a:t>
          </a:r>
          <a:endParaRPr lang="en-US" dirty="0"/>
        </a:p>
      </dgm:t>
    </dgm:pt>
    <dgm:pt modelId="{CA09F383-8B33-41CF-ACF4-7D761B3DE811}" type="parTrans" cxnId="{0553D794-46B2-416C-B34C-3E4AC993A0F1}">
      <dgm:prSet/>
      <dgm:spPr/>
      <dgm:t>
        <a:bodyPr/>
        <a:lstStyle/>
        <a:p>
          <a:endParaRPr lang="en-US"/>
        </a:p>
      </dgm:t>
    </dgm:pt>
    <dgm:pt modelId="{72B3925C-F367-4E43-A875-4861DB3A4476}" type="sibTrans" cxnId="{0553D794-46B2-416C-B34C-3E4AC993A0F1}">
      <dgm:prSet/>
      <dgm:spPr/>
      <dgm:t>
        <a:bodyPr/>
        <a:lstStyle/>
        <a:p>
          <a:endParaRPr lang="en-US"/>
        </a:p>
      </dgm:t>
    </dgm:pt>
    <dgm:pt modelId="{964D6039-7BCC-4C1E-BA9B-7A2B3A219B06}">
      <dgm:prSet/>
      <dgm:spPr/>
      <dgm:t>
        <a:bodyPr/>
        <a:lstStyle/>
        <a:p>
          <a:pPr>
            <a:lnSpc>
              <a:spcPct val="100000"/>
            </a:lnSpc>
          </a:pPr>
          <a:r>
            <a:rPr lang="en-US" b="0" i="0" dirty="0"/>
            <a:t>Suppose the requests to be addressed are-82,170,43,140,24,16,190. And the Read/Write arm is at 50, and it is also given that the disk arm should move </a:t>
          </a:r>
          <a:r>
            <a:rPr lang="en-US" b="1" i="0" dirty="0"/>
            <a:t>“towards the larger value”.</a:t>
          </a:r>
          <a:endParaRPr lang="en-US" dirty="0"/>
        </a:p>
      </dgm:t>
    </dgm:pt>
    <dgm:pt modelId="{DFA34C3A-9CD7-4AC3-92C6-4B8FE2B9766D}" type="parTrans" cxnId="{5963DEDC-ABE4-43A0-97CF-A61204F58BA5}">
      <dgm:prSet/>
      <dgm:spPr/>
      <dgm:t>
        <a:bodyPr/>
        <a:lstStyle/>
        <a:p>
          <a:endParaRPr lang="en-US"/>
        </a:p>
      </dgm:t>
    </dgm:pt>
    <dgm:pt modelId="{76DE7AC4-EB24-4CA0-8AF3-B99F217DB20B}" type="sibTrans" cxnId="{5963DEDC-ABE4-43A0-97CF-A61204F58BA5}">
      <dgm:prSet/>
      <dgm:spPr/>
      <dgm:t>
        <a:bodyPr/>
        <a:lstStyle/>
        <a:p>
          <a:endParaRPr lang="en-US"/>
        </a:p>
      </dgm:t>
    </dgm:pt>
    <dgm:pt modelId="{95189777-AADA-4AFD-8616-6C8F4C7085E6}">
      <dgm:prSet/>
      <dgm:spPr/>
      <dgm:t>
        <a:bodyPr/>
        <a:lstStyle/>
        <a:p>
          <a:pPr>
            <a:lnSpc>
              <a:spcPct val="100000"/>
            </a:lnSpc>
          </a:pPr>
          <a:r>
            <a:rPr lang="en-US" b="0" i="0" dirty="0"/>
            <a:t>Therefore, the total overhead movement  (total distance covered by the disk arm)  is calculated as=</a:t>
          </a:r>
        </a:p>
        <a:p>
          <a:pPr>
            <a:lnSpc>
              <a:spcPct val="100000"/>
            </a:lnSpc>
          </a:pPr>
          <a:r>
            <a:rPr lang="en-US" b="0" i="0" dirty="0"/>
            <a:t> </a:t>
          </a:r>
          <a:r>
            <a:rPr lang="en-IN" dirty="0"/>
            <a:t>(199-50) + (199-16) = 332</a:t>
          </a:r>
          <a:endParaRPr lang="en-US" dirty="0"/>
        </a:p>
      </dgm:t>
    </dgm:pt>
    <dgm:pt modelId="{AB00B57D-93D5-4CEE-96EF-F814854B18B3}" type="parTrans" cxnId="{64DA4EC8-F955-473D-9C39-4630D0A821E6}">
      <dgm:prSet/>
      <dgm:spPr/>
      <dgm:t>
        <a:bodyPr/>
        <a:lstStyle/>
        <a:p>
          <a:endParaRPr lang="en-US"/>
        </a:p>
      </dgm:t>
    </dgm:pt>
    <dgm:pt modelId="{72433CE8-0B06-4873-BA55-937343DF22D1}" type="sibTrans" cxnId="{64DA4EC8-F955-473D-9C39-4630D0A821E6}">
      <dgm:prSet/>
      <dgm:spPr/>
      <dgm:t>
        <a:bodyPr/>
        <a:lstStyle/>
        <a:p>
          <a:endParaRPr lang="en-US"/>
        </a:p>
      </dgm:t>
    </dgm:pt>
    <dgm:pt modelId="{8FF6E096-9652-45F3-9A73-F52BED74E723}" type="pres">
      <dgm:prSet presAssocID="{D6493643-8FD6-44BB-9EA7-A3465A82058D}" presName="root" presStyleCnt="0">
        <dgm:presLayoutVars>
          <dgm:dir/>
          <dgm:resizeHandles val="exact"/>
        </dgm:presLayoutVars>
      </dgm:prSet>
      <dgm:spPr/>
    </dgm:pt>
    <dgm:pt modelId="{2368F0F9-57A6-40AA-A593-408573123764}" type="pres">
      <dgm:prSet presAssocID="{35EADBCA-7DBC-45D3-8EC7-D737009801D0}" presName="compNode" presStyleCnt="0"/>
      <dgm:spPr/>
    </dgm:pt>
    <dgm:pt modelId="{9224F82D-570D-42F3-B5DA-FE9CCD2720F2}" type="pres">
      <dgm:prSet presAssocID="{35EADBCA-7DBC-45D3-8EC7-D737009801D0}" presName="bgRect" presStyleLbl="bgShp" presStyleIdx="0" presStyleCnt="3"/>
      <dgm:spPr/>
    </dgm:pt>
    <dgm:pt modelId="{B4469AC1-A6EB-48E8-B158-C1990C05F43D}" type="pres">
      <dgm:prSet presAssocID="{35EADBCA-7DBC-45D3-8EC7-D737009801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5CE370D1-ED30-4995-A5F9-9E63123C2F7B}" type="pres">
      <dgm:prSet presAssocID="{35EADBCA-7DBC-45D3-8EC7-D737009801D0}" presName="spaceRect" presStyleCnt="0"/>
      <dgm:spPr/>
    </dgm:pt>
    <dgm:pt modelId="{9C628A28-3A99-49C6-B8FC-0F3312CAB429}" type="pres">
      <dgm:prSet presAssocID="{35EADBCA-7DBC-45D3-8EC7-D737009801D0}" presName="parTx" presStyleLbl="revTx" presStyleIdx="0" presStyleCnt="3" custScaleX="105471">
        <dgm:presLayoutVars>
          <dgm:chMax val="0"/>
          <dgm:chPref val="0"/>
        </dgm:presLayoutVars>
      </dgm:prSet>
      <dgm:spPr/>
    </dgm:pt>
    <dgm:pt modelId="{D05F130C-3F33-41D1-93C3-6399D874ED12}" type="pres">
      <dgm:prSet presAssocID="{72B3925C-F367-4E43-A875-4861DB3A4476}" presName="sibTrans" presStyleCnt="0"/>
      <dgm:spPr/>
    </dgm:pt>
    <dgm:pt modelId="{5DE6DC0B-5C9E-41A5-8D10-280F125BCB0B}" type="pres">
      <dgm:prSet presAssocID="{964D6039-7BCC-4C1E-BA9B-7A2B3A219B06}" presName="compNode" presStyleCnt="0"/>
      <dgm:spPr/>
    </dgm:pt>
    <dgm:pt modelId="{D0433678-BA0F-4D80-9439-49DD9CC089FC}" type="pres">
      <dgm:prSet presAssocID="{964D6039-7BCC-4C1E-BA9B-7A2B3A219B06}" presName="bgRect" presStyleLbl="bgShp" presStyleIdx="1" presStyleCnt="3"/>
      <dgm:spPr/>
    </dgm:pt>
    <dgm:pt modelId="{074F48C3-85FE-4557-814D-E99114C4DCBF}" type="pres">
      <dgm:prSet presAssocID="{964D6039-7BCC-4C1E-BA9B-7A2B3A219B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4AD2A0A8-2FBF-4CAB-A206-677395FE1FD7}" type="pres">
      <dgm:prSet presAssocID="{964D6039-7BCC-4C1E-BA9B-7A2B3A219B06}" presName="spaceRect" presStyleCnt="0"/>
      <dgm:spPr/>
    </dgm:pt>
    <dgm:pt modelId="{CC07B63A-5E32-4064-84FD-C897C73F7253}" type="pres">
      <dgm:prSet presAssocID="{964D6039-7BCC-4C1E-BA9B-7A2B3A219B06}" presName="parTx" presStyleLbl="revTx" presStyleIdx="1" presStyleCnt="3">
        <dgm:presLayoutVars>
          <dgm:chMax val="0"/>
          <dgm:chPref val="0"/>
        </dgm:presLayoutVars>
      </dgm:prSet>
      <dgm:spPr/>
    </dgm:pt>
    <dgm:pt modelId="{2BF5C1AA-A6B6-4D9F-AD2B-C31118FF9F36}" type="pres">
      <dgm:prSet presAssocID="{76DE7AC4-EB24-4CA0-8AF3-B99F217DB20B}" presName="sibTrans" presStyleCnt="0"/>
      <dgm:spPr/>
    </dgm:pt>
    <dgm:pt modelId="{80BFA29D-9EC1-4157-BD2F-60D975EDF3E9}" type="pres">
      <dgm:prSet presAssocID="{95189777-AADA-4AFD-8616-6C8F4C7085E6}" presName="compNode" presStyleCnt="0"/>
      <dgm:spPr/>
    </dgm:pt>
    <dgm:pt modelId="{E7F488CA-4C39-4675-921B-256E4FE93702}" type="pres">
      <dgm:prSet presAssocID="{95189777-AADA-4AFD-8616-6C8F4C7085E6}" presName="bgRect" presStyleLbl="bgShp" presStyleIdx="2" presStyleCnt="3"/>
      <dgm:spPr/>
    </dgm:pt>
    <dgm:pt modelId="{99FB864B-8CAB-4AA6-90A3-5DE57024D345}" type="pres">
      <dgm:prSet presAssocID="{95189777-AADA-4AFD-8616-6C8F4C7085E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VD player"/>
        </a:ext>
      </dgm:extLst>
    </dgm:pt>
    <dgm:pt modelId="{FC1F7123-ADCB-421F-ABB4-B49386734267}" type="pres">
      <dgm:prSet presAssocID="{95189777-AADA-4AFD-8616-6C8F4C7085E6}" presName="spaceRect" presStyleCnt="0"/>
      <dgm:spPr/>
    </dgm:pt>
    <dgm:pt modelId="{6C853C6E-294E-45CE-92A7-7BBE6860AE7B}" type="pres">
      <dgm:prSet presAssocID="{95189777-AADA-4AFD-8616-6C8F4C7085E6}" presName="parTx" presStyleLbl="revTx" presStyleIdx="2" presStyleCnt="3">
        <dgm:presLayoutVars>
          <dgm:chMax val="0"/>
          <dgm:chPref val="0"/>
        </dgm:presLayoutVars>
      </dgm:prSet>
      <dgm:spPr/>
    </dgm:pt>
  </dgm:ptLst>
  <dgm:cxnLst>
    <dgm:cxn modelId="{2BDD0F3A-680D-4CEE-BF1B-3C1DBB9E099E}" type="presOf" srcId="{D6493643-8FD6-44BB-9EA7-A3465A82058D}" destId="{8FF6E096-9652-45F3-9A73-F52BED74E723}" srcOrd="0" destOrd="0" presId="urn:microsoft.com/office/officeart/2018/2/layout/IconVerticalSolidList"/>
    <dgm:cxn modelId="{5C54BB82-E796-406F-B37E-163A72071A51}" type="presOf" srcId="{95189777-AADA-4AFD-8616-6C8F4C7085E6}" destId="{6C853C6E-294E-45CE-92A7-7BBE6860AE7B}" srcOrd="0" destOrd="0" presId="urn:microsoft.com/office/officeart/2018/2/layout/IconVerticalSolidList"/>
    <dgm:cxn modelId="{0553D794-46B2-416C-B34C-3E4AC993A0F1}" srcId="{D6493643-8FD6-44BB-9EA7-A3465A82058D}" destId="{35EADBCA-7DBC-45D3-8EC7-D737009801D0}" srcOrd="0" destOrd="0" parTransId="{CA09F383-8B33-41CF-ACF4-7D761B3DE811}" sibTransId="{72B3925C-F367-4E43-A875-4861DB3A4476}"/>
    <dgm:cxn modelId="{1046C6A6-A3FB-46E5-929B-28B96425F55A}" type="presOf" srcId="{964D6039-7BCC-4C1E-BA9B-7A2B3A219B06}" destId="{CC07B63A-5E32-4064-84FD-C897C73F7253}" srcOrd="0" destOrd="0" presId="urn:microsoft.com/office/officeart/2018/2/layout/IconVerticalSolidList"/>
    <dgm:cxn modelId="{64DA4EC8-F955-473D-9C39-4630D0A821E6}" srcId="{D6493643-8FD6-44BB-9EA7-A3465A82058D}" destId="{95189777-AADA-4AFD-8616-6C8F4C7085E6}" srcOrd="2" destOrd="0" parTransId="{AB00B57D-93D5-4CEE-96EF-F814854B18B3}" sibTransId="{72433CE8-0B06-4873-BA55-937343DF22D1}"/>
    <dgm:cxn modelId="{5963DEDC-ABE4-43A0-97CF-A61204F58BA5}" srcId="{D6493643-8FD6-44BB-9EA7-A3465A82058D}" destId="{964D6039-7BCC-4C1E-BA9B-7A2B3A219B06}" srcOrd="1" destOrd="0" parTransId="{DFA34C3A-9CD7-4AC3-92C6-4B8FE2B9766D}" sibTransId="{76DE7AC4-EB24-4CA0-8AF3-B99F217DB20B}"/>
    <dgm:cxn modelId="{500B31F2-0044-4B4C-95CB-CC88F52705EE}" type="presOf" srcId="{35EADBCA-7DBC-45D3-8EC7-D737009801D0}" destId="{9C628A28-3A99-49C6-B8FC-0F3312CAB429}" srcOrd="0" destOrd="0" presId="urn:microsoft.com/office/officeart/2018/2/layout/IconVerticalSolidList"/>
    <dgm:cxn modelId="{D619E83E-E23E-4397-AD21-E3127CB04157}" type="presParOf" srcId="{8FF6E096-9652-45F3-9A73-F52BED74E723}" destId="{2368F0F9-57A6-40AA-A593-408573123764}" srcOrd="0" destOrd="0" presId="urn:microsoft.com/office/officeart/2018/2/layout/IconVerticalSolidList"/>
    <dgm:cxn modelId="{9C31895C-BCC0-4428-82E6-7BE652A2A592}" type="presParOf" srcId="{2368F0F9-57A6-40AA-A593-408573123764}" destId="{9224F82D-570D-42F3-B5DA-FE9CCD2720F2}" srcOrd="0" destOrd="0" presId="urn:microsoft.com/office/officeart/2018/2/layout/IconVerticalSolidList"/>
    <dgm:cxn modelId="{9566B14F-E545-4CDF-BB92-80E9E7C44724}" type="presParOf" srcId="{2368F0F9-57A6-40AA-A593-408573123764}" destId="{B4469AC1-A6EB-48E8-B158-C1990C05F43D}" srcOrd="1" destOrd="0" presId="urn:microsoft.com/office/officeart/2018/2/layout/IconVerticalSolidList"/>
    <dgm:cxn modelId="{F6663785-A092-4948-962D-07734FE2CAA2}" type="presParOf" srcId="{2368F0F9-57A6-40AA-A593-408573123764}" destId="{5CE370D1-ED30-4995-A5F9-9E63123C2F7B}" srcOrd="2" destOrd="0" presId="urn:microsoft.com/office/officeart/2018/2/layout/IconVerticalSolidList"/>
    <dgm:cxn modelId="{8941B03C-4E07-4753-8F0F-0B65693512CF}" type="presParOf" srcId="{2368F0F9-57A6-40AA-A593-408573123764}" destId="{9C628A28-3A99-49C6-B8FC-0F3312CAB429}" srcOrd="3" destOrd="0" presId="urn:microsoft.com/office/officeart/2018/2/layout/IconVerticalSolidList"/>
    <dgm:cxn modelId="{DF547B82-0521-4D3E-AACD-85F445542939}" type="presParOf" srcId="{8FF6E096-9652-45F3-9A73-F52BED74E723}" destId="{D05F130C-3F33-41D1-93C3-6399D874ED12}" srcOrd="1" destOrd="0" presId="urn:microsoft.com/office/officeart/2018/2/layout/IconVerticalSolidList"/>
    <dgm:cxn modelId="{57996FFC-DEE6-4DD1-9097-0E960ADF7CD2}" type="presParOf" srcId="{8FF6E096-9652-45F3-9A73-F52BED74E723}" destId="{5DE6DC0B-5C9E-41A5-8D10-280F125BCB0B}" srcOrd="2" destOrd="0" presId="urn:microsoft.com/office/officeart/2018/2/layout/IconVerticalSolidList"/>
    <dgm:cxn modelId="{E78C25EB-56D9-4D64-8DFE-D19F15E948F4}" type="presParOf" srcId="{5DE6DC0B-5C9E-41A5-8D10-280F125BCB0B}" destId="{D0433678-BA0F-4D80-9439-49DD9CC089FC}" srcOrd="0" destOrd="0" presId="urn:microsoft.com/office/officeart/2018/2/layout/IconVerticalSolidList"/>
    <dgm:cxn modelId="{41642396-7B1F-4B14-B36C-4B7B5642CF33}" type="presParOf" srcId="{5DE6DC0B-5C9E-41A5-8D10-280F125BCB0B}" destId="{074F48C3-85FE-4557-814D-E99114C4DCBF}" srcOrd="1" destOrd="0" presId="urn:microsoft.com/office/officeart/2018/2/layout/IconVerticalSolidList"/>
    <dgm:cxn modelId="{68F2B6DB-D75E-4EA7-9CF0-23C29C7E200A}" type="presParOf" srcId="{5DE6DC0B-5C9E-41A5-8D10-280F125BCB0B}" destId="{4AD2A0A8-2FBF-4CAB-A206-677395FE1FD7}" srcOrd="2" destOrd="0" presId="urn:microsoft.com/office/officeart/2018/2/layout/IconVerticalSolidList"/>
    <dgm:cxn modelId="{F409A80F-2F36-4E56-8AF4-DCE61EF2F571}" type="presParOf" srcId="{5DE6DC0B-5C9E-41A5-8D10-280F125BCB0B}" destId="{CC07B63A-5E32-4064-84FD-C897C73F7253}" srcOrd="3" destOrd="0" presId="urn:microsoft.com/office/officeart/2018/2/layout/IconVerticalSolidList"/>
    <dgm:cxn modelId="{2C82D1AA-9E6A-40AC-90D5-A0B76873402E}" type="presParOf" srcId="{8FF6E096-9652-45F3-9A73-F52BED74E723}" destId="{2BF5C1AA-A6B6-4D9F-AD2B-C31118FF9F36}" srcOrd="3" destOrd="0" presId="urn:microsoft.com/office/officeart/2018/2/layout/IconVerticalSolidList"/>
    <dgm:cxn modelId="{3A139256-528A-418B-A5E6-614CB20A0468}" type="presParOf" srcId="{8FF6E096-9652-45F3-9A73-F52BED74E723}" destId="{80BFA29D-9EC1-4157-BD2F-60D975EDF3E9}" srcOrd="4" destOrd="0" presId="urn:microsoft.com/office/officeart/2018/2/layout/IconVerticalSolidList"/>
    <dgm:cxn modelId="{5050D115-CF91-4C31-9050-AAA4CE1BD0D9}" type="presParOf" srcId="{80BFA29D-9EC1-4157-BD2F-60D975EDF3E9}" destId="{E7F488CA-4C39-4675-921B-256E4FE93702}" srcOrd="0" destOrd="0" presId="urn:microsoft.com/office/officeart/2018/2/layout/IconVerticalSolidList"/>
    <dgm:cxn modelId="{A92403A5-6043-44F8-A590-8E5144A9599F}" type="presParOf" srcId="{80BFA29D-9EC1-4157-BD2F-60D975EDF3E9}" destId="{99FB864B-8CAB-4AA6-90A3-5DE57024D345}" srcOrd="1" destOrd="0" presId="urn:microsoft.com/office/officeart/2018/2/layout/IconVerticalSolidList"/>
    <dgm:cxn modelId="{F925AA42-C63B-4308-8BF5-67EFF516C51D}" type="presParOf" srcId="{80BFA29D-9EC1-4157-BD2F-60D975EDF3E9}" destId="{FC1F7123-ADCB-421F-ABB4-B49386734267}" srcOrd="2" destOrd="0" presId="urn:microsoft.com/office/officeart/2018/2/layout/IconVerticalSolidList"/>
    <dgm:cxn modelId="{226525BF-75C6-4782-B2F6-63F04585E6FC}" type="presParOf" srcId="{80BFA29D-9EC1-4157-BD2F-60D975EDF3E9}" destId="{6C853C6E-294E-45CE-92A7-7BBE6860AE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C74804-E468-4AF2-A5D5-C1EA64641577}"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F3D53608-C2FC-460E-8406-4D6E5EFFA138}">
      <dgm:prSet/>
      <dgm:spPr/>
      <dgm:t>
        <a:bodyPr/>
        <a:lstStyle/>
        <a:p>
          <a:r>
            <a:rPr lang="en-US" b="1" dirty="0"/>
            <a:t>Advantages of SCAN </a:t>
          </a:r>
        </a:p>
      </dgm:t>
    </dgm:pt>
    <dgm:pt modelId="{1304F226-A326-471D-8B93-5C5B9A5B4298}" type="parTrans" cxnId="{C7F93983-2C07-4F35-A570-6A10CB9D9EA7}">
      <dgm:prSet/>
      <dgm:spPr/>
      <dgm:t>
        <a:bodyPr/>
        <a:lstStyle/>
        <a:p>
          <a:endParaRPr lang="en-US"/>
        </a:p>
      </dgm:t>
    </dgm:pt>
    <dgm:pt modelId="{6D1DC05F-A228-4E43-813D-160D33A3BB77}" type="sibTrans" cxnId="{C7F93983-2C07-4F35-A570-6A10CB9D9EA7}">
      <dgm:prSet/>
      <dgm:spPr/>
      <dgm:t>
        <a:bodyPr/>
        <a:lstStyle/>
        <a:p>
          <a:endParaRPr lang="en-US"/>
        </a:p>
      </dgm:t>
    </dgm:pt>
    <dgm:pt modelId="{461D0F35-BEF6-45DF-9651-8DE2073859B1}">
      <dgm:prSet/>
      <dgm:spPr/>
      <dgm:t>
        <a:bodyPr/>
        <a:lstStyle/>
        <a:p>
          <a:pPr>
            <a:buFont typeface="Arial" panose="020B0604020202020204" pitchFamily="34" charset="0"/>
            <a:buChar char="•"/>
          </a:pPr>
          <a:r>
            <a:rPr lang="en-IN" b="0" i="0" dirty="0"/>
            <a:t>High throughput</a:t>
          </a:r>
          <a:endParaRPr lang="en-US" dirty="0"/>
        </a:p>
      </dgm:t>
    </dgm:pt>
    <dgm:pt modelId="{2916B277-D6D2-457C-8BA4-832CCB384103}" type="parTrans" cxnId="{0ECAAB67-F9DA-4BB0-80B9-DC9F66EF1B80}">
      <dgm:prSet/>
      <dgm:spPr/>
      <dgm:t>
        <a:bodyPr/>
        <a:lstStyle/>
        <a:p>
          <a:endParaRPr lang="en-US"/>
        </a:p>
      </dgm:t>
    </dgm:pt>
    <dgm:pt modelId="{B80AFA58-C29D-4E5C-8B94-BFF2DF1AB152}" type="sibTrans" cxnId="{0ECAAB67-F9DA-4BB0-80B9-DC9F66EF1B80}">
      <dgm:prSet/>
      <dgm:spPr/>
      <dgm:t>
        <a:bodyPr/>
        <a:lstStyle/>
        <a:p>
          <a:endParaRPr lang="en-US"/>
        </a:p>
      </dgm:t>
    </dgm:pt>
    <dgm:pt modelId="{961CAE90-9A3B-4B87-9018-0F4B46EE9FAC}">
      <dgm:prSet/>
      <dgm:spPr/>
      <dgm:t>
        <a:bodyPr/>
        <a:lstStyle/>
        <a:p>
          <a:pPr>
            <a:buFont typeface="Arial" panose="020B0604020202020204" pitchFamily="34" charset="0"/>
            <a:buChar char="•"/>
          </a:pPr>
          <a:r>
            <a:rPr lang="en-IN" b="0" i="0" dirty="0"/>
            <a:t>Average response time</a:t>
          </a:r>
          <a:endParaRPr lang="en-US" dirty="0"/>
        </a:p>
      </dgm:t>
    </dgm:pt>
    <dgm:pt modelId="{EEA17C67-E56A-4DE3-B6A8-863E3B85C742}" type="parTrans" cxnId="{48BC5D17-D792-45F9-8581-654CBA10049B}">
      <dgm:prSet/>
      <dgm:spPr/>
      <dgm:t>
        <a:bodyPr/>
        <a:lstStyle/>
        <a:p>
          <a:endParaRPr lang="en-US"/>
        </a:p>
      </dgm:t>
    </dgm:pt>
    <dgm:pt modelId="{4E01C078-C89C-4CCE-BDD5-3617EEC8D906}" type="sibTrans" cxnId="{48BC5D17-D792-45F9-8581-654CBA10049B}">
      <dgm:prSet/>
      <dgm:spPr/>
      <dgm:t>
        <a:bodyPr/>
        <a:lstStyle/>
        <a:p>
          <a:endParaRPr lang="en-US"/>
        </a:p>
      </dgm:t>
    </dgm:pt>
    <dgm:pt modelId="{2977F475-B1B0-4071-81C3-1C6D44D7FFB9}">
      <dgm:prSet/>
      <dgm:spPr/>
      <dgm:t>
        <a:bodyPr/>
        <a:lstStyle/>
        <a:p>
          <a:r>
            <a:rPr lang="en-US" b="1" dirty="0"/>
            <a:t>Disadvantages of SCAN</a:t>
          </a:r>
          <a:endParaRPr lang="en-US" dirty="0"/>
        </a:p>
      </dgm:t>
    </dgm:pt>
    <dgm:pt modelId="{08D6C9EB-0C65-40E4-B96F-5E549974B29B}" type="parTrans" cxnId="{C931651D-9786-455E-82CF-B2AFA1C6B898}">
      <dgm:prSet/>
      <dgm:spPr/>
      <dgm:t>
        <a:bodyPr/>
        <a:lstStyle/>
        <a:p>
          <a:endParaRPr lang="en-US"/>
        </a:p>
      </dgm:t>
    </dgm:pt>
    <dgm:pt modelId="{C5692670-12DC-47A2-88C9-DDC35DC30D64}" type="sibTrans" cxnId="{C931651D-9786-455E-82CF-B2AFA1C6B898}">
      <dgm:prSet/>
      <dgm:spPr/>
      <dgm:t>
        <a:bodyPr/>
        <a:lstStyle/>
        <a:p>
          <a:endParaRPr lang="en-US"/>
        </a:p>
      </dgm:t>
    </dgm:pt>
    <dgm:pt modelId="{C7645770-46A3-45E8-B176-7F62F31A4BA5}">
      <dgm:prSet/>
      <dgm:spPr/>
      <dgm:t>
        <a:bodyPr/>
        <a:lstStyle/>
        <a:p>
          <a:r>
            <a:rPr lang="en-US" dirty="0"/>
            <a:t>Longer Wait Time For Some Requests </a:t>
          </a:r>
          <a:r>
            <a:rPr lang="en-US" b="0" i="0" dirty="0"/>
            <a:t>for locations just visited by disk arm</a:t>
          </a:r>
          <a:endParaRPr lang="en-US" dirty="0"/>
        </a:p>
      </dgm:t>
    </dgm:pt>
    <dgm:pt modelId="{D66229D7-BF25-40BE-ABCB-170D1DD4A175}" type="parTrans" cxnId="{4CABE801-93D4-49B7-9C20-CF2FB2E62C84}">
      <dgm:prSet/>
      <dgm:spPr/>
      <dgm:t>
        <a:bodyPr/>
        <a:lstStyle/>
        <a:p>
          <a:endParaRPr lang="en-US"/>
        </a:p>
      </dgm:t>
    </dgm:pt>
    <dgm:pt modelId="{4AA4CEEC-BE25-4234-9C19-98ECF76B27C1}" type="sibTrans" cxnId="{4CABE801-93D4-49B7-9C20-CF2FB2E62C84}">
      <dgm:prSet/>
      <dgm:spPr/>
      <dgm:t>
        <a:bodyPr/>
        <a:lstStyle/>
        <a:p>
          <a:endParaRPr lang="en-US"/>
        </a:p>
      </dgm:t>
    </dgm:pt>
    <dgm:pt modelId="{AF8367F0-9A4A-4A22-AFC5-EB4D7D5C70A7}">
      <dgm:prSet/>
      <dgm:spPr/>
      <dgm:t>
        <a:bodyPr/>
        <a:lstStyle/>
        <a:p>
          <a:r>
            <a:rPr lang="en-US"/>
            <a:t>Unequal Service Time</a:t>
          </a:r>
          <a:endParaRPr lang="en-US" dirty="0"/>
        </a:p>
      </dgm:t>
    </dgm:pt>
    <dgm:pt modelId="{0E89AB14-D4B6-4F61-99F1-79BAAFB21A1C}" type="parTrans" cxnId="{E69490A4-F92B-480B-B433-9980E8965D07}">
      <dgm:prSet/>
      <dgm:spPr/>
      <dgm:t>
        <a:bodyPr/>
        <a:lstStyle/>
        <a:p>
          <a:endParaRPr lang="en-IN"/>
        </a:p>
      </dgm:t>
    </dgm:pt>
    <dgm:pt modelId="{D2740342-EB15-4EEC-A770-9D7D1EC9FB83}" type="sibTrans" cxnId="{E69490A4-F92B-480B-B433-9980E8965D07}">
      <dgm:prSet/>
      <dgm:spPr/>
      <dgm:t>
        <a:bodyPr/>
        <a:lstStyle/>
        <a:p>
          <a:endParaRPr lang="en-IN"/>
        </a:p>
      </dgm:t>
    </dgm:pt>
    <dgm:pt modelId="{71EBF7BE-1EE1-4D24-A2CD-E07E6ECB61D8}">
      <dgm:prSet/>
      <dgm:spPr/>
      <dgm:t>
        <a:bodyPr/>
        <a:lstStyle/>
        <a:p>
          <a:pPr>
            <a:buFont typeface="Arial" panose="020B0604020202020204" pitchFamily="34" charset="0"/>
            <a:buChar char="•"/>
          </a:pPr>
          <a:r>
            <a:rPr lang="en-US" dirty="0"/>
            <a:t>Works Well for Heavy Loads</a:t>
          </a:r>
        </a:p>
      </dgm:t>
    </dgm:pt>
    <dgm:pt modelId="{268B77A4-6FFC-41D7-BDF9-573AE2271FF7}" type="parTrans" cxnId="{8E3BEB4A-0BB2-4EB7-B68C-94CCF02FA2C3}">
      <dgm:prSet/>
      <dgm:spPr/>
      <dgm:t>
        <a:bodyPr/>
        <a:lstStyle/>
        <a:p>
          <a:endParaRPr lang="en-IN"/>
        </a:p>
      </dgm:t>
    </dgm:pt>
    <dgm:pt modelId="{E5456805-6E75-4F00-BDB5-5D3C53AACAEE}" type="sibTrans" cxnId="{8E3BEB4A-0BB2-4EB7-B68C-94CCF02FA2C3}">
      <dgm:prSet/>
      <dgm:spPr/>
      <dgm:t>
        <a:bodyPr/>
        <a:lstStyle/>
        <a:p>
          <a:endParaRPr lang="en-IN"/>
        </a:p>
      </dgm:t>
    </dgm:pt>
    <dgm:pt modelId="{36D8E2C8-9069-4DC0-B6B3-52DAFE6A3370}" type="pres">
      <dgm:prSet presAssocID="{CCC74804-E468-4AF2-A5D5-C1EA64641577}" presName="linear" presStyleCnt="0">
        <dgm:presLayoutVars>
          <dgm:animLvl val="lvl"/>
          <dgm:resizeHandles val="exact"/>
        </dgm:presLayoutVars>
      </dgm:prSet>
      <dgm:spPr/>
    </dgm:pt>
    <dgm:pt modelId="{2D04A3B5-94A2-440A-B29B-34F462DE604E}" type="pres">
      <dgm:prSet presAssocID="{F3D53608-C2FC-460E-8406-4D6E5EFFA138}" presName="parentText" presStyleLbl="node1" presStyleIdx="0" presStyleCnt="7" custScaleY="114028" custLinFactNeighborX="173" custLinFactNeighborY="14683">
        <dgm:presLayoutVars>
          <dgm:chMax val="0"/>
          <dgm:bulletEnabled val="1"/>
        </dgm:presLayoutVars>
      </dgm:prSet>
      <dgm:spPr/>
    </dgm:pt>
    <dgm:pt modelId="{8C1E9E90-EC67-45DF-A8BE-E5B935A500EC}" type="pres">
      <dgm:prSet presAssocID="{6D1DC05F-A228-4E43-813D-160D33A3BB77}" presName="spacer" presStyleCnt="0"/>
      <dgm:spPr/>
    </dgm:pt>
    <dgm:pt modelId="{0F69D272-19DE-423B-AF47-4356CA987FB0}" type="pres">
      <dgm:prSet presAssocID="{461D0F35-BEF6-45DF-9651-8DE2073859B1}" presName="parentText" presStyleLbl="node1" presStyleIdx="1" presStyleCnt="7">
        <dgm:presLayoutVars>
          <dgm:chMax val="0"/>
          <dgm:bulletEnabled val="1"/>
        </dgm:presLayoutVars>
      </dgm:prSet>
      <dgm:spPr/>
    </dgm:pt>
    <dgm:pt modelId="{678C9B41-C144-47AA-84C5-90790497127E}" type="pres">
      <dgm:prSet presAssocID="{B80AFA58-C29D-4E5C-8B94-BFF2DF1AB152}" presName="spacer" presStyleCnt="0"/>
      <dgm:spPr/>
    </dgm:pt>
    <dgm:pt modelId="{EC45BEFC-4191-4190-BD1A-F2FCD5B5FD27}" type="pres">
      <dgm:prSet presAssocID="{961CAE90-9A3B-4B87-9018-0F4B46EE9FAC}" presName="parentText" presStyleLbl="node1" presStyleIdx="2" presStyleCnt="7">
        <dgm:presLayoutVars>
          <dgm:chMax val="0"/>
          <dgm:bulletEnabled val="1"/>
        </dgm:presLayoutVars>
      </dgm:prSet>
      <dgm:spPr/>
    </dgm:pt>
    <dgm:pt modelId="{81729BA8-5199-4788-A9A1-3631655D46C9}" type="pres">
      <dgm:prSet presAssocID="{4E01C078-C89C-4CCE-BDD5-3617EEC8D906}" presName="spacer" presStyleCnt="0"/>
      <dgm:spPr/>
    </dgm:pt>
    <dgm:pt modelId="{9F575FC7-CD4F-4A71-83E4-39CE0E7B3E09}" type="pres">
      <dgm:prSet presAssocID="{71EBF7BE-1EE1-4D24-A2CD-E07E6ECB61D8}" presName="parentText" presStyleLbl="node1" presStyleIdx="3" presStyleCnt="7">
        <dgm:presLayoutVars>
          <dgm:chMax val="0"/>
          <dgm:bulletEnabled val="1"/>
        </dgm:presLayoutVars>
      </dgm:prSet>
      <dgm:spPr/>
    </dgm:pt>
    <dgm:pt modelId="{23C25F0A-DC1F-495C-AFDF-A03282ED515E}" type="pres">
      <dgm:prSet presAssocID="{E5456805-6E75-4F00-BDB5-5D3C53AACAEE}" presName="spacer" presStyleCnt="0"/>
      <dgm:spPr/>
    </dgm:pt>
    <dgm:pt modelId="{ADDB16D0-34EC-4C11-A306-3C1D9B47BE17}" type="pres">
      <dgm:prSet presAssocID="{2977F475-B1B0-4071-81C3-1C6D44D7FFB9}" presName="parentText" presStyleLbl="node1" presStyleIdx="4" presStyleCnt="7">
        <dgm:presLayoutVars>
          <dgm:chMax val="0"/>
          <dgm:bulletEnabled val="1"/>
        </dgm:presLayoutVars>
      </dgm:prSet>
      <dgm:spPr/>
    </dgm:pt>
    <dgm:pt modelId="{24A75DF6-3403-44F2-939E-7FBD511335A6}" type="pres">
      <dgm:prSet presAssocID="{C5692670-12DC-47A2-88C9-DDC35DC30D64}" presName="spacer" presStyleCnt="0"/>
      <dgm:spPr/>
    </dgm:pt>
    <dgm:pt modelId="{26459CFE-B9CC-4BC4-84C8-DDD3C8A21716}" type="pres">
      <dgm:prSet presAssocID="{C7645770-46A3-45E8-B176-7F62F31A4BA5}" presName="parentText" presStyleLbl="node1" presStyleIdx="5" presStyleCnt="7" custLinFactNeighborX="-36948" custLinFactNeighborY="43168">
        <dgm:presLayoutVars>
          <dgm:chMax val="0"/>
          <dgm:bulletEnabled val="1"/>
        </dgm:presLayoutVars>
      </dgm:prSet>
      <dgm:spPr/>
    </dgm:pt>
    <dgm:pt modelId="{63EAB80C-5465-4A1E-AD36-5E1F64A87372}" type="pres">
      <dgm:prSet presAssocID="{4AA4CEEC-BE25-4234-9C19-98ECF76B27C1}" presName="spacer" presStyleCnt="0"/>
      <dgm:spPr/>
    </dgm:pt>
    <dgm:pt modelId="{1A1A1BE0-131B-4E3C-8063-2451B3802381}" type="pres">
      <dgm:prSet presAssocID="{AF8367F0-9A4A-4A22-AFC5-EB4D7D5C70A7}" presName="parentText" presStyleLbl="node1" presStyleIdx="6" presStyleCnt="7">
        <dgm:presLayoutVars>
          <dgm:chMax val="0"/>
          <dgm:bulletEnabled val="1"/>
        </dgm:presLayoutVars>
      </dgm:prSet>
      <dgm:spPr/>
    </dgm:pt>
  </dgm:ptLst>
  <dgm:cxnLst>
    <dgm:cxn modelId="{4CABE801-93D4-49B7-9C20-CF2FB2E62C84}" srcId="{CCC74804-E468-4AF2-A5D5-C1EA64641577}" destId="{C7645770-46A3-45E8-B176-7F62F31A4BA5}" srcOrd="5" destOrd="0" parTransId="{D66229D7-BF25-40BE-ABCB-170D1DD4A175}" sibTransId="{4AA4CEEC-BE25-4234-9C19-98ECF76B27C1}"/>
    <dgm:cxn modelId="{48BC5D17-D792-45F9-8581-654CBA10049B}" srcId="{CCC74804-E468-4AF2-A5D5-C1EA64641577}" destId="{961CAE90-9A3B-4B87-9018-0F4B46EE9FAC}" srcOrd="2" destOrd="0" parTransId="{EEA17C67-E56A-4DE3-B6A8-863E3B85C742}" sibTransId="{4E01C078-C89C-4CCE-BDD5-3617EEC8D906}"/>
    <dgm:cxn modelId="{C931651D-9786-455E-82CF-B2AFA1C6B898}" srcId="{CCC74804-E468-4AF2-A5D5-C1EA64641577}" destId="{2977F475-B1B0-4071-81C3-1C6D44D7FFB9}" srcOrd="4" destOrd="0" parTransId="{08D6C9EB-0C65-40E4-B96F-5E549974B29B}" sibTransId="{C5692670-12DC-47A2-88C9-DDC35DC30D64}"/>
    <dgm:cxn modelId="{783C952C-D494-4118-A07F-AA6AC6DD858C}" type="presOf" srcId="{461D0F35-BEF6-45DF-9651-8DE2073859B1}" destId="{0F69D272-19DE-423B-AF47-4356CA987FB0}" srcOrd="0" destOrd="0" presId="urn:microsoft.com/office/officeart/2005/8/layout/vList2"/>
    <dgm:cxn modelId="{97FA8936-CE79-4E9F-87C2-D232376731E0}" type="presOf" srcId="{C7645770-46A3-45E8-B176-7F62F31A4BA5}" destId="{26459CFE-B9CC-4BC4-84C8-DDD3C8A21716}" srcOrd="0" destOrd="0" presId="urn:microsoft.com/office/officeart/2005/8/layout/vList2"/>
    <dgm:cxn modelId="{0ECAAB67-F9DA-4BB0-80B9-DC9F66EF1B80}" srcId="{CCC74804-E468-4AF2-A5D5-C1EA64641577}" destId="{461D0F35-BEF6-45DF-9651-8DE2073859B1}" srcOrd="1" destOrd="0" parTransId="{2916B277-D6D2-457C-8BA4-832CCB384103}" sibTransId="{B80AFA58-C29D-4E5C-8B94-BFF2DF1AB152}"/>
    <dgm:cxn modelId="{8E3BEB4A-0BB2-4EB7-B68C-94CCF02FA2C3}" srcId="{CCC74804-E468-4AF2-A5D5-C1EA64641577}" destId="{71EBF7BE-1EE1-4D24-A2CD-E07E6ECB61D8}" srcOrd="3" destOrd="0" parTransId="{268B77A4-6FFC-41D7-BDF9-573AE2271FF7}" sibTransId="{E5456805-6E75-4F00-BDB5-5D3C53AACAEE}"/>
    <dgm:cxn modelId="{087DE954-C2DA-4632-A33E-17964D723EBD}" type="presOf" srcId="{F3D53608-C2FC-460E-8406-4D6E5EFFA138}" destId="{2D04A3B5-94A2-440A-B29B-34F462DE604E}" srcOrd="0" destOrd="0" presId="urn:microsoft.com/office/officeart/2005/8/layout/vList2"/>
    <dgm:cxn modelId="{1BC3FD5A-F290-474C-BBA6-5047EB84D791}" type="presOf" srcId="{71EBF7BE-1EE1-4D24-A2CD-E07E6ECB61D8}" destId="{9F575FC7-CD4F-4A71-83E4-39CE0E7B3E09}" srcOrd="0" destOrd="0" presId="urn:microsoft.com/office/officeart/2005/8/layout/vList2"/>
    <dgm:cxn modelId="{C7F93983-2C07-4F35-A570-6A10CB9D9EA7}" srcId="{CCC74804-E468-4AF2-A5D5-C1EA64641577}" destId="{F3D53608-C2FC-460E-8406-4D6E5EFFA138}" srcOrd="0" destOrd="0" parTransId="{1304F226-A326-471D-8B93-5C5B9A5B4298}" sibTransId="{6D1DC05F-A228-4E43-813D-160D33A3BB77}"/>
    <dgm:cxn modelId="{FF9D35A0-45B5-46B9-AB1D-63942822D3AD}" type="presOf" srcId="{AF8367F0-9A4A-4A22-AFC5-EB4D7D5C70A7}" destId="{1A1A1BE0-131B-4E3C-8063-2451B3802381}" srcOrd="0" destOrd="0" presId="urn:microsoft.com/office/officeart/2005/8/layout/vList2"/>
    <dgm:cxn modelId="{E69490A4-F92B-480B-B433-9980E8965D07}" srcId="{CCC74804-E468-4AF2-A5D5-C1EA64641577}" destId="{AF8367F0-9A4A-4A22-AFC5-EB4D7D5C70A7}" srcOrd="6" destOrd="0" parTransId="{0E89AB14-D4B6-4F61-99F1-79BAAFB21A1C}" sibTransId="{D2740342-EB15-4EEC-A770-9D7D1EC9FB83}"/>
    <dgm:cxn modelId="{D417FCA7-1A80-41B1-A285-6E693A746342}" type="presOf" srcId="{CCC74804-E468-4AF2-A5D5-C1EA64641577}" destId="{36D8E2C8-9069-4DC0-B6B3-52DAFE6A3370}" srcOrd="0" destOrd="0" presId="urn:microsoft.com/office/officeart/2005/8/layout/vList2"/>
    <dgm:cxn modelId="{8CA044AD-5905-47ED-AD19-0634906DFA86}" type="presOf" srcId="{2977F475-B1B0-4071-81C3-1C6D44D7FFB9}" destId="{ADDB16D0-34EC-4C11-A306-3C1D9B47BE17}" srcOrd="0" destOrd="0" presId="urn:microsoft.com/office/officeart/2005/8/layout/vList2"/>
    <dgm:cxn modelId="{37D541E3-F8E4-4C3C-80C8-3F3E2ED55428}" type="presOf" srcId="{961CAE90-9A3B-4B87-9018-0F4B46EE9FAC}" destId="{EC45BEFC-4191-4190-BD1A-F2FCD5B5FD27}" srcOrd="0" destOrd="0" presId="urn:microsoft.com/office/officeart/2005/8/layout/vList2"/>
    <dgm:cxn modelId="{E3418CAE-8A35-4AED-9714-7D134E47ABAE}" type="presParOf" srcId="{36D8E2C8-9069-4DC0-B6B3-52DAFE6A3370}" destId="{2D04A3B5-94A2-440A-B29B-34F462DE604E}" srcOrd="0" destOrd="0" presId="urn:microsoft.com/office/officeart/2005/8/layout/vList2"/>
    <dgm:cxn modelId="{FF22682C-9741-4444-BA5F-8E059C9D64B1}" type="presParOf" srcId="{36D8E2C8-9069-4DC0-B6B3-52DAFE6A3370}" destId="{8C1E9E90-EC67-45DF-A8BE-E5B935A500EC}" srcOrd="1" destOrd="0" presId="urn:microsoft.com/office/officeart/2005/8/layout/vList2"/>
    <dgm:cxn modelId="{A0948D0A-6F2F-42B8-8EE0-EC05FD51E4C3}" type="presParOf" srcId="{36D8E2C8-9069-4DC0-B6B3-52DAFE6A3370}" destId="{0F69D272-19DE-423B-AF47-4356CA987FB0}" srcOrd="2" destOrd="0" presId="urn:microsoft.com/office/officeart/2005/8/layout/vList2"/>
    <dgm:cxn modelId="{B3866840-7872-4F90-877F-B723DE78E265}" type="presParOf" srcId="{36D8E2C8-9069-4DC0-B6B3-52DAFE6A3370}" destId="{678C9B41-C144-47AA-84C5-90790497127E}" srcOrd="3" destOrd="0" presId="urn:microsoft.com/office/officeart/2005/8/layout/vList2"/>
    <dgm:cxn modelId="{A029C90B-6093-4B80-8D3F-BEB8527AD8AE}" type="presParOf" srcId="{36D8E2C8-9069-4DC0-B6B3-52DAFE6A3370}" destId="{EC45BEFC-4191-4190-BD1A-F2FCD5B5FD27}" srcOrd="4" destOrd="0" presId="urn:microsoft.com/office/officeart/2005/8/layout/vList2"/>
    <dgm:cxn modelId="{E817F749-C265-4BFE-9417-6652BF488B2C}" type="presParOf" srcId="{36D8E2C8-9069-4DC0-B6B3-52DAFE6A3370}" destId="{81729BA8-5199-4788-A9A1-3631655D46C9}" srcOrd="5" destOrd="0" presId="urn:microsoft.com/office/officeart/2005/8/layout/vList2"/>
    <dgm:cxn modelId="{F44F5690-C7B6-4FC2-AC4A-6B4BFC818C3F}" type="presParOf" srcId="{36D8E2C8-9069-4DC0-B6B3-52DAFE6A3370}" destId="{9F575FC7-CD4F-4A71-83E4-39CE0E7B3E09}" srcOrd="6" destOrd="0" presId="urn:microsoft.com/office/officeart/2005/8/layout/vList2"/>
    <dgm:cxn modelId="{31B45972-10A6-41B5-AD3C-3D37BDA9244D}" type="presParOf" srcId="{36D8E2C8-9069-4DC0-B6B3-52DAFE6A3370}" destId="{23C25F0A-DC1F-495C-AFDF-A03282ED515E}" srcOrd="7" destOrd="0" presId="urn:microsoft.com/office/officeart/2005/8/layout/vList2"/>
    <dgm:cxn modelId="{ECE7DF16-ECA9-4057-B599-3E6342A6988F}" type="presParOf" srcId="{36D8E2C8-9069-4DC0-B6B3-52DAFE6A3370}" destId="{ADDB16D0-34EC-4C11-A306-3C1D9B47BE17}" srcOrd="8" destOrd="0" presId="urn:microsoft.com/office/officeart/2005/8/layout/vList2"/>
    <dgm:cxn modelId="{0E52349D-B412-4B90-AA2F-E350F269C157}" type="presParOf" srcId="{36D8E2C8-9069-4DC0-B6B3-52DAFE6A3370}" destId="{24A75DF6-3403-44F2-939E-7FBD511335A6}" srcOrd="9" destOrd="0" presId="urn:microsoft.com/office/officeart/2005/8/layout/vList2"/>
    <dgm:cxn modelId="{EED26A0F-504E-4CD4-B487-FF8329E849E0}" type="presParOf" srcId="{36D8E2C8-9069-4DC0-B6B3-52DAFE6A3370}" destId="{26459CFE-B9CC-4BC4-84C8-DDD3C8A21716}" srcOrd="10" destOrd="0" presId="urn:microsoft.com/office/officeart/2005/8/layout/vList2"/>
    <dgm:cxn modelId="{E29F1D12-CDA1-4A38-9AA1-7DF7328D2E20}" type="presParOf" srcId="{36D8E2C8-9069-4DC0-B6B3-52DAFE6A3370}" destId="{63EAB80C-5465-4A1E-AD36-5E1F64A87372}" srcOrd="11" destOrd="0" presId="urn:microsoft.com/office/officeart/2005/8/layout/vList2"/>
    <dgm:cxn modelId="{AF56C784-C47E-4CFC-BF1C-7799F6483CED}" type="presParOf" srcId="{36D8E2C8-9069-4DC0-B6B3-52DAFE6A3370}" destId="{1A1A1BE0-131B-4E3C-8063-2451B3802381}"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24F82D-570D-42F3-B5DA-FE9CCD2720F2}">
      <dsp:nvSpPr>
        <dsp:cNvPr id="0" name=""/>
        <dsp:cNvSpPr/>
      </dsp:nvSpPr>
      <dsp:spPr>
        <a:xfrm>
          <a:off x="0" y="4582"/>
          <a:ext cx="5896051" cy="13225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469AC1-A6EB-48E8-B158-C1990C05F43D}">
      <dsp:nvSpPr>
        <dsp:cNvPr id="0" name=""/>
        <dsp:cNvSpPr/>
      </dsp:nvSpPr>
      <dsp:spPr>
        <a:xfrm>
          <a:off x="400067" y="302153"/>
          <a:ext cx="728106" cy="7273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628A28-3A99-49C6-B8FC-0F3312CAB429}">
      <dsp:nvSpPr>
        <dsp:cNvPr id="0" name=""/>
        <dsp:cNvSpPr/>
      </dsp:nvSpPr>
      <dsp:spPr>
        <a:xfrm>
          <a:off x="1412648" y="4582"/>
          <a:ext cx="4456887" cy="1323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05" tIns="140105" rIns="140105" bIns="140105" numCol="1" spcCol="1270" anchor="ctr" anchorCtr="0">
          <a:noAutofit/>
        </a:bodyPr>
        <a:lstStyle/>
        <a:p>
          <a:pPr marL="0" lvl="0" indent="0" algn="l" defTabSz="622300">
            <a:lnSpc>
              <a:spcPct val="100000"/>
            </a:lnSpc>
            <a:spcBef>
              <a:spcPct val="0"/>
            </a:spcBef>
            <a:spcAft>
              <a:spcPct val="35000"/>
            </a:spcAft>
            <a:buNone/>
          </a:pPr>
          <a:r>
            <a:rPr lang="en-US" sz="1400" b="0" i="0" kern="1200" dirty="0"/>
            <a:t>The disk arm moves in a particular direction and services the requests coming in its path and after reaching the end of the disk, it reverses its direction and again services the request arriving in its path. So, this algorithm works as an elevator and is hence also known as an </a:t>
          </a:r>
          <a:r>
            <a:rPr lang="en-US" sz="1400" b="1" i="0" kern="1200" dirty="0"/>
            <a:t>elevator algorithm. </a:t>
          </a:r>
          <a:endParaRPr lang="en-US" sz="1400" kern="1200" dirty="0"/>
        </a:p>
      </dsp:txBody>
      <dsp:txXfrm>
        <a:off x="1412648" y="4582"/>
        <a:ext cx="4456887" cy="1323830"/>
      </dsp:txXfrm>
    </dsp:sp>
    <dsp:sp modelId="{D0433678-BA0F-4D80-9439-49DD9CC089FC}">
      <dsp:nvSpPr>
        <dsp:cNvPr id="0" name=""/>
        <dsp:cNvSpPr/>
      </dsp:nvSpPr>
      <dsp:spPr>
        <a:xfrm>
          <a:off x="0" y="1614647"/>
          <a:ext cx="5896051" cy="13225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4F48C3-85FE-4557-814D-E99114C4DCBF}">
      <dsp:nvSpPr>
        <dsp:cNvPr id="0" name=""/>
        <dsp:cNvSpPr/>
      </dsp:nvSpPr>
      <dsp:spPr>
        <a:xfrm>
          <a:off x="400067" y="1912218"/>
          <a:ext cx="728106" cy="7273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07B63A-5E32-4064-84FD-C897C73F7253}">
      <dsp:nvSpPr>
        <dsp:cNvPr id="0" name=""/>
        <dsp:cNvSpPr/>
      </dsp:nvSpPr>
      <dsp:spPr>
        <a:xfrm>
          <a:off x="1528242" y="1614647"/>
          <a:ext cx="4225699" cy="1323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05" tIns="140105" rIns="140105" bIns="140105" numCol="1" spcCol="1270" anchor="ctr" anchorCtr="0">
          <a:noAutofit/>
        </a:bodyPr>
        <a:lstStyle/>
        <a:p>
          <a:pPr marL="0" lvl="0" indent="0" algn="l" defTabSz="622300">
            <a:lnSpc>
              <a:spcPct val="100000"/>
            </a:lnSpc>
            <a:spcBef>
              <a:spcPct val="0"/>
            </a:spcBef>
            <a:spcAft>
              <a:spcPct val="35000"/>
            </a:spcAft>
            <a:buNone/>
          </a:pPr>
          <a:r>
            <a:rPr lang="en-US" sz="1400" b="0" i="0" kern="1200" dirty="0"/>
            <a:t>Suppose the requests to be addressed are-82,170,43,140,24,16,190. And the Read/Write arm is at 50, and it is also given that the disk arm should move </a:t>
          </a:r>
          <a:r>
            <a:rPr lang="en-US" sz="1400" b="1" i="0" kern="1200" dirty="0"/>
            <a:t>“towards the larger value”.</a:t>
          </a:r>
          <a:endParaRPr lang="en-US" sz="1400" kern="1200" dirty="0"/>
        </a:p>
      </dsp:txBody>
      <dsp:txXfrm>
        <a:off x="1528242" y="1614647"/>
        <a:ext cx="4225699" cy="1323830"/>
      </dsp:txXfrm>
    </dsp:sp>
    <dsp:sp modelId="{E7F488CA-4C39-4675-921B-256E4FE93702}">
      <dsp:nvSpPr>
        <dsp:cNvPr id="0" name=""/>
        <dsp:cNvSpPr/>
      </dsp:nvSpPr>
      <dsp:spPr>
        <a:xfrm>
          <a:off x="0" y="3224711"/>
          <a:ext cx="5896051" cy="13225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FB864B-8CAB-4AA6-90A3-5DE57024D345}">
      <dsp:nvSpPr>
        <dsp:cNvPr id="0" name=""/>
        <dsp:cNvSpPr/>
      </dsp:nvSpPr>
      <dsp:spPr>
        <a:xfrm>
          <a:off x="400067" y="3522282"/>
          <a:ext cx="728106" cy="7273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853C6E-294E-45CE-92A7-7BBE6860AE7B}">
      <dsp:nvSpPr>
        <dsp:cNvPr id="0" name=""/>
        <dsp:cNvSpPr/>
      </dsp:nvSpPr>
      <dsp:spPr>
        <a:xfrm>
          <a:off x="1528242" y="3224711"/>
          <a:ext cx="4225699" cy="1323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05" tIns="140105" rIns="140105" bIns="140105" numCol="1" spcCol="1270" anchor="ctr" anchorCtr="0">
          <a:noAutofit/>
        </a:bodyPr>
        <a:lstStyle/>
        <a:p>
          <a:pPr marL="0" lvl="0" indent="0" algn="l" defTabSz="622300">
            <a:lnSpc>
              <a:spcPct val="100000"/>
            </a:lnSpc>
            <a:spcBef>
              <a:spcPct val="0"/>
            </a:spcBef>
            <a:spcAft>
              <a:spcPct val="35000"/>
            </a:spcAft>
            <a:buNone/>
          </a:pPr>
          <a:r>
            <a:rPr lang="en-US" sz="1400" b="0" i="0" kern="1200" dirty="0"/>
            <a:t>Therefore, the total overhead movement  (total distance covered by the disk arm)  is calculated as=</a:t>
          </a:r>
        </a:p>
        <a:p>
          <a:pPr marL="0" lvl="0" indent="0" algn="l" defTabSz="622300">
            <a:lnSpc>
              <a:spcPct val="100000"/>
            </a:lnSpc>
            <a:spcBef>
              <a:spcPct val="0"/>
            </a:spcBef>
            <a:spcAft>
              <a:spcPct val="35000"/>
            </a:spcAft>
            <a:buNone/>
          </a:pPr>
          <a:r>
            <a:rPr lang="en-US" sz="1400" b="0" i="0" kern="1200" dirty="0"/>
            <a:t> </a:t>
          </a:r>
          <a:r>
            <a:rPr lang="en-IN" sz="1400" kern="1200" dirty="0"/>
            <a:t>(199-50) + (199-16) = 332</a:t>
          </a:r>
          <a:endParaRPr lang="en-US" sz="1400" kern="1200" dirty="0"/>
        </a:p>
      </dsp:txBody>
      <dsp:txXfrm>
        <a:off x="1528242" y="3224711"/>
        <a:ext cx="4225699" cy="1323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4A3B5-94A2-440A-B29B-34F462DE604E}">
      <dsp:nvSpPr>
        <dsp:cNvPr id="0" name=""/>
        <dsp:cNvSpPr/>
      </dsp:nvSpPr>
      <dsp:spPr>
        <a:xfrm>
          <a:off x="0" y="375115"/>
          <a:ext cx="9320462" cy="560333"/>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t>Advantages of SCAN </a:t>
          </a:r>
        </a:p>
      </dsp:txBody>
      <dsp:txXfrm>
        <a:off x="27353" y="402468"/>
        <a:ext cx="9265756" cy="505627"/>
      </dsp:txXfrm>
    </dsp:sp>
    <dsp:sp modelId="{0F69D272-19DE-423B-AF47-4356CA987FB0}">
      <dsp:nvSpPr>
        <dsp:cNvPr id="0" name=""/>
        <dsp:cNvSpPr/>
      </dsp:nvSpPr>
      <dsp:spPr>
        <a:xfrm>
          <a:off x="0" y="987048"/>
          <a:ext cx="9320462" cy="491399"/>
        </a:xfrm>
        <a:prstGeom prst="roundRect">
          <a:avLst/>
        </a:prstGeom>
        <a:solidFill>
          <a:schemeClr val="accent2">
            <a:hueOff val="-494048"/>
            <a:satOff val="2367"/>
            <a:lumOff val="219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IN" sz="2100" b="0" i="0" kern="1200" dirty="0"/>
            <a:t>High throughput</a:t>
          </a:r>
          <a:endParaRPr lang="en-US" sz="2100" kern="1200" dirty="0"/>
        </a:p>
      </dsp:txBody>
      <dsp:txXfrm>
        <a:off x="23988" y="1011036"/>
        <a:ext cx="9272486" cy="443423"/>
      </dsp:txXfrm>
    </dsp:sp>
    <dsp:sp modelId="{EC45BEFC-4191-4190-BD1A-F2FCD5B5FD27}">
      <dsp:nvSpPr>
        <dsp:cNvPr id="0" name=""/>
        <dsp:cNvSpPr/>
      </dsp:nvSpPr>
      <dsp:spPr>
        <a:xfrm>
          <a:off x="0" y="1538928"/>
          <a:ext cx="9320462" cy="491399"/>
        </a:xfrm>
        <a:prstGeom prst="roundRect">
          <a:avLst/>
        </a:prstGeom>
        <a:solidFill>
          <a:schemeClr val="accent2">
            <a:hueOff val="-988095"/>
            <a:satOff val="4733"/>
            <a:lumOff val="437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IN" sz="2100" b="0" i="0" kern="1200" dirty="0"/>
            <a:t>Average response time</a:t>
          </a:r>
          <a:endParaRPr lang="en-US" sz="2100" kern="1200" dirty="0"/>
        </a:p>
      </dsp:txBody>
      <dsp:txXfrm>
        <a:off x="23988" y="1562916"/>
        <a:ext cx="9272486" cy="443423"/>
      </dsp:txXfrm>
    </dsp:sp>
    <dsp:sp modelId="{9F575FC7-CD4F-4A71-83E4-39CE0E7B3E09}">
      <dsp:nvSpPr>
        <dsp:cNvPr id="0" name=""/>
        <dsp:cNvSpPr/>
      </dsp:nvSpPr>
      <dsp:spPr>
        <a:xfrm>
          <a:off x="0" y="2090808"/>
          <a:ext cx="9320462" cy="491399"/>
        </a:xfrm>
        <a:prstGeom prst="roundRect">
          <a:avLst/>
        </a:prstGeom>
        <a:solidFill>
          <a:schemeClr val="accent2">
            <a:hueOff val="-1482143"/>
            <a:satOff val="7100"/>
            <a:lumOff val="656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kern="1200" dirty="0"/>
            <a:t>Works Well for Heavy Loads</a:t>
          </a:r>
        </a:p>
      </dsp:txBody>
      <dsp:txXfrm>
        <a:off x="23988" y="2114796"/>
        <a:ext cx="9272486" cy="443423"/>
      </dsp:txXfrm>
    </dsp:sp>
    <dsp:sp modelId="{ADDB16D0-34EC-4C11-A306-3C1D9B47BE17}">
      <dsp:nvSpPr>
        <dsp:cNvPr id="0" name=""/>
        <dsp:cNvSpPr/>
      </dsp:nvSpPr>
      <dsp:spPr>
        <a:xfrm>
          <a:off x="0" y="2642688"/>
          <a:ext cx="9320462" cy="491399"/>
        </a:xfrm>
        <a:prstGeom prst="roundRect">
          <a:avLst/>
        </a:prstGeom>
        <a:solidFill>
          <a:schemeClr val="accent2">
            <a:hueOff val="-1976191"/>
            <a:satOff val="9467"/>
            <a:lumOff val="875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t>Disadvantages of SCAN</a:t>
          </a:r>
          <a:endParaRPr lang="en-US" sz="2100" kern="1200" dirty="0"/>
        </a:p>
      </dsp:txBody>
      <dsp:txXfrm>
        <a:off x="23988" y="2666676"/>
        <a:ext cx="9272486" cy="443423"/>
      </dsp:txXfrm>
    </dsp:sp>
    <dsp:sp modelId="{26459CFE-B9CC-4BC4-84C8-DDD3C8A21716}">
      <dsp:nvSpPr>
        <dsp:cNvPr id="0" name=""/>
        <dsp:cNvSpPr/>
      </dsp:nvSpPr>
      <dsp:spPr>
        <a:xfrm>
          <a:off x="0" y="3220676"/>
          <a:ext cx="9320462" cy="491399"/>
        </a:xfrm>
        <a:prstGeom prst="roundRect">
          <a:avLst/>
        </a:prstGeom>
        <a:solidFill>
          <a:schemeClr val="accent2">
            <a:hueOff val="-2470238"/>
            <a:satOff val="11833"/>
            <a:lumOff val="1094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Longer Wait Time For Some Requests </a:t>
          </a:r>
          <a:r>
            <a:rPr lang="en-US" sz="2100" b="0" i="0" kern="1200" dirty="0"/>
            <a:t>for locations just visited by disk arm</a:t>
          </a:r>
          <a:endParaRPr lang="en-US" sz="2100" kern="1200" dirty="0"/>
        </a:p>
      </dsp:txBody>
      <dsp:txXfrm>
        <a:off x="23988" y="3244664"/>
        <a:ext cx="9272486" cy="443423"/>
      </dsp:txXfrm>
    </dsp:sp>
    <dsp:sp modelId="{1A1A1BE0-131B-4E3C-8063-2451B3802381}">
      <dsp:nvSpPr>
        <dsp:cNvPr id="0" name=""/>
        <dsp:cNvSpPr/>
      </dsp:nvSpPr>
      <dsp:spPr>
        <a:xfrm>
          <a:off x="0" y="3746448"/>
          <a:ext cx="9320462" cy="491399"/>
        </a:xfrm>
        <a:prstGeom prst="roundRect">
          <a:avLst/>
        </a:prstGeom>
        <a:solidFill>
          <a:schemeClr val="accent2">
            <a:hueOff val="-2964286"/>
            <a:satOff val="14200"/>
            <a:lumOff val="13137"/>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Unequal Service Time</a:t>
          </a:r>
          <a:endParaRPr lang="en-US" sz="2100" kern="1200" dirty="0"/>
        </a:p>
      </dsp:txBody>
      <dsp:txXfrm>
        <a:off x="23988" y="3770436"/>
        <a:ext cx="9272486" cy="44342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5A9A0E-3042-42D7-82F8-543F9224B539}"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48CEC-71F5-4089-BB70-AA8A699B55B5}" type="slidenum">
              <a:rPr lang="en-IN" smtClean="0"/>
              <a:t>‹#›</a:t>
            </a:fld>
            <a:endParaRPr lang="en-IN"/>
          </a:p>
        </p:txBody>
      </p:sp>
    </p:spTree>
    <p:extLst>
      <p:ext uri="{BB962C8B-B14F-4D97-AF65-F5344CB8AC3E}">
        <p14:creationId xmlns:p14="http://schemas.microsoft.com/office/powerpoint/2010/main" val="976757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5A9A0E-3042-42D7-82F8-543F9224B539}"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48CEC-71F5-4089-BB70-AA8A699B55B5}" type="slidenum">
              <a:rPr lang="en-IN" smtClean="0"/>
              <a:t>‹#›</a:t>
            </a:fld>
            <a:endParaRPr lang="en-IN"/>
          </a:p>
        </p:txBody>
      </p:sp>
    </p:spTree>
    <p:extLst>
      <p:ext uri="{BB962C8B-B14F-4D97-AF65-F5344CB8AC3E}">
        <p14:creationId xmlns:p14="http://schemas.microsoft.com/office/powerpoint/2010/main" val="244039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5A9A0E-3042-42D7-82F8-543F9224B539}"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48CEC-71F5-4089-BB70-AA8A699B55B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49749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5A9A0E-3042-42D7-82F8-543F9224B539}"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48CEC-71F5-4089-BB70-AA8A699B55B5}" type="slidenum">
              <a:rPr lang="en-IN" smtClean="0"/>
              <a:t>‹#›</a:t>
            </a:fld>
            <a:endParaRPr lang="en-IN"/>
          </a:p>
        </p:txBody>
      </p:sp>
    </p:spTree>
    <p:extLst>
      <p:ext uri="{BB962C8B-B14F-4D97-AF65-F5344CB8AC3E}">
        <p14:creationId xmlns:p14="http://schemas.microsoft.com/office/powerpoint/2010/main" val="1926645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5A9A0E-3042-42D7-82F8-543F9224B539}"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48CEC-71F5-4089-BB70-AA8A699B55B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9097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5A9A0E-3042-42D7-82F8-543F9224B539}"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48CEC-71F5-4089-BB70-AA8A699B55B5}" type="slidenum">
              <a:rPr lang="en-IN" smtClean="0"/>
              <a:t>‹#›</a:t>
            </a:fld>
            <a:endParaRPr lang="en-IN"/>
          </a:p>
        </p:txBody>
      </p:sp>
    </p:spTree>
    <p:extLst>
      <p:ext uri="{BB962C8B-B14F-4D97-AF65-F5344CB8AC3E}">
        <p14:creationId xmlns:p14="http://schemas.microsoft.com/office/powerpoint/2010/main" val="2906672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5A9A0E-3042-42D7-82F8-543F9224B539}"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48CEC-71F5-4089-BB70-AA8A699B55B5}" type="slidenum">
              <a:rPr lang="en-IN" smtClean="0"/>
              <a:t>‹#›</a:t>
            </a:fld>
            <a:endParaRPr lang="en-IN"/>
          </a:p>
        </p:txBody>
      </p:sp>
    </p:spTree>
    <p:extLst>
      <p:ext uri="{BB962C8B-B14F-4D97-AF65-F5344CB8AC3E}">
        <p14:creationId xmlns:p14="http://schemas.microsoft.com/office/powerpoint/2010/main" val="3202034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5A9A0E-3042-42D7-82F8-543F9224B539}"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48CEC-71F5-4089-BB70-AA8A699B55B5}" type="slidenum">
              <a:rPr lang="en-IN" smtClean="0"/>
              <a:t>‹#›</a:t>
            </a:fld>
            <a:endParaRPr lang="en-IN"/>
          </a:p>
        </p:txBody>
      </p:sp>
    </p:spTree>
    <p:extLst>
      <p:ext uri="{BB962C8B-B14F-4D97-AF65-F5344CB8AC3E}">
        <p14:creationId xmlns:p14="http://schemas.microsoft.com/office/powerpoint/2010/main" val="2508081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5A9A0E-3042-42D7-82F8-543F9224B539}"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48CEC-71F5-4089-BB70-AA8A699B55B5}" type="slidenum">
              <a:rPr lang="en-IN" smtClean="0"/>
              <a:t>‹#›</a:t>
            </a:fld>
            <a:endParaRPr lang="en-IN"/>
          </a:p>
        </p:txBody>
      </p:sp>
    </p:spTree>
    <p:extLst>
      <p:ext uri="{BB962C8B-B14F-4D97-AF65-F5344CB8AC3E}">
        <p14:creationId xmlns:p14="http://schemas.microsoft.com/office/powerpoint/2010/main" val="2149884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5A9A0E-3042-42D7-82F8-543F9224B539}"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48CEC-71F5-4089-BB70-AA8A699B55B5}" type="slidenum">
              <a:rPr lang="en-IN" smtClean="0"/>
              <a:t>‹#›</a:t>
            </a:fld>
            <a:endParaRPr lang="en-IN"/>
          </a:p>
        </p:txBody>
      </p:sp>
    </p:spTree>
    <p:extLst>
      <p:ext uri="{BB962C8B-B14F-4D97-AF65-F5344CB8AC3E}">
        <p14:creationId xmlns:p14="http://schemas.microsoft.com/office/powerpoint/2010/main" val="183023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5A9A0E-3042-42D7-82F8-543F9224B539}" type="datetimeFigureOut">
              <a:rPr lang="en-IN" smtClean="0"/>
              <a:t>23-04-2025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248CEC-71F5-4089-BB70-AA8A699B55B5}" type="slidenum">
              <a:rPr lang="en-IN" smtClean="0"/>
              <a:t>‹#›</a:t>
            </a:fld>
            <a:endParaRPr lang="en-IN"/>
          </a:p>
        </p:txBody>
      </p:sp>
    </p:spTree>
    <p:extLst>
      <p:ext uri="{BB962C8B-B14F-4D97-AF65-F5344CB8AC3E}">
        <p14:creationId xmlns:p14="http://schemas.microsoft.com/office/powerpoint/2010/main" val="353404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5A9A0E-3042-42D7-82F8-543F9224B539}" type="datetimeFigureOut">
              <a:rPr lang="en-IN" smtClean="0"/>
              <a:t>23-04-2025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248CEC-71F5-4089-BB70-AA8A699B55B5}" type="slidenum">
              <a:rPr lang="en-IN" smtClean="0"/>
              <a:t>‹#›</a:t>
            </a:fld>
            <a:endParaRPr lang="en-IN"/>
          </a:p>
        </p:txBody>
      </p:sp>
    </p:spTree>
    <p:extLst>
      <p:ext uri="{BB962C8B-B14F-4D97-AF65-F5344CB8AC3E}">
        <p14:creationId xmlns:p14="http://schemas.microsoft.com/office/powerpoint/2010/main" val="293147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5A9A0E-3042-42D7-82F8-543F9224B539}" type="datetimeFigureOut">
              <a:rPr lang="en-IN" smtClean="0"/>
              <a:t>23-04-2025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248CEC-71F5-4089-BB70-AA8A699B55B5}" type="slidenum">
              <a:rPr lang="en-IN" smtClean="0"/>
              <a:t>‹#›</a:t>
            </a:fld>
            <a:endParaRPr lang="en-IN"/>
          </a:p>
        </p:txBody>
      </p:sp>
    </p:spTree>
    <p:extLst>
      <p:ext uri="{BB962C8B-B14F-4D97-AF65-F5344CB8AC3E}">
        <p14:creationId xmlns:p14="http://schemas.microsoft.com/office/powerpoint/2010/main" val="27267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5A9A0E-3042-42D7-82F8-543F9224B539}" type="datetimeFigureOut">
              <a:rPr lang="en-IN" smtClean="0"/>
              <a:t>23-04-2025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248CEC-71F5-4089-BB70-AA8A699B55B5}" type="slidenum">
              <a:rPr lang="en-IN" smtClean="0"/>
              <a:t>‹#›</a:t>
            </a:fld>
            <a:endParaRPr lang="en-IN"/>
          </a:p>
        </p:txBody>
      </p:sp>
    </p:spTree>
    <p:extLst>
      <p:ext uri="{BB962C8B-B14F-4D97-AF65-F5344CB8AC3E}">
        <p14:creationId xmlns:p14="http://schemas.microsoft.com/office/powerpoint/2010/main" val="3911537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5A9A0E-3042-42D7-82F8-543F9224B539}" type="datetimeFigureOut">
              <a:rPr lang="en-IN" smtClean="0"/>
              <a:t>23-04-2025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248CEC-71F5-4089-BB70-AA8A699B55B5}" type="slidenum">
              <a:rPr lang="en-IN" smtClean="0"/>
              <a:t>‹#›</a:t>
            </a:fld>
            <a:endParaRPr lang="en-IN"/>
          </a:p>
        </p:txBody>
      </p:sp>
    </p:spTree>
    <p:extLst>
      <p:ext uri="{BB962C8B-B14F-4D97-AF65-F5344CB8AC3E}">
        <p14:creationId xmlns:p14="http://schemas.microsoft.com/office/powerpoint/2010/main" val="388415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5A9A0E-3042-42D7-82F8-543F9224B539}" type="datetimeFigureOut">
              <a:rPr lang="en-IN" smtClean="0"/>
              <a:t>23-04-2025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248CEC-71F5-4089-BB70-AA8A699B55B5}" type="slidenum">
              <a:rPr lang="en-IN" smtClean="0"/>
              <a:t>‹#›</a:t>
            </a:fld>
            <a:endParaRPr lang="en-IN"/>
          </a:p>
        </p:txBody>
      </p:sp>
    </p:spTree>
    <p:extLst>
      <p:ext uri="{BB962C8B-B14F-4D97-AF65-F5344CB8AC3E}">
        <p14:creationId xmlns:p14="http://schemas.microsoft.com/office/powerpoint/2010/main" val="2896485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5A9A0E-3042-42D7-82F8-543F9224B539}" type="datetimeFigureOut">
              <a:rPr lang="en-IN" smtClean="0"/>
              <a:t>23-04-2025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248CEC-71F5-4089-BB70-AA8A699B55B5}" type="slidenum">
              <a:rPr lang="en-IN" smtClean="0"/>
              <a:t>‹#›</a:t>
            </a:fld>
            <a:endParaRPr lang="en-IN"/>
          </a:p>
        </p:txBody>
      </p:sp>
    </p:spTree>
    <p:extLst>
      <p:ext uri="{BB962C8B-B14F-4D97-AF65-F5344CB8AC3E}">
        <p14:creationId xmlns:p14="http://schemas.microsoft.com/office/powerpoint/2010/main" val="236511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930464A-E348-FEE1-D9FD-6D479C174353}"/>
              </a:ext>
            </a:extLst>
          </p:cNvPr>
          <p:cNvSpPr txBox="1"/>
          <p:nvPr/>
        </p:nvSpPr>
        <p:spPr>
          <a:xfrm>
            <a:off x="5056885" y="1390713"/>
            <a:ext cx="3736975" cy="3053080"/>
          </a:xfrm>
          <a:prstGeom prst="rect">
            <a:avLst/>
          </a:prstGeom>
        </p:spPr>
        <p:txBody>
          <a:bodyPr vert="horz" wrap="square" lIns="0" tIns="102235" rIns="0" bIns="0" rtlCol="0">
            <a:spAutoFit/>
          </a:bodyPr>
          <a:lstStyle/>
          <a:p>
            <a:pPr marL="12700" marR="5080">
              <a:lnSpc>
                <a:spcPct val="89200"/>
              </a:lnSpc>
              <a:spcBef>
                <a:spcPts val="805"/>
              </a:spcBef>
            </a:pPr>
            <a:r>
              <a:rPr sz="5400" dirty="0">
                <a:solidFill>
                  <a:srgbClr val="90C225"/>
                </a:solidFill>
                <a:latin typeface="Segoe UI"/>
                <a:cs typeface="Segoe UI"/>
              </a:rPr>
              <a:t>Project</a:t>
            </a:r>
            <a:r>
              <a:rPr sz="5400" spc="-155" dirty="0">
                <a:solidFill>
                  <a:srgbClr val="90C225"/>
                </a:solidFill>
                <a:latin typeface="Segoe UI"/>
                <a:cs typeface="Segoe UI"/>
              </a:rPr>
              <a:t> </a:t>
            </a:r>
            <a:r>
              <a:rPr sz="5400" spc="-10" dirty="0">
                <a:solidFill>
                  <a:srgbClr val="90C225"/>
                </a:solidFill>
                <a:latin typeface="Segoe UI"/>
                <a:cs typeface="Segoe UI"/>
              </a:rPr>
              <a:t>Title: </a:t>
            </a:r>
            <a:r>
              <a:rPr sz="5400" spc="-20" dirty="0">
                <a:solidFill>
                  <a:srgbClr val="90C225"/>
                </a:solidFill>
                <a:latin typeface="Segoe UI"/>
                <a:cs typeface="Segoe UI"/>
              </a:rPr>
              <a:t>Disk </a:t>
            </a:r>
            <a:r>
              <a:rPr sz="5400" spc="-10" dirty="0">
                <a:solidFill>
                  <a:srgbClr val="90C225"/>
                </a:solidFill>
                <a:latin typeface="Segoe UI"/>
                <a:cs typeface="Segoe UI"/>
              </a:rPr>
              <a:t>Scheduling Algorithms</a:t>
            </a:r>
            <a:endParaRPr sz="5400" dirty="0">
              <a:latin typeface="Segoe UI"/>
              <a:cs typeface="Segoe UI"/>
            </a:endParaRPr>
          </a:p>
        </p:txBody>
      </p:sp>
      <p:pic>
        <p:nvPicPr>
          <p:cNvPr id="3" name="object 3">
            <a:extLst>
              <a:ext uri="{FF2B5EF4-FFF2-40B4-BE49-F238E27FC236}">
                <a16:creationId xmlns:a16="http://schemas.microsoft.com/office/drawing/2014/main" id="{8203F3DC-8967-87A9-B60E-8E0B9E202B08}"/>
              </a:ext>
            </a:extLst>
          </p:cNvPr>
          <p:cNvPicPr/>
          <p:nvPr/>
        </p:nvPicPr>
        <p:blipFill>
          <a:blip r:embed="rId2" cstate="print"/>
          <a:stretch>
            <a:fillRect/>
          </a:stretch>
        </p:blipFill>
        <p:spPr>
          <a:xfrm>
            <a:off x="1664608" y="1941495"/>
            <a:ext cx="2216077" cy="2986080"/>
          </a:xfrm>
          <a:prstGeom prst="rect">
            <a:avLst/>
          </a:prstGeom>
        </p:spPr>
      </p:pic>
    </p:spTree>
    <p:extLst>
      <p:ext uri="{BB962C8B-B14F-4D97-AF65-F5344CB8AC3E}">
        <p14:creationId xmlns:p14="http://schemas.microsoft.com/office/powerpoint/2010/main" val="3117526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8797D-4F8A-CFA1-ACD7-6A3DDFE1726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269ED68-AEB1-E695-2946-E7C55D56D9B0}"/>
              </a:ext>
            </a:extLst>
          </p:cNvPr>
          <p:cNvSpPr txBox="1">
            <a:spLocks/>
          </p:cNvSpPr>
          <p:nvPr/>
        </p:nvSpPr>
        <p:spPr>
          <a:xfrm>
            <a:off x="756602" y="364236"/>
            <a:ext cx="6565265" cy="883285"/>
          </a:xfrm>
          <a:prstGeom prst="rect">
            <a:avLst/>
          </a:prstGeom>
        </p:spPr>
        <p:txBody>
          <a:bodyPr vert="horz" wrap="square" lIns="0" tIns="226060"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622300">
              <a:spcBef>
                <a:spcPts val="105"/>
              </a:spcBef>
            </a:pPr>
            <a:r>
              <a:rPr lang="en-IN" spc="-10">
                <a:latin typeface="Trebuchet MS"/>
                <a:cs typeface="Trebuchet MS"/>
              </a:rPr>
              <a:t>Introduction</a:t>
            </a:r>
            <a:endParaRPr lang="en-IN" spc="-10" dirty="0">
              <a:latin typeface="Trebuchet MS"/>
              <a:cs typeface="Trebuchet MS"/>
            </a:endParaRPr>
          </a:p>
        </p:txBody>
      </p:sp>
      <p:grpSp>
        <p:nvGrpSpPr>
          <p:cNvPr id="3" name="object 5">
            <a:extLst>
              <a:ext uri="{FF2B5EF4-FFF2-40B4-BE49-F238E27FC236}">
                <a16:creationId xmlns:a16="http://schemas.microsoft.com/office/drawing/2014/main" id="{85CE8DF1-3225-AD43-383C-8E732EAE42DA}"/>
              </a:ext>
            </a:extLst>
          </p:cNvPr>
          <p:cNvGrpSpPr/>
          <p:nvPr/>
        </p:nvGrpSpPr>
        <p:grpSpPr>
          <a:xfrm>
            <a:off x="1285875" y="1952625"/>
            <a:ext cx="9620250" cy="4086225"/>
            <a:chOff x="1285875" y="1952625"/>
            <a:chExt cx="9620250" cy="4086225"/>
          </a:xfrm>
        </p:grpSpPr>
        <p:sp>
          <p:nvSpPr>
            <p:cNvPr id="4" name="object 6">
              <a:extLst>
                <a:ext uri="{FF2B5EF4-FFF2-40B4-BE49-F238E27FC236}">
                  <a16:creationId xmlns:a16="http://schemas.microsoft.com/office/drawing/2014/main" id="{3417687F-BEB8-1338-9D8B-8F602718ACD3}"/>
                </a:ext>
              </a:extLst>
            </p:cNvPr>
            <p:cNvSpPr/>
            <p:nvPr/>
          </p:nvSpPr>
          <p:spPr>
            <a:xfrm>
              <a:off x="1285875" y="1952625"/>
              <a:ext cx="8172450" cy="1838325"/>
            </a:xfrm>
            <a:custGeom>
              <a:avLst/>
              <a:gdLst/>
              <a:ahLst/>
              <a:cxnLst/>
              <a:rect l="l" t="t" r="r" b="b"/>
              <a:pathLst>
                <a:path w="8172450" h="1838325">
                  <a:moveTo>
                    <a:pt x="7988554" y="0"/>
                  </a:moveTo>
                  <a:lnTo>
                    <a:pt x="183896" y="0"/>
                  </a:lnTo>
                  <a:lnTo>
                    <a:pt x="134996" y="6566"/>
                  </a:lnTo>
                  <a:lnTo>
                    <a:pt x="91063" y="25098"/>
                  </a:lnTo>
                  <a:lnTo>
                    <a:pt x="53847" y="53847"/>
                  </a:lnTo>
                  <a:lnTo>
                    <a:pt x="25098" y="91063"/>
                  </a:lnTo>
                  <a:lnTo>
                    <a:pt x="6566" y="134996"/>
                  </a:lnTo>
                  <a:lnTo>
                    <a:pt x="0" y="183896"/>
                  </a:lnTo>
                  <a:lnTo>
                    <a:pt x="0" y="1654429"/>
                  </a:lnTo>
                  <a:lnTo>
                    <a:pt x="6566" y="1703328"/>
                  </a:lnTo>
                  <a:lnTo>
                    <a:pt x="25098" y="1747261"/>
                  </a:lnTo>
                  <a:lnTo>
                    <a:pt x="53848" y="1784477"/>
                  </a:lnTo>
                  <a:lnTo>
                    <a:pt x="91063" y="1813226"/>
                  </a:lnTo>
                  <a:lnTo>
                    <a:pt x="134996" y="1831758"/>
                  </a:lnTo>
                  <a:lnTo>
                    <a:pt x="183896" y="1838325"/>
                  </a:lnTo>
                  <a:lnTo>
                    <a:pt x="7988554" y="1838325"/>
                  </a:lnTo>
                  <a:lnTo>
                    <a:pt x="8037453" y="1831758"/>
                  </a:lnTo>
                  <a:lnTo>
                    <a:pt x="8081386" y="1813226"/>
                  </a:lnTo>
                  <a:lnTo>
                    <a:pt x="8118601" y="1784477"/>
                  </a:lnTo>
                  <a:lnTo>
                    <a:pt x="8147351" y="1747261"/>
                  </a:lnTo>
                  <a:lnTo>
                    <a:pt x="8165883" y="1703328"/>
                  </a:lnTo>
                  <a:lnTo>
                    <a:pt x="8172450" y="1654429"/>
                  </a:lnTo>
                  <a:lnTo>
                    <a:pt x="8172450" y="183896"/>
                  </a:lnTo>
                  <a:lnTo>
                    <a:pt x="8165883" y="134996"/>
                  </a:lnTo>
                  <a:lnTo>
                    <a:pt x="8147351" y="91063"/>
                  </a:lnTo>
                  <a:lnTo>
                    <a:pt x="8118602" y="53848"/>
                  </a:lnTo>
                  <a:lnTo>
                    <a:pt x="8081386" y="25098"/>
                  </a:lnTo>
                  <a:lnTo>
                    <a:pt x="8037453" y="6566"/>
                  </a:lnTo>
                  <a:lnTo>
                    <a:pt x="7988554" y="0"/>
                  </a:lnTo>
                  <a:close/>
                </a:path>
              </a:pathLst>
            </a:custGeom>
            <a:solidFill>
              <a:srgbClr val="539F20"/>
            </a:solidFill>
          </p:spPr>
          <p:txBody>
            <a:bodyPr wrap="square" lIns="0" tIns="0" rIns="0" bIns="0" rtlCol="0"/>
            <a:lstStyle/>
            <a:p>
              <a:endParaRPr/>
            </a:p>
          </p:txBody>
        </p:sp>
        <p:sp>
          <p:nvSpPr>
            <p:cNvPr id="5" name="object 7">
              <a:extLst>
                <a:ext uri="{FF2B5EF4-FFF2-40B4-BE49-F238E27FC236}">
                  <a16:creationId xmlns:a16="http://schemas.microsoft.com/office/drawing/2014/main" id="{AB4D68E3-8A8C-0D93-37C6-960EC32B3FD7}"/>
                </a:ext>
              </a:extLst>
            </p:cNvPr>
            <p:cNvSpPr/>
            <p:nvPr/>
          </p:nvSpPr>
          <p:spPr>
            <a:xfrm>
              <a:off x="2733675" y="4200525"/>
              <a:ext cx="8172450" cy="1838325"/>
            </a:xfrm>
            <a:custGeom>
              <a:avLst/>
              <a:gdLst/>
              <a:ahLst/>
              <a:cxnLst/>
              <a:rect l="l" t="t" r="r" b="b"/>
              <a:pathLst>
                <a:path w="8172450" h="1838325">
                  <a:moveTo>
                    <a:pt x="7988554" y="0"/>
                  </a:moveTo>
                  <a:lnTo>
                    <a:pt x="183895" y="0"/>
                  </a:lnTo>
                  <a:lnTo>
                    <a:pt x="134996" y="6566"/>
                  </a:lnTo>
                  <a:lnTo>
                    <a:pt x="91063" y="25098"/>
                  </a:lnTo>
                  <a:lnTo>
                    <a:pt x="53847" y="53848"/>
                  </a:lnTo>
                  <a:lnTo>
                    <a:pt x="25098" y="91063"/>
                  </a:lnTo>
                  <a:lnTo>
                    <a:pt x="6566" y="134996"/>
                  </a:lnTo>
                  <a:lnTo>
                    <a:pt x="0" y="183895"/>
                  </a:lnTo>
                  <a:lnTo>
                    <a:pt x="0" y="1654492"/>
                  </a:lnTo>
                  <a:lnTo>
                    <a:pt x="6566" y="1703361"/>
                  </a:lnTo>
                  <a:lnTo>
                    <a:pt x="25098" y="1747274"/>
                  </a:lnTo>
                  <a:lnTo>
                    <a:pt x="53848" y="1784480"/>
                  </a:lnTo>
                  <a:lnTo>
                    <a:pt x="91063" y="1813225"/>
                  </a:lnTo>
                  <a:lnTo>
                    <a:pt x="134996" y="1831758"/>
                  </a:lnTo>
                  <a:lnTo>
                    <a:pt x="183895" y="1838325"/>
                  </a:lnTo>
                  <a:lnTo>
                    <a:pt x="7988554" y="1838325"/>
                  </a:lnTo>
                  <a:lnTo>
                    <a:pt x="8037453" y="1831758"/>
                  </a:lnTo>
                  <a:lnTo>
                    <a:pt x="8081386" y="1813225"/>
                  </a:lnTo>
                  <a:lnTo>
                    <a:pt x="8118601" y="1784480"/>
                  </a:lnTo>
                  <a:lnTo>
                    <a:pt x="8147351" y="1747274"/>
                  </a:lnTo>
                  <a:lnTo>
                    <a:pt x="8165883" y="1703361"/>
                  </a:lnTo>
                  <a:lnTo>
                    <a:pt x="8172450" y="1654492"/>
                  </a:lnTo>
                  <a:lnTo>
                    <a:pt x="8172450" y="183895"/>
                  </a:lnTo>
                  <a:lnTo>
                    <a:pt x="8165883" y="134996"/>
                  </a:lnTo>
                  <a:lnTo>
                    <a:pt x="8147351" y="91063"/>
                  </a:lnTo>
                  <a:lnTo>
                    <a:pt x="8118602" y="53847"/>
                  </a:lnTo>
                  <a:lnTo>
                    <a:pt x="8081386" y="25098"/>
                  </a:lnTo>
                  <a:lnTo>
                    <a:pt x="8037453" y="6566"/>
                  </a:lnTo>
                  <a:lnTo>
                    <a:pt x="7988554" y="0"/>
                  </a:lnTo>
                  <a:close/>
                </a:path>
              </a:pathLst>
            </a:custGeom>
            <a:solidFill>
              <a:srgbClr val="E6B81E"/>
            </a:solidFill>
          </p:spPr>
          <p:txBody>
            <a:bodyPr wrap="square" lIns="0" tIns="0" rIns="0" bIns="0" rtlCol="0"/>
            <a:lstStyle/>
            <a:p>
              <a:endParaRPr/>
            </a:p>
          </p:txBody>
        </p:sp>
      </p:grpSp>
      <p:sp>
        <p:nvSpPr>
          <p:cNvPr id="6" name="object 8">
            <a:extLst>
              <a:ext uri="{FF2B5EF4-FFF2-40B4-BE49-F238E27FC236}">
                <a16:creationId xmlns:a16="http://schemas.microsoft.com/office/drawing/2014/main" id="{3D34DB96-A4D0-EDB8-E6C7-5D41B2CD26FF}"/>
              </a:ext>
            </a:extLst>
          </p:cNvPr>
          <p:cNvSpPr txBox="1"/>
          <p:nvPr/>
        </p:nvSpPr>
        <p:spPr>
          <a:xfrm>
            <a:off x="1432178" y="2265616"/>
            <a:ext cx="6544309" cy="3580765"/>
          </a:xfrm>
          <a:prstGeom prst="rect">
            <a:avLst/>
          </a:prstGeom>
        </p:spPr>
        <p:txBody>
          <a:bodyPr vert="horz" wrap="square" lIns="0" tIns="66675" rIns="0" bIns="0" rtlCol="0">
            <a:spAutoFit/>
          </a:bodyPr>
          <a:lstStyle/>
          <a:p>
            <a:pPr marL="12700" marR="631190" algn="just">
              <a:lnSpc>
                <a:spcPct val="86900"/>
              </a:lnSpc>
              <a:spcBef>
                <a:spcPts val="525"/>
              </a:spcBef>
            </a:pPr>
            <a:r>
              <a:rPr sz="2700" b="1" dirty="0">
                <a:solidFill>
                  <a:srgbClr val="FFFFFF"/>
                </a:solidFill>
                <a:latin typeface="Trebuchet MS"/>
                <a:cs typeface="Trebuchet MS"/>
              </a:rPr>
              <a:t>Objective:</a:t>
            </a:r>
            <a:r>
              <a:rPr sz="2700" b="1" spc="-90" dirty="0">
                <a:solidFill>
                  <a:srgbClr val="FFFFFF"/>
                </a:solidFill>
                <a:latin typeface="Trebuchet MS"/>
                <a:cs typeface="Trebuchet MS"/>
              </a:rPr>
              <a:t> </a:t>
            </a:r>
            <a:r>
              <a:rPr sz="2700" spc="-114" dirty="0">
                <a:solidFill>
                  <a:srgbClr val="FFFFFF"/>
                </a:solidFill>
                <a:latin typeface="Trebuchet MS"/>
                <a:cs typeface="Trebuchet MS"/>
              </a:rPr>
              <a:t>To</a:t>
            </a:r>
            <a:r>
              <a:rPr sz="2700" spc="-20" dirty="0">
                <a:solidFill>
                  <a:srgbClr val="FFFFFF"/>
                </a:solidFill>
                <a:latin typeface="Trebuchet MS"/>
                <a:cs typeface="Trebuchet MS"/>
              </a:rPr>
              <a:t> </a:t>
            </a:r>
            <a:r>
              <a:rPr sz="2700" dirty="0">
                <a:solidFill>
                  <a:srgbClr val="FFFFFF"/>
                </a:solidFill>
                <a:latin typeface="Trebuchet MS"/>
                <a:cs typeface="Trebuchet MS"/>
              </a:rPr>
              <a:t>understand</a:t>
            </a:r>
            <a:r>
              <a:rPr sz="2700" spc="-75" dirty="0">
                <a:solidFill>
                  <a:srgbClr val="FFFFFF"/>
                </a:solidFill>
                <a:latin typeface="Trebuchet MS"/>
                <a:cs typeface="Trebuchet MS"/>
              </a:rPr>
              <a:t> </a:t>
            </a:r>
            <a:r>
              <a:rPr sz="2700" dirty="0">
                <a:solidFill>
                  <a:srgbClr val="FFFFFF"/>
                </a:solidFill>
                <a:latin typeface="Trebuchet MS"/>
                <a:cs typeface="Trebuchet MS"/>
              </a:rPr>
              <a:t>and</a:t>
            </a:r>
            <a:r>
              <a:rPr sz="2700" spc="-140" dirty="0">
                <a:solidFill>
                  <a:srgbClr val="FFFFFF"/>
                </a:solidFill>
                <a:latin typeface="Trebuchet MS"/>
                <a:cs typeface="Trebuchet MS"/>
              </a:rPr>
              <a:t> </a:t>
            </a:r>
            <a:r>
              <a:rPr sz="2700" spc="-10" dirty="0">
                <a:solidFill>
                  <a:srgbClr val="FFFFFF"/>
                </a:solidFill>
                <a:latin typeface="Trebuchet MS"/>
                <a:cs typeface="Trebuchet MS"/>
              </a:rPr>
              <a:t>analyze </a:t>
            </a:r>
            <a:r>
              <a:rPr sz="2700" dirty="0">
                <a:solidFill>
                  <a:srgbClr val="FFFFFF"/>
                </a:solidFill>
                <a:latin typeface="Trebuchet MS"/>
                <a:cs typeface="Trebuchet MS"/>
              </a:rPr>
              <a:t>various</a:t>
            </a:r>
            <a:r>
              <a:rPr sz="2700" spc="-85" dirty="0">
                <a:solidFill>
                  <a:srgbClr val="FFFFFF"/>
                </a:solidFill>
                <a:latin typeface="Trebuchet MS"/>
                <a:cs typeface="Trebuchet MS"/>
              </a:rPr>
              <a:t> </a:t>
            </a:r>
            <a:r>
              <a:rPr sz="2700" dirty="0">
                <a:solidFill>
                  <a:srgbClr val="FFFFFF"/>
                </a:solidFill>
                <a:latin typeface="Trebuchet MS"/>
                <a:cs typeface="Trebuchet MS"/>
              </a:rPr>
              <a:t>disk</a:t>
            </a:r>
            <a:r>
              <a:rPr sz="2700" spc="-60" dirty="0">
                <a:solidFill>
                  <a:srgbClr val="FFFFFF"/>
                </a:solidFill>
                <a:latin typeface="Trebuchet MS"/>
                <a:cs typeface="Trebuchet MS"/>
              </a:rPr>
              <a:t> </a:t>
            </a:r>
            <a:r>
              <a:rPr sz="2700" dirty="0">
                <a:solidFill>
                  <a:srgbClr val="FFFFFF"/>
                </a:solidFill>
                <a:latin typeface="Trebuchet MS"/>
                <a:cs typeface="Trebuchet MS"/>
              </a:rPr>
              <a:t>scheduling</a:t>
            </a:r>
            <a:r>
              <a:rPr sz="2700" spc="-45" dirty="0">
                <a:solidFill>
                  <a:srgbClr val="FFFFFF"/>
                </a:solidFill>
                <a:latin typeface="Trebuchet MS"/>
                <a:cs typeface="Trebuchet MS"/>
              </a:rPr>
              <a:t> </a:t>
            </a:r>
            <a:r>
              <a:rPr sz="2700" dirty="0">
                <a:solidFill>
                  <a:srgbClr val="FFFFFF"/>
                </a:solidFill>
                <a:latin typeface="Trebuchet MS"/>
                <a:cs typeface="Trebuchet MS"/>
              </a:rPr>
              <a:t>algorithms</a:t>
            </a:r>
            <a:r>
              <a:rPr sz="2700" spc="-80" dirty="0">
                <a:solidFill>
                  <a:srgbClr val="FFFFFF"/>
                </a:solidFill>
                <a:latin typeface="Trebuchet MS"/>
                <a:cs typeface="Trebuchet MS"/>
              </a:rPr>
              <a:t> </a:t>
            </a:r>
            <a:r>
              <a:rPr sz="2700" spc="-25" dirty="0">
                <a:solidFill>
                  <a:srgbClr val="FFFFFF"/>
                </a:solidFill>
                <a:latin typeface="Trebuchet MS"/>
                <a:cs typeface="Trebuchet MS"/>
              </a:rPr>
              <a:t>and </a:t>
            </a:r>
            <a:r>
              <a:rPr sz="2700" dirty="0">
                <a:solidFill>
                  <a:srgbClr val="FFFFFF"/>
                </a:solidFill>
                <a:latin typeface="Trebuchet MS"/>
                <a:cs typeface="Trebuchet MS"/>
              </a:rPr>
              <a:t>their</a:t>
            </a:r>
            <a:r>
              <a:rPr sz="2700" spc="-50" dirty="0">
                <a:solidFill>
                  <a:srgbClr val="FFFFFF"/>
                </a:solidFill>
                <a:latin typeface="Trebuchet MS"/>
                <a:cs typeface="Trebuchet MS"/>
              </a:rPr>
              <a:t> </a:t>
            </a:r>
            <a:r>
              <a:rPr sz="2700" dirty="0">
                <a:solidFill>
                  <a:srgbClr val="FFFFFF"/>
                </a:solidFill>
                <a:latin typeface="Trebuchet MS"/>
                <a:cs typeface="Trebuchet MS"/>
              </a:rPr>
              <a:t>impact</a:t>
            </a:r>
            <a:r>
              <a:rPr sz="2700" spc="-70" dirty="0">
                <a:solidFill>
                  <a:srgbClr val="FFFFFF"/>
                </a:solidFill>
                <a:latin typeface="Trebuchet MS"/>
                <a:cs typeface="Trebuchet MS"/>
              </a:rPr>
              <a:t> </a:t>
            </a:r>
            <a:r>
              <a:rPr sz="2700" dirty="0">
                <a:solidFill>
                  <a:srgbClr val="FFFFFF"/>
                </a:solidFill>
                <a:latin typeface="Trebuchet MS"/>
                <a:cs typeface="Trebuchet MS"/>
              </a:rPr>
              <a:t>on</a:t>
            </a:r>
            <a:r>
              <a:rPr sz="2700" spc="-30" dirty="0">
                <a:solidFill>
                  <a:srgbClr val="FFFFFF"/>
                </a:solidFill>
                <a:latin typeface="Trebuchet MS"/>
                <a:cs typeface="Trebuchet MS"/>
              </a:rPr>
              <a:t> </a:t>
            </a:r>
            <a:r>
              <a:rPr sz="2700" dirty="0">
                <a:solidFill>
                  <a:srgbClr val="FFFFFF"/>
                </a:solidFill>
                <a:latin typeface="Trebuchet MS"/>
                <a:cs typeface="Trebuchet MS"/>
              </a:rPr>
              <a:t>system</a:t>
            </a:r>
            <a:r>
              <a:rPr sz="2700" spc="-45" dirty="0">
                <a:solidFill>
                  <a:srgbClr val="FFFFFF"/>
                </a:solidFill>
                <a:latin typeface="Trebuchet MS"/>
                <a:cs typeface="Trebuchet MS"/>
              </a:rPr>
              <a:t> </a:t>
            </a:r>
            <a:r>
              <a:rPr sz="2700" spc="-10" dirty="0">
                <a:solidFill>
                  <a:srgbClr val="FFFFFF"/>
                </a:solidFill>
                <a:latin typeface="Trebuchet MS"/>
                <a:cs typeface="Trebuchet MS"/>
              </a:rPr>
              <a:t>performance.</a:t>
            </a:r>
            <a:endParaRPr sz="2700" dirty="0">
              <a:latin typeface="Trebuchet MS"/>
              <a:cs typeface="Trebuchet MS"/>
            </a:endParaRPr>
          </a:p>
          <a:p>
            <a:pPr>
              <a:lnSpc>
                <a:spcPct val="100000"/>
              </a:lnSpc>
            </a:pPr>
            <a:endParaRPr sz="2700" dirty="0">
              <a:latin typeface="Trebuchet MS"/>
              <a:cs typeface="Trebuchet MS"/>
            </a:endParaRPr>
          </a:p>
          <a:p>
            <a:pPr>
              <a:lnSpc>
                <a:spcPct val="100000"/>
              </a:lnSpc>
              <a:spcBef>
                <a:spcPts val="1630"/>
              </a:spcBef>
            </a:pPr>
            <a:endParaRPr sz="2700" dirty="0">
              <a:latin typeface="Trebuchet MS"/>
              <a:cs typeface="Trebuchet MS"/>
            </a:endParaRPr>
          </a:p>
          <a:p>
            <a:pPr marL="1456055" marR="5080">
              <a:lnSpc>
                <a:spcPct val="86500"/>
              </a:lnSpc>
              <a:spcBef>
                <a:spcPts val="5"/>
              </a:spcBef>
            </a:pPr>
            <a:r>
              <a:rPr sz="2700" b="1" dirty="0">
                <a:solidFill>
                  <a:srgbClr val="FFFFFF"/>
                </a:solidFill>
                <a:latin typeface="Trebuchet MS"/>
                <a:cs typeface="Trebuchet MS"/>
              </a:rPr>
              <a:t>Scope:</a:t>
            </a:r>
            <a:r>
              <a:rPr sz="2700" b="1" spc="-75" dirty="0">
                <a:solidFill>
                  <a:srgbClr val="FFFFFF"/>
                </a:solidFill>
                <a:latin typeface="Trebuchet MS"/>
                <a:cs typeface="Trebuchet MS"/>
              </a:rPr>
              <a:t> </a:t>
            </a:r>
            <a:r>
              <a:rPr sz="2700" dirty="0">
                <a:solidFill>
                  <a:srgbClr val="FFFFFF"/>
                </a:solidFill>
                <a:latin typeface="Trebuchet MS"/>
                <a:cs typeface="Trebuchet MS"/>
              </a:rPr>
              <a:t>This</a:t>
            </a:r>
            <a:r>
              <a:rPr sz="2700" spc="-45" dirty="0">
                <a:solidFill>
                  <a:srgbClr val="FFFFFF"/>
                </a:solidFill>
                <a:latin typeface="Trebuchet MS"/>
                <a:cs typeface="Trebuchet MS"/>
              </a:rPr>
              <a:t> </a:t>
            </a:r>
            <a:r>
              <a:rPr sz="2700" dirty="0">
                <a:solidFill>
                  <a:srgbClr val="FFFFFF"/>
                </a:solidFill>
                <a:latin typeface="Trebuchet MS"/>
                <a:cs typeface="Trebuchet MS"/>
              </a:rPr>
              <a:t>project</a:t>
            </a:r>
            <a:r>
              <a:rPr sz="2700" spc="-25" dirty="0">
                <a:solidFill>
                  <a:srgbClr val="FFFFFF"/>
                </a:solidFill>
                <a:latin typeface="Trebuchet MS"/>
                <a:cs typeface="Trebuchet MS"/>
              </a:rPr>
              <a:t> </a:t>
            </a:r>
            <a:r>
              <a:rPr sz="2700" dirty="0">
                <a:solidFill>
                  <a:srgbClr val="FFFFFF"/>
                </a:solidFill>
                <a:latin typeface="Trebuchet MS"/>
                <a:cs typeface="Trebuchet MS"/>
              </a:rPr>
              <a:t>covers</a:t>
            </a:r>
            <a:r>
              <a:rPr sz="2700" spc="-50" dirty="0">
                <a:solidFill>
                  <a:srgbClr val="FFFFFF"/>
                </a:solidFill>
                <a:latin typeface="Trebuchet MS"/>
                <a:cs typeface="Trebuchet MS"/>
              </a:rPr>
              <a:t> </a:t>
            </a:r>
            <a:r>
              <a:rPr sz="2700" spc="-25" dirty="0">
                <a:solidFill>
                  <a:srgbClr val="FFFFFF"/>
                </a:solidFill>
                <a:latin typeface="Trebuchet MS"/>
                <a:cs typeface="Trebuchet MS"/>
              </a:rPr>
              <a:t>the </a:t>
            </a:r>
            <a:r>
              <a:rPr sz="2700" dirty="0">
                <a:solidFill>
                  <a:srgbClr val="FFFFFF"/>
                </a:solidFill>
                <a:latin typeface="Trebuchet MS"/>
                <a:cs typeface="Trebuchet MS"/>
              </a:rPr>
              <a:t>basic</a:t>
            </a:r>
            <a:r>
              <a:rPr sz="2700" spc="-55" dirty="0">
                <a:solidFill>
                  <a:srgbClr val="FFFFFF"/>
                </a:solidFill>
                <a:latin typeface="Trebuchet MS"/>
                <a:cs typeface="Trebuchet MS"/>
              </a:rPr>
              <a:t> </a:t>
            </a:r>
            <a:r>
              <a:rPr sz="2700" dirty="0">
                <a:solidFill>
                  <a:srgbClr val="FFFFFF"/>
                </a:solidFill>
                <a:latin typeface="Trebuchet MS"/>
                <a:cs typeface="Trebuchet MS"/>
              </a:rPr>
              <a:t>concepts, key</a:t>
            </a:r>
            <a:r>
              <a:rPr sz="2700" spc="-40" dirty="0">
                <a:solidFill>
                  <a:srgbClr val="FFFFFF"/>
                </a:solidFill>
                <a:latin typeface="Trebuchet MS"/>
                <a:cs typeface="Trebuchet MS"/>
              </a:rPr>
              <a:t> </a:t>
            </a:r>
            <a:r>
              <a:rPr sz="2700" spc="-10" dirty="0">
                <a:solidFill>
                  <a:srgbClr val="FFFFFF"/>
                </a:solidFill>
                <a:latin typeface="Trebuchet MS"/>
                <a:cs typeface="Trebuchet MS"/>
              </a:rPr>
              <a:t>algorithms, </a:t>
            </a:r>
            <a:r>
              <a:rPr sz="2700" dirty="0">
                <a:solidFill>
                  <a:srgbClr val="FFFFFF"/>
                </a:solidFill>
                <a:latin typeface="Trebuchet MS"/>
                <a:cs typeface="Trebuchet MS"/>
              </a:rPr>
              <a:t>their</a:t>
            </a:r>
            <a:r>
              <a:rPr sz="2700" spc="-55" dirty="0">
                <a:solidFill>
                  <a:srgbClr val="FFFFFF"/>
                </a:solidFill>
                <a:latin typeface="Trebuchet MS"/>
                <a:cs typeface="Trebuchet MS"/>
              </a:rPr>
              <a:t> </a:t>
            </a:r>
            <a:r>
              <a:rPr sz="2700" dirty="0">
                <a:solidFill>
                  <a:srgbClr val="FFFFFF"/>
                </a:solidFill>
                <a:latin typeface="Trebuchet MS"/>
                <a:cs typeface="Trebuchet MS"/>
              </a:rPr>
              <a:t>advantages,</a:t>
            </a:r>
            <a:r>
              <a:rPr sz="2700" spc="-65" dirty="0">
                <a:solidFill>
                  <a:srgbClr val="FFFFFF"/>
                </a:solidFill>
                <a:latin typeface="Trebuchet MS"/>
                <a:cs typeface="Trebuchet MS"/>
              </a:rPr>
              <a:t> </a:t>
            </a:r>
            <a:r>
              <a:rPr sz="2700" spc="-10" dirty="0">
                <a:solidFill>
                  <a:srgbClr val="FFFFFF"/>
                </a:solidFill>
                <a:latin typeface="Trebuchet MS"/>
                <a:cs typeface="Trebuchet MS"/>
              </a:rPr>
              <a:t>disadvantages, </a:t>
            </a:r>
            <a:r>
              <a:rPr sz="2700" dirty="0">
                <a:solidFill>
                  <a:srgbClr val="FFFFFF"/>
                </a:solidFill>
                <a:latin typeface="Trebuchet MS"/>
                <a:cs typeface="Trebuchet MS"/>
              </a:rPr>
              <a:t>and</a:t>
            </a:r>
            <a:r>
              <a:rPr sz="2700" spc="-55" dirty="0">
                <a:solidFill>
                  <a:srgbClr val="FFFFFF"/>
                </a:solidFill>
                <a:latin typeface="Trebuchet MS"/>
                <a:cs typeface="Trebuchet MS"/>
              </a:rPr>
              <a:t> </a:t>
            </a:r>
            <a:r>
              <a:rPr sz="2700" dirty="0">
                <a:solidFill>
                  <a:srgbClr val="FFFFFF"/>
                </a:solidFill>
                <a:latin typeface="Trebuchet MS"/>
                <a:cs typeface="Trebuchet MS"/>
              </a:rPr>
              <a:t>practical</a:t>
            </a:r>
            <a:r>
              <a:rPr sz="2700" spc="-20" dirty="0">
                <a:solidFill>
                  <a:srgbClr val="FFFFFF"/>
                </a:solidFill>
                <a:latin typeface="Trebuchet MS"/>
                <a:cs typeface="Trebuchet MS"/>
              </a:rPr>
              <a:t> </a:t>
            </a:r>
            <a:r>
              <a:rPr sz="2700" spc="-10" dirty="0">
                <a:solidFill>
                  <a:srgbClr val="FFFFFF"/>
                </a:solidFill>
                <a:latin typeface="Trebuchet MS"/>
                <a:cs typeface="Trebuchet MS"/>
              </a:rPr>
              <a:t>applications.</a:t>
            </a:r>
            <a:endParaRPr sz="2700" dirty="0">
              <a:latin typeface="Trebuchet MS"/>
              <a:cs typeface="Trebuchet MS"/>
            </a:endParaRPr>
          </a:p>
        </p:txBody>
      </p:sp>
      <p:grpSp>
        <p:nvGrpSpPr>
          <p:cNvPr id="7" name="object 9">
            <a:extLst>
              <a:ext uri="{FF2B5EF4-FFF2-40B4-BE49-F238E27FC236}">
                <a16:creationId xmlns:a16="http://schemas.microsoft.com/office/drawing/2014/main" id="{3FDA4861-3B7B-A206-0C7A-570A417311A0}"/>
              </a:ext>
            </a:extLst>
          </p:cNvPr>
          <p:cNvGrpSpPr/>
          <p:nvPr/>
        </p:nvGrpSpPr>
        <p:grpSpPr>
          <a:xfrm>
            <a:off x="8258175" y="3390900"/>
            <a:ext cx="1209675" cy="1209675"/>
            <a:chOff x="8258175" y="3390900"/>
            <a:chExt cx="1209675" cy="1209675"/>
          </a:xfrm>
        </p:grpSpPr>
        <p:sp>
          <p:nvSpPr>
            <p:cNvPr id="8" name="object 10">
              <a:extLst>
                <a:ext uri="{FF2B5EF4-FFF2-40B4-BE49-F238E27FC236}">
                  <a16:creationId xmlns:a16="http://schemas.microsoft.com/office/drawing/2014/main" id="{34EE6040-2634-3C6B-2EEA-B47FFB289AF4}"/>
                </a:ext>
              </a:extLst>
            </p:cNvPr>
            <p:cNvSpPr/>
            <p:nvPr/>
          </p:nvSpPr>
          <p:spPr>
            <a:xfrm>
              <a:off x="8267700" y="3400425"/>
              <a:ext cx="1190625" cy="1190625"/>
            </a:xfrm>
            <a:custGeom>
              <a:avLst/>
              <a:gdLst/>
              <a:ahLst/>
              <a:cxnLst/>
              <a:rect l="l" t="t" r="r" b="b"/>
              <a:pathLst>
                <a:path w="1190625" h="1190625">
                  <a:moveTo>
                    <a:pt x="922781" y="0"/>
                  </a:moveTo>
                  <a:lnTo>
                    <a:pt x="267843" y="0"/>
                  </a:lnTo>
                  <a:lnTo>
                    <a:pt x="267843" y="654812"/>
                  </a:lnTo>
                  <a:lnTo>
                    <a:pt x="0" y="654812"/>
                  </a:lnTo>
                  <a:lnTo>
                    <a:pt x="595376" y="1190625"/>
                  </a:lnTo>
                  <a:lnTo>
                    <a:pt x="1190625" y="654812"/>
                  </a:lnTo>
                  <a:lnTo>
                    <a:pt x="922781" y="654812"/>
                  </a:lnTo>
                  <a:lnTo>
                    <a:pt x="922781" y="0"/>
                  </a:lnTo>
                  <a:close/>
                </a:path>
              </a:pathLst>
            </a:custGeom>
            <a:solidFill>
              <a:srgbClr val="D1DFCC">
                <a:alpha val="90194"/>
              </a:srgbClr>
            </a:solidFill>
          </p:spPr>
          <p:txBody>
            <a:bodyPr wrap="square" lIns="0" tIns="0" rIns="0" bIns="0" rtlCol="0"/>
            <a:lstStyle/>
            <a:p>
              <a:endParaRPr/>
            </a:p>
          </p:txBody>
        </p:sp>
        <p:sp>
          <p:nvSpPr>
            <p:cNvPr id="9" name="object 11">
              <a:extLst>
                <a:ext uri="{FF2B5EF4-FFF2-40B4-BE49-F238E27FC236}">
                  <a16:creationId xmlns:a16="http://schemas.microsoft.com/office/drawing/2014/main" id="{EAB9D318-3FFD-3B51-99DB-3DD658067037}"/>
                </a:ext>
              </a:extLst>
            </p:cNvPr>
            <p:cNvSpPr/>
            <p:nvPr/>
          </p:nvSpPr>
          <p:spPr>
            <a:xfrm>
              <a:off x="8267700" y="3400425"/>
              <a:ext cx="1190625" cy="1190625"/>
            </a:xfrm>
            <a:custGeom>
              <a:avLst/>
              <a:gdLst/>
              <a:ahLst/>
              <a:cxnLst/>
              <a:rect l="l" t="t" r="r" b="b"/>
              <a:pathLst>
                <a:path w="1190625" h="1190625">
                  <a:moveTo>
                    <a:pt x="0" y="654812"/>
                  </a:moveTo>
                  <a:lnTo>
                    <a:pt x="267843" y="654812"/>
                  </a:lnTo>
                  <a:lnTo>
                    <a:pt x="267843" y="0"/>
                  </a:lnTo>
                  <a:lnTo>
                    <a:pt x="922781" y="0"/>
                  </a:lnTo>
                  <a:lnTo>
                    <a:pt x="922781" y="654812"/>
                  </a:lnTo>
                  <a:lnTo>
                    <a:pt x="1190625" y="654812"/>
                  </a:lnTo>
                  <a:lnTo>
                    <a:pt x="595376" y="1190625"/>
                  </a:lnTo>
                  <a:lnTo>
                    <a:pt x="0" y="654812"/>
                  </a:lnTo>
                  <a:close/>
                </a:path>
              </a:pathLst>
            </a:custGeom>
            <a:ln w="19050">
              <a:solidFill>
                <a:srgbClr val="D1DFCC"/>
              </a:solidFill>
            </a:ln>
          </p:spPr>
          <p:txBody>
            <a:bodyPr wrap="square" lIns="0" tIns="0" rIns="0" bIns="0" rtlCol="0"/>
            <a:lstStyle/>
            <a:p>
              <a:endParaRPr/>
            </a:p>
          </p:txBody>
        </p:sp>
      </p:grpSp>
    </p:spTree>
    <p:extLst>
      <p:ext uri="{BB962C8B-B14F-4D97-AF65-F5344CB8AC3E}">
        <p14:creationId xmlns:p14="http://schemas.microsoft.com/office/powerpoint/2010/main" val="1490512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B490DEC-344C-A168-A8D9-B525F3AACA99}"/>
              </a:ext>
            </a:extLst>
          </p:cNvPr>
          <p:cNvSpPr txBox="1">
            <a:spLocks/>
          </p:cNvSpPr>
          <p:nvPr/>
        </p:nvSpPr>
        <p:spPr>
          <a:xfrm>
            <a:off x="756602" y="364236"/>
            <a:ext cx="6565265" cy="883285"/>
          </a:xfrm>
          <a:prstGeom prst="rect">
            <a:avLst/>
          </a:prstGeom>
        </p:spPr>
        <p:txBody>
          <a:bodyPr vert="horz" wrap="square" lIns="0" tIns="264160"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622300">
              <a:spcBef>
                <a:spcPts val="105"/>
              </a:spcBef>
            </a:pPr>
            <a:r>
              <a:rPr lang="en-IN">
                <a:latin typeface="Calibri"/>
                <a:cs typeface="Calibri"/>
              </a:rPr>
              <a:t>Disk</a:t>
            </a:r>
            <a:r>
              <a:rPr lang="en-IN" spc="-60">
                <a:latin typeface="Calibri"/>
                <a:cs typeface="Calibri"/>
              </a:rPr>
              <a:t> </a:t>
            </a:r>
            <a:r>
              <a:rPr lang="en-IN">
                <a:latin typeface="Calibri"/>
                <a:cs typeface="Calibri"/>
              </a:rPr>
              <a:t>Scheduling</a:t>
            </a:r>
            <a:r>
              <a:rPr lang="en-IN" spc="-110">
                <a:latin typeface="Calibri"/>
                <a:cs typeface="Calibri"/>
              </a:rPr>
              <a:t> </a:t>
            </a:r>
            <a:r>
              <a:rPr lang="en-IN" spc="-10">
                <a:latin typeface="Calibri"/>
                <a:cs typeface="Calibri"/>
              </a:rPr>
              <a:t>Algorithms</a:t>
            </a:r>
            <a:endParaRPr lang="en-IN" spc="-10" dirty="0">
              <a:latin typeface="Calibri"/>
              <a:cs typeface="Calibri"/>
            </a:endParaRPr>
          </a:p>
        </p:txBody>
      </p:sp>
      <p:sp>
        <p:nvSpPr>
          <p:cNvPr id="3" name="object 5">
            <a:extLst>
              <a:ext uri="{FF2B5EF4-FFF2-40B4-BE49-F238E27FC236}">
                <a16:creationId xmlns:a16="http://schemas.microsoft.com/office/drawing/2014/main" id="{23DEF73A-4468-1B5C-C97E-68E054B60D3B}"/>
              </a:ext>
            </a:extLst>
          </p:cNvPr>
          <p:cNvSpPr/>
          <p:nvPr/>
        </p:nvSpPr>
        <p:spPr>
          <a:xfrm>
            <a:off x="1466850" y="1714500"/>
            <a:ext cx="9620250" cy="0"/>
          </a:xfrm>
          <a:custGeom>
            <a:avLst/>
            <a:gdLst/>
            <a:ahLst/>
            <a:cxnLst/>
            <a:rect l="l" t="t" r="r" b="b"/>
            <a:pathLst>
              <a:path w="9620250">
                <a:moveTo>
                  <a:pt x="0" y="0"/>
                </a:moveTo>
                <a:lnTo>
                  <a:pt x="9620250" y="0"/>
                </a:lnTo>
              </a:path>
            </a:pathLst>
          </a:custGeom>
          <a:ln w="19050">
            <a:solidFill>
              <a:srgbClr val="539F20"/>
            </a:solidFill>
          </a:ln>
        </p:spPr>
        <p:txBody>
          <a:bodyPr wrap="square" lIns="0" tIns="0" rIns="0" bIns="0" rtlCol="0"/>
          <a:lstStyle/>
          <a:p>
            <a:endParaRPr/>
          </a:p>
        </p:txBody>
      </p:sp>
      <p:sp>
        <p:nvSpPr>
          <p:cNvPr id="4" name="object 6">
            <a:extLst>
              <a:ext uri="{FF2B5EF4-FFF2-40B4-BE49-F238E27FC236}">
                <a16:creationId xmlns:a16="http://schemas.microsoft.com/office/drawing/2014/main" id="{B9A38BF3-DDD1-4912-18DD-F24A4F2596A4}"/>
              </a:ext>
            </a:extLst>
          </p:cNvPr>
          <p:cNvSpPr/>
          <p:nvPr/>
        </p:nvSpPr>
        <p:spPr>
          <a:xfrm>
            <a:off x="1466850" y="2238375"/>
            <a:ext cx="9620250" cy="0"/>
          </a:xfrm>
          <a:custGeom>
            <a:avLst/>
            <a:gdLst/>
            <a:ahLst/>
            <a:cxnLst/>
            <a:rect l="l" t="t" r="r" b="b"/>
            <a:pathLst>
              <a:path w="9620250">
                <a:moveTo>
                  <a:pt x="0" y="0"/>
                </a:moveTo>
                <a:lnTo>
                  <a:pt x="9620250" y="0"/>
                </a:lnTo>
              </a:path>
            </a:pathLst>
          </a:custGeom>
          <a:ln w="19050">
            <a:solidFill>
              <a:srgbClr val="E6B81E"/>
            </a:solidFill>
          </a:ln>
        </p:spPr>
        <p:txBody>
          <a:bodyPr wrap="square" lIns="0" tIns="0" rIns="0" bIns="0" rtlCol="0"/>
          <a:lstStyle/>
          <a:p>
            <a:endParaRPr/>
          </a:p>
        </p:txBody>
      </p:sp>
      <p:sp>
        <p:nvSpPr>
          <p:cNvPr id="5" name="object 7">
            <a:extLst>
              <a:ext uri="{FF2B5EF4-FFF2-40B4-BE49-F238E27FC236}">
                <a16:creationId xmlns:a16="http://schemas.microsoft.com/office/drawing/2014/main" id="{B8F2D2AD-BC34-30A5-0358-1FFD756A2E59}"/>
              </a:ext>
            </a:extLst>
          </p:cNvPr>
          <p:cNvSpPr/>
          <p:nvPr/>
        </p:nvSpPr>
        <p:spPr>
          <a:xfrm>
            <a:off x="1466850" y="2762250"/>
            <a:ext cx="9620250" cy="0"/>
          </a:xfrm>
          <a:custGeom>
            <a:avLst/>
            <a:gdLst/>
            <a:ahLst/>
            <a:cxnLst/>
            <a:rect l="l" t="t" r="r" b="b"/>
            <a:pathLst>
              <a:path w="9620250">
                <a:moveTo>
                  <a:pt x="0" y="0"/>
                </a:moveTo>
                <a:lnTo>
                  <a:pt x="9620250" y="0"/>
                </a:lnTo>
              </a:path>
            </a:pathLst>
          </a:custGeom>
          <a:ln w="19050">
            <a:solidFill>
              <a:srgbClr val="E76617"/>
            </a:solidFill>
          </a:ln>
        </p:spPr>
        <p:txBody>
          <a:bodyPr wrap="square" lIns="0" tIns="0" rIns="0" bIns="0" rtlCol="0"/>
          <a:lstStyle/>
          <a:p>
            <a:endParaRPr/>
          </a:p>
        </p:txBody>
      </p:sp>
      <p:sp>
        <p:nvSpPr>
          <p:cNvPr id="6" name="object 8">
            <a:extLst>
              <a:ext uri="{FF2B5EF4-FFF2-40B4-BE49-F238E27FC236}">
                <a16:creationId xmlns:a16="http://schemas.microsoft.com/office/drawing/2014/main" id="{421C0A1A-0832-8D01-6782-2922D8420008}"/>
              </a:ext>
            </a:extLst>
          </p:cNvPr>
          <p:cNvSpPr/>
          <p:nvPr/>
        </p:nvSpPr>
        <p:spPr>
          <a:xfrm>
            <a:off x="1466850" y="3286125"/>
            <a:ext cx="9620250" cy="0"/>
          </a:xfrm>
          <a:custGeom>
            <a:avLst/>
            <a:gdLst/>
            <a:ahLst/>
            <a:cxnLst/>
            <a:rect l="l" t="t" r="r" b="b"/>
            <a:pathLst>
              <a:path w="9620250">
                <a:moveTo>
                  <a:pt x="0" y="0"/>
                </a:moveTo>
                <a:lnTo>
                  <a:pt x="9620250" y="0"/>
                </a:lnTo>
              </a:path>
            </a:pathLst>
          </a:custGeom>
          <a:ln w="19050">
            <a:solidFill>
              <a:srgbClr val="C42E1A"/>
            </a:solidFill>
          </a:ln>
        </p:spPr>
        <p:txBody>
          <a:bodyPr wrap="square" lIns="0" tIns="0" rIns="0" bIns="0" rtlCol="0"/>
          <a:lstStyle/>
          <a:p>
            <a:endParaRPr/>
          </a:p>
        </p:txBody>
      </p:sp>
      <p:sp>
        <p:nvSpPr>
          <p:cNvPr id="7" name="object 9">
            <a:extLst>
              <a:ext uri="{FF2B5EF4-FFF2-40B4-BE49-F238E27FC236}">
                <a16:creationId xmlns:a16="http://schemas.microsoft.com/office/drawing/2014/main" id="{B7E366D8-E77B-47CB-0354-40C410649693}"/>
              </a:ext>
            </a:extLst>
          </p:cNvPr>
          <p:cNvSpPr/>
          <p:nvPr/>
        </p:nvSpPr>
        <p:spPr>
          <a:xfrm>
            <a:off x="1466850" y="3819525"/>
            <a:ext cx="9620250" cy="0"/>
          </a:xfrm>
          <a:custGeom>
            <a:avLst/>
            <a:gdLst/>
            <a:ahLst/>
            <a:cxnLst/>
            <a:rect l="l" t="t" r="r" b="b"/>
            <a:pathLst>
              <a:path w="9620250">
                <a:moveTo>
                  <a:pt x="0" y="0"/>
                </a:moveTo>
                <a:lnTo>
                  <a:pt x="9620250" y="0"/>
                </a:lnTo>
              </a:path>
            </a:pathLst>
          </a:custGeom>
          <a:ln w="19050">
            <a:solidFill>
              <a:srgbClr val="918554"/>
            </a:solidFill>
          </a:ln>
        </p:spPr>
        <p:txBody>
          <a:bodyPr wrap="square" lIns="0" tIns="0" rIns="0" bIns="0" rtlCol="0"/>
          <a:lstStyle/>
          <a:p>
            <a:endParaRPr/>
          </a:p>
        </p:txBody>
      </p:sp>
      <p:sp>
        <p:nvSpPr>
          <p:cNvPr id="8" name="object 10">
            <a:extLst>
              <a:ext uri="{FF2B5EF4-FFF2-40B4-BE49-F238E27FC236}">
                <a16:creationId xmlns:a16="http://schemas.microsoft.com/office/drawing/2014/main" id="{2AEB3FA3-26C6-73DE-9A22-DBC715B65345}"/>
              </a:ext>
            </a:extLst>
          </p:cNvPr>
          <p:cNvSpPr/>
          <p:nvPr/>
        </p:nvSpPr>
        <p:spPr>
          <a:xfrm>
            <a:off x="1466850" y="4343400"/>
            <a:ext cx="9620250" cy="0"/>
          </a:xfrm>
          <a:custGeom>
            <a:avLst/>
            <a:gdLst/>
            <a:ahLst/>
            <a:cxnLst/>
            <a:rect l="l" t="t" r="r" b="b"/>
            <a:pathLst>
              <a:path w="9620250">
                <a:moveTo>
                  <a:pt x="0" y="0"/>
                </a:moveTo>
                <a:lnTo>
                  <a:pt x="9620250" y="0"/>
                </a:lnTo>
              </a:path>
            </a:pathLst>
          </a:custGeom>
          <a:ln w="19050">
            <a:solidFill>
              <a:srgbClr val="539F20"/>
            </a:solidFill>
          </a:ln>
        </p:spPr>
        <p:txBody>
          <a:bodyPr wrap="square" lIns="0" tIns="0" rIns="0" bIns="0" rtlCol="0"/>
          <a:lstStyle/>
          <a:p>
            <a:endParaRPr/>
          </a:p>
        </p:txBody>
      </p:sp>
      <p:sp>
        <p:nvSpPr>
          <p:cNvPr id="9" name="object 11">
            <a:extLst>
              <a:ext uri="{FF2B5EF4-FFF2-40B4-BE49-F238E27FC236}">
                <a16:creationId xmlns:a16="http://schemas.microsoft.com/office/drawing/2014/main" id="{C74141A7-0A98-3F1F-9DBD-EF5CAE6EB292}"/>
              </a:ext>
            </a:extLst>
          </p:cNvPr>
          <p:cNvSpPr/>
          <p:nvPr/>
        </p:nvSpPr>
        <p:spPr>
          <a:xfrm>
            <a:off x="1466850" y="4867275"/>
            <a:ext cx="9620250" cy="0"/>
          </a:xfrm>
          <a:custGeom>
            <a:avLst/>
            <a:gdLst/>
            <a:ahLst/>
            <a:cxnLst/>
            <a:rect l="l" t="t" r="r" b="b"/>
            <a:pathLst>
              <a:path w="9620250">
                <a:moveTo>
                  <a:pt x="0" y="0"/>
                </a:moveTo>
                <a:lnTo>
                  <a:pt x="9620250" y="0"/>
                </a:lnTo>
              </a:path>
            </a:pathLst>
          </a:custGeom>
          <a:ln w="19050">
            <a:solidFill>
              <a:srgbClr val="E6B81E"/>
            </a:solidFill>
          </a:ln>
        </p:spPr>
        <p:txBody>
          <a:bodyPr wrap="square" lIns="0" tIns="0" rIns="0" bIns="0" rtlCol="0"/>
          <a:lstStyle/>
          <a:p>
            <a:endParaRPr/>
          </a:p>
        </p:txBody>
      </p:sp>
      <p:sp>
        <p:nvSpPr>
          <p:cNvPr id="10" name="object 12">
            <a:extLst>
              <a:ext uri="{FF2B5EF4-FFF2-40B4-BE49-F238E27FC236}">
                <a16:creationId xmlns:a16="http://schemas.microsoft.com/office/drawing/2014/main" id="{9DCFB951-7DF5-E4F2-047E-F65ADA99E2C8}"/>
              </a:ext>
            </a:extLst>
          </p:cNvPr>
          <p:cNvSpPr/>
          <p:nvPr/>
        </p:nvSpPr>
        <p:spPr>
          <a:xfrm>
            <a:off x="1466850" y="5391150"/>
            <a:ext cx="9620250" cy="0"/>
          </a:xfrm>
          <a:custGeom>
            <a:avLst/>
            <a:gdLst/>
            <a:ahLst/>
            <a:cxnLst/>
            <a:rect l="l" t="t" r="r" b="b"/>
            <a:pathLst>
              <a:path w="9620250">
                <a:moveTo>
                  <a:pt x="0" y="0"/>
                </a:moveTo>
                <a:lnTo>
                  <a:pt x="9620250" y="0"/>
                </a:lnTo>
              </a:path>
            </a:pathLst>
          </a:custGeom>
          <a:ln w="19050">
            <a:solidFill>
              <a:srgbClr val="E76617"/>
            </a:solidFill>
          </a:ln>
        </p:spPr>
        <p:txBody>
          <a:bodyPr wrap="square" lIns="0" tIns="0" rIns="0" bIns="0" rtlCol="0"/>
          <a:lstStyle/>
          <a:p>
            <a:endParaRPr/>
          </a:p>
        </p:txBody>
      </p:sp>
      <p:sp>
        <p:nvSpPr>
          <p:cNvPr id="11" name="object 13">
            <a:extLst>
              <a:ext uri="{FF2B5EF4-FFF2-40B4-BE49-F238E27FC236}">
                <a16:creationId xmlns:a16="http://schemas.microsoft.com/office/drawing/2014/main" id="{2A59C01F-74B0-D998-8499-604CEB6BEF91}"/>
              </a:ext>
            </a:extLst>
          </p:cNvPr>
          <p:cNvSpPr txBox="1"/>
          <p:nvPr/>
        </p:nvSpPr>
        <p:spPr>
          <a:xfrm>
            <a:off x="1542414" y="1599755"/>
            <a:ext cx="4104004" cy="4237355"/>
          </a:xfrm>
          <a:prstGeom prst="rect">
            <a:avLst/>
          </a:prstGeom>
        </p:spPr>
        <p:txBody>
          <a:bodyPr vert="horz" wrap="square" lIns="0" tIns="12065" rIns="0" bIns="0" rtlCol="0">
            <a:spAutoFit/>
          </a:bodyPr>
          <a:lstStyle/>
          <a:p>
            <a:pPr marL="12700" marR="5080">
              <a:lnSpc>
                <a:spcPct val="150200"/>
              </a:lnSpc>
              <a:spcBef>
                <a:spcPts val="95"/>
              </a:spcBef>
            </a:pPr>
            <a:r>
              <a:rPr sz="2300" dirty="0">
                <a:latin typeface="Trebuchet MS"/>
                <a:cs typeface="Trebuchet MS"/>
              </a:rPr>
              <a:t>FCFS</a:t>
            </a:r>
            <a:r>
              <a:rPr sz="2300" spc="-35" dirty="0">
                <a:latin typeface="Trebuchet MS"/>
                <a:cs typeface="Trebuchet MS"/>
              </a:rPr>
              <a:t> </a:t>
            </a:r>
            <a:r>
              <a:rPr sz="2300" dirty="0">
                <a:latin typeface="Trebuchet MS"/>
                <a:cs typeface="Trebuchet MS"/>
              </a:rPr>
              <a:t>(First</a:t>
            </a:r>
            <a:r>
              <a:rPr sz="2300" spc="-50" dirty="0">
                <a:latin typeface="Trebuchet MS"/>
                <a:cs typeface="Trebuchet MS"/>
              </a:rPr>
              <a:t> </a:t>
            </a:r>
            <a:r>
              <a:rPr sz="2300" dirty="0">
                <a:latin typeface="Trebuchet MS"/>
                <a:cs typeface="Trebuchet MS"/>
              </a:rPr>
              <a:t>Come</a:t>
            </a:r>
            <a:r>
              <a:rPr sz="2300" spc="-30" dirty="0">
                <a:latin typeface="Trebuchet MS"/>
                <a:cs typeface="Trebuchet MS"/>
              </a:rPr>
              <a:t> </a:t>
            </a:r>
            <a:r>
              <a:rPr sz="2300" dirty="0">
                <a:latin typeface="Trebuchet MS"/>
                <a:cs typeface="Trebuchet MS"/>
              </a:rPr>
              <a:t>First</a:t>
            </a:r>
            <a:r>
              <a:rPr sz="2300" spc="-50" dirty="0">
                <a:latin typeface="Trebuchet MS"/>
                <a:cs typeface="Trebuchet MS"/>
              </a:rPr>
              <a:t> </a:t>
            </a:r>
            <a:r>
              <a:rPr sz="2300" spc="-10" dirty="0">
                <a:latin typeface="Trebuchet MS"/>
                <a:cs typeface="Trebuchet MS"/>
              </a:rPr>
              <a:t>Serve) </a:t>
            </a:r>
            <a:r>
              <a:rPr sz="2300" dirty="0">
                <a:latin typeface="Trebuchet MS"/>
                <a:cs typeface="Trebuchet MS"/>
              </a:rPr>
              <a:t>SSTF</a:t>
            </a:r>
            <a:r>
              <a:rPr sz="2300" spc="-25" dirty="0">
                <a:latin typeface="Trebuchet MS"/>
                <a:cs typeface="Trebuchet MS"/>
              </a:rPr>
              <a:t> </a:t>
            </a:r>
            <a:r>
              <a:rPr sz="2300" dirty="0">
                <a:latin typeface="Trebuchet MS"/>
                <a:cs typeface="Trebuchet MS"/>
              </a:rPr>
              <a:t>(Shortest</a:t>
            </a:r>
            <a:r>
              <a:rPr sz="2300" spc="-85" dirty="0">
                <a:latin typeface="Trebuchet MS"/>
                <a:cs typeface="Trebuchet MS"/>
              </a:rPr>
              <a:t> </a:t>
            </a:r>
            <a:r>
              <a:rPr sz="2300" dirty="0">
                <a:latin typeface="Trebuchet MS"/>
                <a:cs typeface="Trebuchet MS"/>
              </a:rPr>
              <a:t>Seek</a:t>
            </a:r>
            <a:r>
              <a:rPr sz="2300" spc="-110" dirty="0">
                <a:latin typeface="Trebuchet MS"/>
                <a:cs typeface="Trebuchet MS"/>
              </a:rPr>
              <a:t> </a:t>
            </a:r>
            <a:r>
              <a:rPr sz="2300" dirty="0">
                <a:latin typeface="Trebuchet MS"/>
                <a:cs typeface="Trebuchet MS"/>
              </a:rPr>
              <a:t>Time</a:t>
            </a:r>
            <a:r>
              <a:rPr sz="2300" spc="-65" dirty="0">
                <a:latin typeface="Trebuchet MS"/>
                <a:cs typeface="Trebuchet MS"/>
              </a:rPr>
              <a:t> </a:t>
            </a:r>
            <a:r>
              <a:rPr sz="2300" spc="-10" dirty="0">
                <a:latin typeface="Trebuchet MS"/>
                <a:cs typeface="Trebuchet MS"/>
              </a:rPr>
              <a:t>First) </a:t>
            </a:r>
            <a:r>
              <a:rPr sz="2300" spc="-20" dirty="0">
                <a:latin typeface="Trebuchet MS"/>
                <a:cs typeface="Trebuchet MS"/>
              </a:rPr>
              <a:t>SCAN</a:t>
            </a:r>
            <a:endParaRPr sz="2300">
              <a:latin typeface="Trebuchet MS"/>
              <a:cs typeface="Trebuchet MS"/>
            </a:endParaRPr>
          </a:p>
          <a:p>
            <a:pPr marL="12700" marR="3126105">
              <a:lnSpc>
                <a:spcPct val="150200"/>
              </a:lnSpc>
            </a:pPr>
            <a:r>
              <a:rPr sz="2300" spc="-10" dirty="0">
                <a:latin typeface="Trebuchet MS"/>
                <a:cs typeface="Trebuchet MS"/>
              </a:rPr>
              <a:t>C-</a:t>
            </a:r>
            <a:r>
              <a:rPr sz="2300" spc="-20" dirty="0">
                <a:latin typeface="Trebuchet MS"/>
                <a:cs typeface="Trebuchet MS"/>
              </a:rPr>
              <a:t>SCAN LOOK</a:t>
            </a:r>
            <a:endParaRPr sz="2300">
              <a:latin typeface="Trebuchet MS"/>
              <a:cs typeface="Trebuchet MS"/>
            </a:endParaRPr>
          </a:p>
          <a:p>
            <a:pPr marL="12700">
              <a:lnSpc>
                <a:spcPct val="100000"/>
              </a:lnSpc>
              <a:spcBef>
                <a:spcPts val="1380"/>
              </a:spcBef>
            </a:pPr>
            <a:r>
              <a:rPr sz="2300" spc="-10" dirty="0">
                <a:latin typeface="Trebuchet MS"/>
                <a:cs typeface="Trebuchet MS"/>
              </a:rPr>
              <a:t>C-</a:t>
            </a:r>
            <a:r>
              <a:rPr sz="2300" spc="-20" dirty="0">
                <a:latin typeface="Trebuchet MS"/>
                <a:cs typeface="Trebuchet MS"/>
              </a:rPr>
              <a:t>LOOK</a:t>
            </a:r>
            <a:endParaRPr sz="2300">
              <a:latin typeface="Trebuchet MS"/>
              <a:cs typeface="Trebuchet MS"/>
            </a:endParaRPr>
          </a:p>
          <a:p>
            <a:pPr marL="12700">
              <a:lnSpc>
                <a:spcPct val="100000"/>
              </a:lnSpc>
              <a:spcBef>
                <a:spcPts val="1390"/>
              </a:spcBef>
            </a:pPr>
            <a:r>
              <a:rPr sz="2300" dirty="0">
                <a:latin typeface="Trebuchet MS"/>
                <a:cs typeface="Trebuchet MS"/>
              </a:rPr>
              <a:t>RSS</a:t>
            </a:r>
            <a:r>
              <a:rPr sz="2300" spc="-60" dirty="0">
                <a:latin typeface="Trebuchet MS"/>
                <a:cs typeface="Trebuchet MS"/>
              </a:rPr>
              <a:t> </a:t>
            </a:r>
            <a:r>
              <a:rPr sz="2300" dirty="0">
                <a:latin typeface="Trebuchet MS"/>
                <a:cs typeface="Trebuchet MS"/>
              </a:rPr>
              <a:t>(Random</a:t>
            </a:r>
            <a:r>
              <a:rPr sz="2300" spc="-35" dirty="0">
                <a:latin typeface="Trebuchet MS"/>
                <a:cs typeface="Trebuchet MS"/>
              </a:rPr>
              <a:t> </a:t>
            </a:r>
            <a:r>
              <a:rPr sz="2300" spc="-10" dirty="0">
                <a:latin typeface="Trebuchet MS"/>
                <a:cs typeface="Trebuchet MS"/>
              </a:rPr>
              <a:t>Scheduling)</a:t>
            </a:r>
            <a:endParaRPr sz="2300">
              <a:latin typeface="Trebuchet MS"/>
              <a:cs typeface="Trebuchet MS"/>
            </a:endParaRPr>
          </a:p>
          <a:p>
            <a:pPr marL="12700">
              <a:lnSpc>
                <a:spcPct val="100000"/>
              </a:lnSpc>
              <a:spcBef>
                <a:spcPts val="1380"/>
              </a:spcBef>
            </a:pPr>
            <a:r>
              <a:rPr sz="2300" b="1" dirty="0">
                <a:latin typeface="Trebuchet MS"/>
                <a:cs typeface="Trebuchet MS"/>
              </a:rPr>
              <a:t>LIFO</a:t>
            </a:r>
            <a:r>
              <a:rPr sz="2300" b="1" spc="-5" dirty="0">
                <a:latin typeface="Trebuchet MS"/>
                <a:cs typeface="Trebuchet MS"/>
              </a:rPr>
              <a:t> </a:t>
            </a:r>
            <a:r>
              <a:rPr sz="2300" b="1" spc="-10" dirty="0">
                <a:latin typeface="Trebuchet MS"/>
                <a:cs typeface="Trebuchet MS"/>
              </a:rPr>
              <a:t>(Last-</a:t>
            </a:r>
            <a:r>
              <a:rPr sz="2300" b="1" dirty="0">
                <a:latin typeface="Trebuchet MS"/>
                <a:cs typeface="Trebuchet MS"/>
              </a:rPr>
              <a:t>In</a:t>
            </a:r>
            <a:r>
              <a:rPr sz="2300" b="1" spc="-30" dirty="0">
                <a:latin typeface="Trebuchet MS"/>
                <a:cs typeface="Trebuchet MS"/>
              </a:rPr>
              <a:t> </a:t>
            </a:r>
            <a:r>
              <a:rPr sz="2300" b="1" spc="-10" dirty="0">
                <a:latin typeface="Trebuchet MS"/>
                <a:cs typeface="Trebuchet MS"/>
              </a:rPr>
              <a:t>First-</a:t>
            </a:r>
            <a:r>
              <a:rPr sz="2300" b="1" spc="-20" dirty="0">
                <a:latin typeface="Trebuchet MS"/>
                <a:cs typeface="Trebuchet MS"/>
              </a:rPr>
              <a:t>Out)</a:t>
            </a:r>
            <a:endParaRPr sz="2300">
              <a:latin typeface="Trebuchet MS"/>
              <a:cs typeface="Trebuchet MS"/>
            </a:endParaRPr>
          </a:p>
        </p:txBody>
      </p:sp>
    </p:spTree>
    <p:extLst>
      <p:ext uri="{BB962C8B-B14F-4D97-AF65-F5344CB8AC3E}">
        <p14:creationId xmlns:p14="http://schemas.microsoft.com/office/powerpoint/2010/main" val="47291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63FB7-AADD-6A24-65ED-3C98FF8789F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5286662-291C-C480-B0DD-8CBF5661687E}"/>
              </a:ext>
            </a:extLst>
          </p:cNvPr>
          <p:cNvSpPr txBox="1">
            <a:spLocks/>
          </p:cNvSpPr>
          <p:nvPr/>
        </p:nvSpPr>
        <p:spPr>
          <a:xfrm>
            <a:off x="756602" y="364236"/>
            <a:ext cx="6565265" cy="883285"/>
          </a:xfrm>
          <a:prstGeom prst="rect">
            <a:avLst/>
          </a:prstGeom>
        </p:spPr>
        <p:txBody>
          <a:bodyPr vert="horz" wrap="square" lIns="0" tIns="267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sv-SE" sz="3950">
                <a:latin typeface="Calibri"/>
                <a:cs typeface="Calibri"/>
              </a:rPr>
              <a:t>Disk</a:t>
            </a:r>
            <a:r>
              <a:rPr lang="sv-SE" sz="3950" spc="20">
                <a:latin typeface="Calibri"/>
                <a:cs typeface="Calibri"/>
              </a:rPr>
              <a:t> </a:t>
            </a:r>
            <a:r>
              <a:rPr lang="sv-SE" sz="3950">
                <a:latin typeface="Calibri"/>
                <a:cs typeface="Calibri"/>
              </a:rPr>
              <a:t>scheduling</a:t>
            </a:r>
            <a:r>
              <a:rPr lang="sv-SE" sz="3950" spc="30">
                <a:latin typeface="Calibri"/>
                <a:cs typeface="Calibri"/>
              </a:rPr>
              <a:t> </a:t>
            </a:r>
            <a:r>
              <a:rPr lang="sv-SE" sz="3950">
                <a:latin typeface="Calibri"/>
                <a:cs typeface="Calibri"/>
              </a:rPr>
              <a:t>algorithm</a:t>
            </a:r>
            <a:r>
              <a:rPr lang="sv-SE" sz="3950" spc="-5">
                <a:latin typeface="Calibri"/>
                <a:cs typeface="Calibri"/>
              </a:rPr>
              <a:t> </a:t>
            </a:r>
            <a:r>
              <a:rPr lang="sv-SE" sz="3950">
                <a:latin typeface="Calibri"/>
                <a:cs typeface="Calibri"/>
              </a:rPr>
              <a:t>in</a:t>
            </a:r>
            <a:r>
              <a:rPr lang="sv-SE" sz="3950" spc="40">
                <a:latin typeface="Calibri"/>
                <a:cs typeface="Calibri"/>
              </a:rPr>
              <a:t> </a:t>
            </a:r>
            <a:r>
              <a:rPr lang="sv-SE" sz="3950" spc="-25">
                <a:latin typeface="Calibri"/>
                <a:cs typeface="Calibri"/>
              </a:rPr>
              <a:t>OS</a:t>
            </a:r>
            <a:endParaRPr lang="sv-SE" sz="3950" dirty="0">
              <a:latin typeface="Calibri"/>
              <a:cs typeface="Calibri"/>
            </a:endParaRPr>
          </a:p>
        </p:txBody>
      </p:sp>
      <p:pic>
        <p:nvPicPr>
          <p:cNvPr id="3" name="object 3">
            <a:extLst>
              <a:ext uri="{FF2B5EF4-FFF2-40B4-BE49-F238E27FC236}">
                <a16:creationId xmlns:a16="http://schemas.microsoft.com/office/drawing/2014/main" id="{3DB993ED-06D8-6A37-46F8-7AF1A5DC883D}"/>
              </a:ext>
            </a:extLst>
          </p:cNvPr>
          <p:cNvPicPr/>
          <p:nvPr/>
        </p:nvPicPr>
        <p:blipFill>
          <a:blip r:embed="rId2" cstate="print"/>
          <a:stretch>
            <a:fillRect/>
          </a:stretch>
        </p:blipFill>
        <p:spPr>
          <a:xfrm>
            <a:off x="2762250" y="1714500"/>
            <a:ext cx="6115050" cy="4695825"/>
          </a:xfrm>
          <a:prstGeom prst="rect">
            <a:avLst/>
          </a:prstGeom>
        </p:spPr>
      </p:pic>
    </p:spTree>
    <p:extLst>
      <p:ext uri="{BB962C8B-B14F-4D97-AF65-F5344CB8AC3E}">
        <p14:creationId xmlns:p14="http://schemas.microsoft.com/office/powerpoint/2010/main" val="279600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2">
            <a:extLst>
              <a:ext uri="{FF2B5EF4-FFF2-40B4-BE49-F238E27FC236}">
                <a16:creationId xmlns:a16="http://schemas.microsoft.com/office/drawing/2014/main" id="{28841894-B5C4-445E-CDF4-C6B4AFE682AB}"/>
              </a:ext>
            </a:extLst>
          </p:cNvPr>
          <p:cNvGraphicFramePr>
            <a:graphicFrameLocks noGrp="1"/>
          </p:cNvGraphicFramePr>
          <p:nvPr>
            <p:extLst>
              <p:ext uri="{D42A27DB-BD31-4B8C-83A1-F6EECF244321}">
                <p14:modId xmlns:p14="http://schemas.microsoft.com/office/powerpoint/2010/main" val="4280389747"/>
              </p:ext>
            </p:extLst>
          </p:nvPr>
        </p:nvGraphicFramePr>
        <p:xfrm>
          <a:off x="0" y="1505364"/>
          <a:ext cx="5896051" cy="455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SCAN Algorithm">
            <a:extLst>
              <a:ext uri="{FF2B5EF4-FFF2-40B4-BE49-F238E27FC236}">
                <a16:creationId xmlns:a16="http://schemas.microsoft.com/office/drawing/2014/main" id="{9020041C-B64D-FC50-62E4-08F233F7D2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779" y="1505364"/>
            <a:ext cx="6080221" cy="443021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73141D30-ADC2-78B5-5BFB-E7AE0AD36582}"/>
              </a:ext>
            </a:extLst>
          </p:cNvPr>
          <p:cNvSpPr>
            <a:spLocks noGrp="1"/>
          </p:cNvSpPr>
          <p:nvPr/>
        </p:nvSpPr>
        <p:spPr>
          <a:xfrm>
            <a:off x="883266" y="426453"/>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S</a:t>
            </a:r>
            <a:r>
              <a:rPr lang="en-US" sz="3200" dirty="0"/>
              <a:t>eek </a:t>
            </a:r>
            <a:r>
              <a:rPr lang="en-US" sz="3200" b="1" dirty="0"/>
              <a:t>C</a:t>
            </a:r>
            <a:r>
              <a:rPr lang="en-US" sz="3200" dirty="0"/>
              <a:t>ontrol by </a:t>
            </a:r>
            <a:r>
              <a:rPr lang="en-US" sz="3200" b="1" dirty="0"/>
              <a:t>A</a:t>
            </a:r>
            <a:r>
              <a:rPr lang="en-US" sz="3200" dirty="0"/>
              <a:t>lternate </a:t>
            </a:r>
            <a:r>
              <a:rPr lang="en-US" sz="3200" b="1" dirty="0"/>
              <a:t>N</a:t>
            </a:r>
            <a:r>
              <a:rPr lang="en-US" sz="3200" dirty="0"/>
              <a:t>avigation</a:t>
            </a:r>
            <a:r>
              <a:rPr lang="en-US" sz="3200" b="1" dirty="0">
                <a:latin typeface="Calibri"/>
                <a:ea typeface="+mj-lt"/>
                <a:cs typeface="+mj-lt"/>
              </a:rPr>
              <a:t> (SCAN):</a:t>
            </a:r>
            <a:endParaRPr lang="en-US" sz="3200" dirty="0">
              <a:latin typeface="Calibri"/>
            </a:endParaRPr>
          </a:p>
        </p:txBody>
      </p:sp>
    </p:spTree>
    <p:extLst>
      <p:ext uri="{BB962C8B-B14F-4D97-AF65-F5344CB8AC3E}">
        <p14:creationId xmlns:p14="http://schemas.microsoft.com/office/powerpoint/2010/main" val="240140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E1D0F-A675-E9DB-E0F1-5334B3AE16EC}"/>
              </a:ext>
            </a:extLst>
          </p:cNvPr>
          <p:cNvSpPr>
            <a:spLocks noGrp="1"/>
          </p:cNvSpPr>
          <p:nvPr/>
        </p:nvSpPr>
        <p:spPr>
          <a:xfrm>
            <a:off x="336885" y="497305"/>
            <a:ext cx="9143049" cy="124994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S</a:t>
            </a:r>
            <a:r>
              <a:rPr lang="en-US" sz="3200" dirty="0"/>
              <a:t>eek </a:t>
            </a:r>
            <a:r>
              <a:rPr lang="en-US" sz="3200" b="1" dirty="0"/>
              <a:t>C</a:t>
            </a:r>
            <a:r>
              <a:rPr lang="en-US" sz="3200" dirty="0"/>
              <a:t>ontrol by </a:t>
            </a:r>
            <a:r>
              <a:rPr lang="en-US" sz="3200" b="1" dirty="0"/>
              <a:t>A</a:t>
            </a:r>
            <a:r>
              <a:rPr lang="en-US" sz="3200" dirty="0"/>
              <a:t>lternate </a:t>
            </a:r>
            <a:r>
              <a:rPr lang="en-US" sz="3200" b="1" dirty="0"/>
              <a:t>N</a:t>
            </a:r>
            <a:r>
              <a:rPr lang="en-US" sz="3200" dirty="0"/>
              <a:t>avigation</a:t>
            </a:r>
            <a:r>
              <a:rPr lang="en-US" sz="3200" b="1" dirty="0">
                <a:latin typeface="Calibri"/>
                <a:ea typeface="+mj-lt"/>
                <a:cs typeface="+mj-lt"/>
              </a:rPr>
              <a:t> (SCAN):</a:t>
            </a:r>
            <a:endParaRPr lang="en-US" sz="3200" dirty="0">
              <a:latin typeface="Calibri"/>
            </a:endParaRPr>
          </a:p>
        </p:txBody>
      </p:sp>
      <p:graphicFrame>
        <p:nvGraphicFramePr>
          <p:cNvPr id="3" name="Content Placeholder 2">
            <a:extLst>
              <a:ext uri="{FF2B5EF4-FFF2-40B4-BE49-F238E27FC236}">
                <a16:creationId xmlns:a16="http://schemas.microsoft.com/office/drawing/2014/main" id="{02440DFA-A6CF-1834-0AD6-099352BBC0DC}"/>
              </a:ext>
            </a:extLst>
          </p:cNvPr>
          <p:cNvGraphicFramePr>
            <a:graphicFrameLocks noGrp="1"/>
          </p:cNvGraphicFramePr>
          <p:nvPr>
            <p:extLst>
              <p:ext uri="{D42A27DB-BD31-4B8C-83A1-F6EECF244321}">
                <p14:modId xmlns:p14="http://schemas.microsoft.com/office/powerpoint/2010/main" val="2193335334"/>
              </p:ext>
            </p:extLst>
          </p:nvPr>
        </p:nvGraphicFramePr>
        <p:xfrm>
          <a:off x="336885" y="1187116"/>
          <a:ext cx="9320462" cy="4604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178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A8373-25CF-39DA-933F-21756A8A9040}"/>
            </a:ext>
          </a:extLst>
        </p:cNvPr>
        <p:cNvGrpSpPr/>
        <p:nvPr/>
      </p:nvGrpSpPr>
      <p:grpSpPr>
        <a:xfrm>
          <a:off x="0" y="0"/>
          <a:ext cx="0" cy="0"/>
          <a:chOff x="0" y="0"/>
          <a:chExt cx="0" cy="0"/>
        </a:xfrm>
      </p:grpSpPr>
      <p:grpSp>
        <p:nvGrpSpPr>
          <p:cNvPr id="32" name="object 12">
            <a:extLst>
              <a:ext uri="{FF2B5EF4-FFF2-40B4-BE49-F238E27FC236}">
                <a16:creationId xmlns:a16="http://schemas.microsoft.com/office/drawing/2014/main" id="{A83B45F8-EEA0-2F0A-01CC-64159F24F798}"/>
              </a:ext>
            </a:extLst>
          </p:cNvPr>
          <p:cNvGrpSpPr/>
          <p:nvPr/>
        </p:nvGrpSpPr>
        <p:grpSpPr>
          <a:xfrm>
            <a:off x="0" y="0"/>
            <a:ext cx="12197080" cy="6863080"/>
            <a:chOff x="0" y="0"/>
            <a:chExt cx="12197080" cy="6863080"/>
          </a:xfrm>
        </p:grpSpPr>
        <p:sp>
          <p:nvSpPr>
            <p:cNvPr id="33" name="object 13">
              <a:extLst>
                <a:ext uri="{FF2B5EF4-FFF2-40B4-BE49-F238E27FC236}">
                  <a16:creationId xmlns:a16="http://schemas.microsoft.com/office/drawing/2014/main" id="{C89D0E72-035B-EDCF-D827-A256B4FCDDA6}"/>
                </a:ext>
              </a:extLst>
            </p:cNvPr>
            <p:cNvSpPr/>
            <p:nvPr/>
          </p:nvSpPr>
          <p:spPr>
            <a:xfrm>
              <a:off x="0" y="0"/>
              <a:ext cx="838200" cy="5667375"/>
            </a:xfrm>
            <a:custGeom>
              <a:avLst/>
              <a:gdLst/>
              <a:ahLst/>
              <a:cxnLst/>
              <a:rect l="l" t="t" r="r" b="b"/>
              <a:pathLst>
                <a:path w="838200" h="5667375">
                  <a:moveTo>
                    <a:pt x="838200" y="0"/>
                  </a:moveTo>
                  <a:lnTo>
                    <a:pt x="0" y="0"/>
                  </a:lnTo>
                  <a:lnTo>
                    <a:pt x="0" y="5667375"/>
                  </a:lnTo>
                  <a:lnTo>
                    <a:pt x="838200" y="0"/>
                  </a:lnTo>
                  <a:close/>
                </a:path>
              </a:pathLst>
            </a:custGeom>
            <a:solidFill>
              <a:srgbClr val="90C225">
                <a:alpha val="85096"/>
              </a:srgbClr>
            </a:solidFill>
          </p:spPr>
          <p:txBody>
            <a:bodyPr wrap="square" lIns="0" tIns="0" rIns="0" bIns="0" rtlCol="0"/>
            <a:lstStyle/>
            <a:p>
              <a:endParaRPr/>
            </a:p>
          </p:txBody>
        </p:sp>
        <p:pic>
          <p:nvPicPr>
            <p:cNvPr id="34" name="object 14">
              <a:extLst>
                <a:ext uri="{FF2B5EF4-FFF2-40B4-BE49-F238E27FC236}">
                  <a16:creationId xmlns:a16="http://schemas.microsoft.com/office/drawing/2014/main" id="{8A27F3FA-4681-DC9C-88A0-EDC328BA3B45}"/>
                </a:ext>
              </a:extLst>
            </p:cNvPr>
            <p:cNvPicPr/>
            <p:nvPr/>
          </p:nvPicPr>
          <p:blipFill>
            <a:blip r:embed="rId2" cstate="print"/>
            <a:stretch>
              <a:fillRect/>
            </a:stretch>
          </p:blipFill>
          <p:spPr>
            <a:xfrm>
              <a:off x="0" y="0"/>
              <a:ext cx="12191999" cy="6857997"/>
            </a:xfrm>
            <a:prstGeom prst="rect">
              <a:avLst/>
            </a:prstGeom>
          </p:spPr>
        </p:pic>
        <p:sp>
          <p:nvSpPr>
            <p:cNvPr id="35" name="object 15">
              <a:extLst>
                <a:ext uri="{FF2B5EF4-FFF2-40B4-BE49-F238E27FC236}">
                  <a16:creationId xmlns:a16="http://schemas.microsoft.com/office/drawing/2014/main" id="{8ACE6B4C-525F-CC40-041D-4F2243591D39}"/>
                </a:ext>
              </a:extLst>
            </p:cNvPr>
            <p:cNvSpPr/>
            <p:nvPr/>
          </p:nvSpPr>
          <p:spPr>
            <a:xfrm>
              <a:off x="0" y="0"/>
              <a:ext cx="838200" cy="5667375"/>
            </a:xfrm>
            <a:custGeom>
              <a:avLst/>
              <a:gdLst/>
              <a:ahLst/>
              <a:cxnLst/>
              <a:rect l="l" t="t" r="r" b="b"/>
              <a:pathLst>
                <a:path w="838200" h="5667375">
                  <a:moveTo>
                    <a:pt x="838200" y="0"/>
                  </a:moveTo>
                  <a:lnTo>
                    <a:pt x="0" y="0"/>
                  </a:lnTo>
                  <a:lnTo>
                    <a:pt x="0" y="5667375"/>
                  </a:lnTo>
                  <a:lnTo>
                    <a:pt x="838200" y="0"/>
                  </a:lnTo>
                  <a:close/>
                </a:path>
              </a:pathLst>
            </a:custGeom>
            <a:solidFill>
              <a:srgbClr val="90C225">
                <a:alpha val="85096"/>
              </a:srgbClr>
            </a:solidFill>
          </p:spPr>
          <p:txBody>
            <a:bodyPr wrap="square" lIns="0" tIns="0" rIns="0" bIns="0" rtlCol="0"/>
            <a:lstStyle/>
            <a:p>
              <a:endParaRPr/>
            </a:p>
          </p:txBody>
        </p:sp>
        <p:sp>
          <p:nvSpPr>
            <p:cNvPr id="36" name="object 16">
              <a:extLst>
                <a:ext uri="{FF2B5EF4-FFF2-40B4-BE49-F238E27FC236}">
                  <a16:creationId xmlns:a16="http://schemas.microsoft.com/office/drawing/2014/main" id="{E1DA8EBF-9B9D-7B3C-8EB9-78ECEAAC6993}"/>
                </a:ext>
              </a:extLst>
            </p:cNvPr>
            <p:cNvSpPr/>
            <p:nvPr/>
          </p:nvSpPr>
          <p:spPr>
            <a:xfrm>
              <a:off x="3686175" y="0"/>
              <a:ext cx="7315200" cy="6858000"/>
            </a:xfrm>
            <a:custGeom>
              <a:avLst/>
              <a:gdLst/>
              <a:ahLst/>
              <a:cxnLst/>
              <a:rect l="l" t="t" r="r" b="b"/>
              <a:pathLst>
                <a:path w="7315200" h="6858000">
                  <a:moveTo>
                    <a:pt x="7315200" y="0"/>
                  </a:moveTo>
                  <a:lnTo>
                    <a:pt x="1024382" y="0"/>
                  </a:lnTo>
                  <a:lnTo>
                    <a:pt x="0" y="6857999"/>
                  </a:lnTo>
                  <a:lnTo>
                    <a:pt x="6290818" y="6857999"/>
                  </a:lnTo>
                  <a:lnTo>
                    <a:pt x="7315200" y="0"/>
                  </a:lnTo>
                  <a:close/>
                </a:path>
              </a:pathLst>
            </a:custGeom>
            <a:solidFill>
              <a:srgbClr val="FFFFFF">
                <a:alpha val="90979"/>
              </a:srgbClr>
            </a:solidFill>
          </p:spPr>
          <p:txBody>
            <a:bodyPr wrap="square" lIns="0" tIns="0" rIns="0" bIns="0" rtlCol="0"/>
            <a:lstStyle/>
            <a:p>
              <a:endParaRPr/>
            </a:p>
          </p:txBody>
        </p:sp>
        <p:sp>
          <p:nvSpPr>
            <p:cNvPr id="37" name="object 17">
              <a:extLst>
                <a:ext uri="{FF2B5EF4-FFF2-40B4-BE49-F238E27FC236}">
                  <a16:creationId xmlns:a16="http://schemas.microsoft.com/office/drawing/2014/main" id="{C6820BDA-400A-D7B8-77F5-4C0CE75AE4F9}"/>
                </a:ext>
              </a:extLst>
            </p:cNvPr>
            <p:cNvSpPr/>
            <p:nvPr/>
          </p:nvSpPr>
          <p:spPr>
            <a:xfrm>
              <a:off x="9377426" y="4825"/>
              <a:ext cx="1218565" cy="6853555"/>
            </a:xfrm>
            <a:custGeom>
              <a:avLst/>
              <a:gdLst/>
              <a:ahLst/>
              <a:cxnLst/>
              <a:rect l="l" t="t" r="r" b="b"/>
              <a:pathLst>
                <a:path w="1218565" h="6853555">
                  <a:moveTo>
                    <a:pt x="0" y="0"/>
                  </a:moveTo>
                  <a:lnTo>
                    <a:pt x="1218353" y="6853174"/>
                  </a:lnTo>
                </a:path>
              </a:pathLst>
            </a:custGeom>
            <a:ln w="9525">
              <a:solidFill>
                <a:srgbClr val="BEBEBE"/>
              </a:solidFill>
            </a:ln>
          </p:spPr>
          <p:txBody>
            <a:bodyPr wrap="square" lIns="0" tIns="0" rIns="0" bIns="0" rtlCol="0"/>
            <a:lstStyle/>
            <a:p>
              <a:endParaRPr/>
            </a:p>
          </p:txBody>
        </p:sp>
        <p:sp>
          <p:nvSpPr>
            <p:cNvPr id="38" name="object 18">
              <a:extLst>
                <a:ext uri="{FF2B5EF4-FFF2-40B4-BE49-F238E27FC236}">
                  <a16:creationId xmlns:a16="http://schemas.microsoft.com/office/drawing/2014/main" id="{B6AF45F4-BC29-18FD-BE3E-29CECF7564D9}"/>
                </a:ext>
              </a:extLst>
            </p:cNvPr>
            <p:cNvSpPr/>
            <p:nvPr/>
          </p:nvSpPr>
          <p:spPr>
            <a:xfrm>
              <a:off x="7448609" y="3694896"/>
              <a:ext cx="4743450" cy="3163570"/>
            </a:xfrm>
            <a:custGeom>
              <a:avLst/>
              <a:gdLst/>
              <a:ahLst/>
              <a:cxnLst/>
              <a:rect l="l" t="t" r="r" b="b"/>
              <a:pathLst>
                <a:path w="4743450" h="3163570">
                  <a:moveTo>
                    <a:pt x="4743390" y="0"/>
                  </a:moveTo>
                  <a:lnTo>
                    <a:pt x="0" y="3163103"/>
                  </a:lnTo>
                </a:path>
              </a:pathLst>
            </a:custGeom>
            <a:ln w="9525">
              <a:solidFill>
                <a:srgbClr val="D9D9D9"/>
              </a:solidFill>
            </a:ln>
          </p:spPr>
          <p:txBody>
            <a:bodyPr wrap="square" lIns="0" tIns="0" rIns="0" bIns="0" rtlCol="0"/>
            <a:lstStyle/>
            <a:p>
              <a:endParaRPr/>
            </a:p>
          </p:txBody>
        </p:sp>
        <p:sp>
          <p:nvSpPr>
            <p:cNvPr id="39" name="object 19">
              <a:extLst>
                <a:ext uri="{FF2B5EF4-FFF2-40B4-BE49-F238E27FC236}">
                  <a16:creationId xmlns:a16="http://schemas.microsoft.com/office/drawing/2014/main" id="{B1A24121-048F-E066-0D95-B5C595B9EAFE}"/>
                </a:ext>
              </a:extLst>
            </p:cNvPr>
            <p:cNvSpPr/>
            <p:nvPr/>
          </p:nvSpPr>
          <p:spPr>
            <a:xfrm>
              <a:off x="9182100" y="0"/>
              <a:ext cx="3009900" cy="6858000"/>
            </a:xfrm>
            <a:custGeom>
              <a:avLst/>
              <a:gdLst/>
              <a:ahLst/>
              <a:cxnLst/>
              <a:rect l="l" t="t" r="r" b="b"/>
              <a:pathLst>
                <a:path w="3009900" h="6858000">
                  <a:moveTo>
                    <a:pt x="3009900" y="0"/>
                  </a:moveTo>
                  <a:lnTo>
                    <a:pt x="2044400" y="0"/>
                  </a:lnTo>
                  <a:lnTo>
                    <a:pt x="0" y="6858000"/>
                  </a:lnTo>
                  <a:lnTo>
                    <a:pt x="3009900" y="6858000"/>
                  </a:lnTo>
                  <a:lnTo>
                    <a:pt x="3009900" y="0"/>
                  </a:lnTo>
                  <a:close/>
                </a:path>
              </a:pathLst>
            </a:custGeom>
            <a:solidFill>
              <a:srgbClr val="90C225">
                <a:alpha val="30195"/>
              </a:srgbClr>
            </a:solidFill>
          </p:spPr>
          <p:txBody>
            <a:bodyPr wrap="square" lIns="0" tIns="0" rIns="0" bIns="0" rtlCol="0"/>
            <a:lstStyle/>
            <a:p>
              <a:endParaRPr/>
            </a:p>
          </p:txBody>
        </p:sp>
        <p:sp>
          <p:nvSpPr>
            <p:cNvPr id="40" name="object 20">
              <a:extLst>
                <a:ext uri="{FF2B5EF4-FFF2-40B4-BE49-F238E27FC236}">
                  <a16:creationId xmlns:a16="http://schemas.microsoft.com/office/drawing/2014/main" id="{872F7CB1-F35F-39B3-3E72-8D7DCCE09526}"/>
                </a:ext>
              </a:extLst>
            </p:cNvPr>
            <p:cNvSpPr/>
            <p:nvPr/>
          </p:nvSpPr>
          <p:spPr>
            <a:xfrm>
              <a:off x="9602878" y="0"/>
              <a:ext cx="2589530" cy="6858000"/>
            </a:xfrm>
            <a:custGeom>
              <a:avLst/>
              <a:gdLst/>
              <a:ahLst/>
              <a:cxnLst/>
              <a:rect l="l" t="t" r="r" b="b"/>
              <a:pathLst>
                <a:path w="2589529" h="6858000">
                  <a:moveTo>
                    <a:pt x="2589120" y="0"/>
                  </a:moveTo>
                  <a:lnTo>
                    <a:pt x="0" y="0"/>
                  </a:lnTo>
                  <a:lnTo>
                    <a:pt x="1208884" y="6858000"/>
                  </a:lnTo>
                  <a:lnTo>
                    <a:pt x="2589120" y="6858000"/>
                  </a:lnTo>
                  <a:lnTo>
                    <a:pt x="2589120" y="0"/>
                  </a:lnTo>
                  <a:close/>
                </a:path>
              </a:pathLst>
            </a:custGeom>
            <a:solidFill>
              <a:srgbClr val="90C225">
                <a:alpha val="19999"/>
              </a:srgbClr>
            </a:solidFill>
          </p:spPr>
          <p:txBody>
            <a:bodyPr wrap="square" lIns="0" tIns="0" rIns="0" bIns="0" rtlCol="0"/>
            <a:lstStyle/>
            <a:p>
              <a:endParaRPr/>
            </a:p>
          </p:txBody>
        </p:sp>
        <p:sp>
          <p:nvSpPr>
            <p:cNvPr id="41" name="object 21">
              <a:extLst>
                <a:ext uri="{FF2B5EF4-FFF2-40B4-BE49-F238E27FC236}">
                  <a16:creationId xmlns:a16="http://schemas.microsoft.com/office/drawing/2014/main" id="{2878A60C-D88A-DA58-821C-91A13D72CCF4}"/>
                </a:ext>
              </a:extLst>
            </p:cNvPr>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539F20">
                <a:alpha val="72155"/>
              </a:srgbClr>
            </a:solidFill>
          </p:spPr>
          <p:txBody>
            <a:bodyPr wrap="square" lIns="0" tIns="0" rIns="0" bIns="0" rtlCol="0"/>
            <a:lstStyle/>
            <a:p>
              <a:endParaRPr/>
            </a:p>
          </p:txBody>
        </p:sp>
      </p:grpSp>
      <p:sp>
        <p:nvSpPr>
          <p:cNvPr id="42" name="object 22">
            <a:extLst>
              <a:ext uri="{FF2B5EF4-FFF2-40B4-BE49-F238E27FC236}">
                <a16:creationId xmlns:a16="http://schemas.microsoft.com/office/drawing/2014/main" id="{8B8B753B-126D-145E-E473-4C6DCBB12241}"/>
              </a:ext>
            </a:extLst>
          </p:cNvPr>
          <p:cNvSpPr txBox="1">
            <a:spLocks/>
          </p:cNvSpPr>
          <p:nvPr/>
        </p:nvSpPr>
        <p:spPr>
          <a:xfrm>
            <a:off x="6070853" y="3151822"/>
            <a:ext cx="3126105" cy="84963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IN" sz="5400">
                <a:latin typeface="Trebuchet MS"/>
                <a:cs typeface="Trebuchet MS"/>
              </a:rPr>
              <a:t>Thank</a:t>
            </a:r>
            <a:r>
              <a:rPr lang="en-IN" sz="5400" spc="-130">
                <a:latin typeface="Trebuchet MS"/>
                <a:cs typeface="Trebuchet MS"/>
              </a:rPr>
              <a:t> </a:t>
            </a:r>
            <a:r>
              <a:rPr lang="en-IN" sz="5400" spc="-575">
                <a:latin typeface="Trebuchet MS"/>
                <a:cs typeface="Trebuchet MS"/>
              </a:rPr>
              <a:t>Y</a:t>
            </a:r>
            <a:r>
              <a:rPr lang="en-IN" sz="5400" spc="-15">
                <a:latin typeface="Trebuchet MS"/>
                <a:cs typeface="Trebuchet MS"/>
              </a:rPr>
              <a:t>o</a:t>
            </a:r>
            <a:r>
              <a:rPr lang="en-IN" sz="5400" spc="35">
                <a:latin typeface="Trebuchet MS"/>
                <a:cs typeface="Trebuchet MS"/>
              </a:rPr>
              <a:t>u</a:t>
            </a:r>
            <a:endParaRPr lang="en-IN" sz="5400" dirty="0">
              <a:latin typeface="Trebuchet MS"/>
              <a:cs typeface="Trebuchet MS"/>
            </a:endParaRPr>
          </a:p>
        </p:txBody>
      </p:sp>
    </p:spTree>
    <p:extLst>
      <p:ext uri="{BB962C8B-B14F-4D97-AF65-F5344CB8AC3E}">
        <p14:creationId xmlns:p14="http://schemas.microsoft.com/office/powerpoint/2010/main" val="38139496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TotalTime>
  <Words>252</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Segoe UI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 Jee Gautam</dc:creator>
  <cp:lastModifiedBy>Bala Jee Gautam</cp:lastModifiedBy>
  <cp:revision>1</cp:revision>
  <dcterms:created xsi:type="dcterms:W3CDTF">2025-03-25T20:53:48Z</dcterms:created>
  <dcterms:modified xsi:type="dcterms:W3CDTF">2025-04-23T10:34:25Z</dcterms:modified>
</cp:coreProperties>
</file>