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54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4400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Balamurugan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950821104305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4798031" y="3457900"/>
            <a:ext cx="29689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Government </a:t>
            </a:r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ollege </a:t>
            </a:r>
            <a:r>
              <a:rPr lang="en-US" sz="1200" dirty="0">
                <a:solidFill>
                  <a:schemeClr val="tx1"/>
                </a:solidFill>
              </a:rPr>
              <a:t>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Create Poll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Voting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after 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second time: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before publish: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after publish: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	For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6.Email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poll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7.Performance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performance.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8.Internationalization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audience.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9.Security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10.API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smtClean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smtClean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smtClean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mtClean="0">
                <a:solidFill>
                  <a:srgbClr val="374151"/>
                </a:solidFill>
                <a:latin typeface="Söhne"/>
              </a:rPr>
              <a:t/>
            </a:r>
            <a:br>
              <a:rPr lang="en-US" smtClean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Our </a:t>
            </a:r>
            <a:r>
              <a:rPr lang="en-US" dirty="0"/>
              <a:t>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</a:t>
            </a:r>
            <a:r>
              <a:rPr lang="en-US" dirty="0" smtClean="0"/>
              <a:t>with </a:t>
            </a:r>
            <a:r>
              <a:rPr lang="en-US" dirty="0" err="1" smtClean="0"/>
              <a:t>sqite</a:t>
            </a:r>
            <a:r>
              <a:rPr lang="en-US" dirty="0" smtClean="0"/>
              <a:t> for </a:t>
            </a:r>
            <a:r>
              <a:rPr lang="en-US" dirty="0"/>
              <a:t>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</a:t>
            </a:r>
            <a:r>
              <a:rPr lang="en-US" dirty="0"/>
              <a:t>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/>
              <a:t>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mention date and time for publishing the result of Polls.</a:t>
            </a:r>
          </a:p>
          <a:p>
            <a:r>
              <a:rPr lang="en-US" b="1" dirty="0" smtClean="0"/>
              <a:t>Voting </a:t>
            </a:r>
            <a:r>
              <a:rPr lang="en-US" b="1" dirty="0"/>
              <a:t>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</a:t>
            </a:r>
            <a:r>
              <a:rPr lang="en-US" dirty="0" smtClean="0"/>
              <a:t>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and Choice of polls are stored in database(</a:t>
            </a:r>
            <a:r>
              <a:rPr lang="en-US" dirty="0" err="1" smtClean="0"/>
              <a:t>sqlite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the result of poll only after </a:t>
            </a:r>
            <a:r>
              <a:rPr lang="en-US" dirty="0" err="1" smtClean="0"/>
              <a:t>after</a:t>
            </a:r>
            <a:r>
              <a:rPr lang="en-US" dirty="0" smtClean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 smtClean="0"/>
              <a:t>Log out: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www.w3.org/XML/1998/namespace"/>
    <ds:schemaRef ds:uri="http://purl.org/dc/elements/1.1/"/>
    <ds:schemaRef ds:uri="c0fa2617-96bd-425d-8578-e93563fe37c5"/>
    <ds:schemaRef ds:uri="9162bd5b-4ed9-4da3-b376-05204580ba3f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798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26</cp:revision>
  <dcterms:modified xsi:type="dcterms:W3CDTF">2024-04-11T17:28:13Z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