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8" r:id="rId2"/>
  </p:sldIdLst>
  <p:sldSz cx="30267275" cy="42794238"/>
  <p:notesSz cx="9271000" cy="7010400"/>
  <p:custDataLst>
    <p:tags r:id="rId4"/>
  </p:custDataLst>
  <p:defaultTextStyle>
    <a:defPPr>
      <a:defRPr lang="en-US"/>
    </a:defPPr>
    <a:lvl1pPr marL="0" algn="l" defTabSz="4174843" rtl="0" eaLnBrk="1" latinLnBrk="0" hangingPunct="1">
      <a:defRPr sz="8300" kern="1200">
        <a:solidFill>
          <a:schemeClr val="tx1"/>
        </a:solidFill>
        <a:latin typeface="+mn-lt"/>
        <a:ea typeface="+mn-ea"/>
        <a:cs typeface="+mn-cs"/>
      </a:defRPr>
    </a:lvl1pPr>
    <a:lvl2pPr marL="2087422" algn="l" defTabSz="4174843" rtl="0" eaLnBrk="1" latinLnBrk="0" hangingPunct="1">
      <a:defRPr sz="8300" kern="1200">
        <a:solidFill>
          <a:schemeClr val="tx1"/>
        </a:solidFill>
        <a:latin typeface="+mn-lt"/>
        <a:ea typeface="+mn-ea"/>
        <a:cs typeface="+mn-cs"/>
      </a:defRPr>
    </a:lvl2pPr>
    <a:lvl3pPr marL="4174843" algn="l" defTabSz="4174843" rtl="0" eaLnBrk="1" latinLnBrk="0" hangingPunct="1">
      <a:defRPr sz="8300" kern="1200">
        <a:solidFill>
          <a:schemeClr val="tx1"/>
        </a:solidFill>
        <a:latin typeface="+mn-lt"/>
        <a:ea typeface="+mn-ea"/>
        <a:cs typeface="+mn-cs"/>
      </a:defRPr>
    </a:lvl3pPr>
    <a:lvl4pPr marL="6262266" algn="l" defTabSz="4174843" rtl="0" eaLnBrk="1" latinLnBrk="0" hangingPunct="1">
      <a:defRPr sz="8300" kern="1200">
        <a:solidFill>
          <a:schemeClr val="tx1"/>
        </a:solidFill>
        <a:latin typeface="+mn-lt"/>
        <a:ea typeface="+mn-ea"/>
        <a:cs typeface="+mn-cs"/>
      </a:defRPr>
    </a:lvl4pPr>
    <a:lvl5pPr marL="8349688" algn="l" defTabSz="4174843" rtl="0" eaLnBrk="1" latinLnBrk="0" hangingPunct="1">
      <a:defRPr sz="8300" kern="1200">
        <a:solidFill>
          <a:schemeClr val="tx1"/>
        </a:solidFill>
        <a:latin typeface="+mn-lt"/>
        <a:ea typeface="+mn-ea"/>
        <a:cs typeface="+mn-cs"/>
      </a:defRPr>
    </a:lvl5pPr>
    <a:lvl6pPr marL="10437110" algn="l" defTabSz="4174843" rtl="0" eaLnBrk="1" latinLnBrk="0" hangingPunct="1">
      <a:defRPr sz="8300" kern="1200">
        <a:solidFill>
          <a:schemeClr val="tx1"/>
        </a:solidFill>
        <a:latin typeface="+mn-lt"/>
        <a:ea typeface="+mn-ea"/>
        <a:cs typeface="+mn-cs"/>
      </a:defRPr>
    </a:lvl6pPr>
    <a:lvl7pPr marL="12524531" algn="l" defTabSz="4174843" rtl="0" eaLnBrk="1" latinLnBrk="0" hangingPunct="1">
      <a:defRPr sz="8300" kern="1200">
        <a:solidFill>
          <a:schemeClr val="tx1"/>
        </a:solidFill>
        <a:latin typeface="+mn-lt"/>
        <a:ea typeface="+mn-ea"/>
        <a:cs typeface="+mn-cs"/>
      </a:defRPr>
    </a:lvl7pPr>
    <a:lvl8pPr marL="14611953" algn="l" defTabSz="4174843" rtl="0" eaLnBrk="1" latinLnBrk="0" hangingPunct="1">
      <a:defRPr sz="8300" kern="1200">
        <a:solidFill>
          <a:schemeClr val="tx1"/>
        </a:solidFill>
        <a:latin typeface="+mn-lt"/>
        <a:ea typeface="+mn-ea"/>
        <a:cs typeface="+mn-cs"/>
      </a:defRPr>
    </a:lvl8pPr>
    <a:lvl9pPr marL="16699378" algn="l" defTabSz="4174843" rtl="0" eaLnBrk="1" latinLnBrk="0" hangingPunct="1">
      <a:defRPr sz="8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CF2"/>
    <a:srgbClr val="00863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E05B37-2535-F14A-1C66-FD5B719E127E}" v="46" dt="2024-04-23T23:15:06.361"/>
    <p1510:client id="{6754213F-92B0-5AF2-0E86-17E696674025}" v="626" dt="2024-04-24T08:26:52.901"/>
    <p1510:client id="{AE10AA84-DBF3-CB0F-01A0-DCADE899C6D2}" v="227" dt="2024-04-23T17:55:07.577"/>
    <p1510:client id="{B9742BB3-9CD0-49A1-0A73-2B5BEC7CC27A}" v="70" dt="2024-04-23T11:13:42.7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 d="100"/>
          <a:sy n="10" d="100"/>
        </p:scale>
        <p:origin x="2875" y="451"/>
      </p:cViewPr>
      <p:guideLst>
        <p:guide orient="horz" pos="13479"/>
        <p:guide pos="9533"/>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17433" cy="350520"/>
          </a:xfrm>
          <a:prstGeom prst="rect">
            <a:avLst/>
          </a:prstGeom>
        </p:spPr>
        <p:txBody>
          <a:bodyPr vert="horz" lIns="93031" tIns="46516" rIns="93031" bIns="46516" rtlCol="0"/>
          <a:lstStyle>
            <a:defPPr>
              <a:defRPr kern="1200" smtId="4294967295"/>
            </a:defPPr>
            <a:lvl1pPr algn="l">
              <a:defRPr sz="1200"/>
            </a:lvl1pPr>
          </a:lstStyle>
          <a:p>
            <a:endParaRPr lang="en-US"/>
          </a:p>
        </p:txBody>
      </p:sp>
      <p:sp>
        <p:nvSpPr>
          <p:cNvPr id="3" name="Date Placeholder 2"/>
          <p:cNvSpPr>
            <a:spLocks noGrp="1"/>
          </p:cNvSpPr>
          <p:nvPr>
            <p:ph type="dt" sz="quarter" idx="1"/>
          </p:nvPr>
        </p:nvSpPr>
        <p:spPr>
          <a:xfrm>
            <a:off x="5251421" y="0"/>
            <a:ext cx="4017433" cy="350520"/>
          </a:xfrm>
          <a:prstGeom prst="rect">
            <a:avLst/>
          </a:prstGeom>
        </p:spPr>
        <p:txBody>
          <a:bodyPr vert="horz" lIns="93031" tIns="46516" rIns="93031" bIns="46516" rtlCol="0"/>
          <a:lstStyle>
            <a:defPPr>
              <a:defRPr kern="1200" smtId="4294967295"/>
            </a:defPPr>
            <a:lvl1pPr algn="r">
              <a:defRPr sz="1200"/>
            </a:lvl1pPr>
          </a:lstStyle>
          <a:p>
            <a:fld id="{CC86094F-8CAC-4ABA-91FD-549172B03991}" type="datetimeFigureOut">
              <a:rPr lang="en-US" smtClean="0"/>
              <a:t>4/24/2024</a:t>
            </a:fld>
            <a:endParaRPr lang="en-US"/>
          </a:p>
        </p:txBody>
      </p:sp>
      <p:sp>
        <p:nvSpPr>
          <p:cNvPr id="4" name="Footer Placeholder 3"/>
          <p:cNvSpPr>
            <a:spLocks noGrp="1"/>
          </p:cNvSpPr>
          <p:nvPr>
            <p:ph type="ftr" sz="quarter" idx="2"/>
          </p:nvPr>
        </p:nvSpPr>
        <p:spPr>
          <a:xfrm>
            <a:off x="0" y="6658664"/>
            <a:ext cx="4017433" cy="350520"/>
          </a:xfrm>
          <a:prstGeom prst="rect">
            <a:avLst/>
          </a:prstGeom>
        </p:spPr>
        <p:txBody>
          <a:bodyPr vert="horz" lIns="93031" tIns="46516" rIns="93031" bIns="46516" rtlCol="0" anchor="b"/>
          <a:lstStyle>
            <a:defPPr>
              <a:defRPr kern="1200" smtId="4294967295"/>
            </a:defPPr>
            <a:lvl1pPr algn="l">
              <a:defRPr sz="1200"/>
            </a:lvl1pPr>
          </a:lstStyle>
          <a:p>
            <a:endParaRPr lang="en-US"/>
          </a:p>
        </p:txBody>
      </p:sp>
      <p:sp>
        <p:nvSpPr>
          <p:cNvPr id="5" name="Slide Number Placeholder 4"/>
          <p:cNvSpPr>
            <a:spLocks noGrp="1"/>
          </p:cNvSpPr>
          <p:nvPr>
            <p:ph type="sldNum" sz="quarter" idx="3"/>
          </p:nvPr>
        </p:nvSpPr>
        <p:spPr>
          <a:xfrm>
            <a:off x="5251421" y="6658664"/>
            <a:ext cx="4017433" cy="350520"/>
          </a:xfrm>
          <a:prstGeom prst="rect">
            <a:avLst/>
          </a:prstGeom>
        </p:spPr>
        <p:txBody>
          <a:bodyPr vert="horz" lIns="93031" tIns="46516" rIns="93031" bIns="46516" rtlCol="0" anchor="b"/>
          <a:lstStyle>
            <a:defPPr>
              <a:defRPr kern="1200" smtId="4294967295"/>
            </a:defPPr>
            <a:lvl1pPr algn="r">
              <a:defRPr sz="1200"/>
            </a:lvl1pPr>
          </a:lstStyle>
          <a:p>
            <a:fld id="{10019D56-83B5-4813-945D-B2632B9F2970}" type="slidenum">
              <a:rPr lang="en-US" smtClean="0"/>
              <a:t>‹#›</a:t>
            </a:fld>
            <a:endParaRPr lang="en-US"/>
          </a:p>
        </p:txBody>
      </p:sp>
    </p:spTree>
    <p:extLst>
      <p:ext uri="{BB962C8B-B14F-4D97-AF65-F5344CB8AC3E}">
        <p14:creationId xmlns:p14="http://schemas.microsoft.com/office/powerpoint/2010/main" val="272957446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522273" y="1040138"/>
            <a:ext cx="25292793" cy="5052098"/>
          </a:xfrm>
        </p:spPr>
        <p:txBody>
          <a:bodyPr/>
          <a:lstStyle>
            <a:defPPr>
              <a:defRPr kern="1200" smtId="4294967295"/>
            </a:defPPr>
            <a:lvl1pPr marL="0" indent="0" algn="ctr">
              <a:buNone/>
              <a:defRPr sz="12700" b="1" i="1">
                <a:solidFill>
                  <a:schemeClr val="bg1"/>
                </a:solidFill>
                <a:effectLst>
                  <a:outerShdw blurRad="38100" dist="38100" dir="2700000" algn="tl">
                    <a:srgbClr val="000000">
                      <a:alpha val="43137"/>
                    </a:srgbClr>
                  </a:outerShdw>
                </a:effectLst>
              </a:defRPr>
            </a:lvl1pPr>
          </a:lstStyle>
          <a:p>
            <a:pPr algn="ctr"/>
            <a:r>
              <a:rPr lang="en-US" sz="6400" b="1" i="1">
                <a:solidFill>
                  <a:schemeClr val="bg1"/>
                </a:solidFill>
                <a:effectLst>
                  <a:outerShdw blurRad="38100" dist="38100" dir="2700000" algn="tl">
                    <a:srgbClr val="000000">
                      <a:alpha val="43137"/>
                    </a:srgbClr>
                  </a:outerShdw>
                </a:effectLst>
                <a:cs typeface="Arial" pitchFamily="34" charset="0"/>
              </a:rPr>
              <a:t>This is a Scientific Poster Template created by Graphicsland &amp; MakeSigns.com </a:t>
            </a:r>
            <a:br>
              <a:rPr lang="en-US" sz="6400" b="1" i="1">
                <a:solidFill>
                  <a:schemeClr val="bg1"/>
                </a:solidFill>
                <a:effectLst>
                  <a:outerShdw blurRad="38100" dist="38100" dir="2700000" algn="tl">
                    <a:srgbClr val="000000">
                      <a:alpha val="43137"/>
                    </a:srgbClr>
                  </a:outerShdw>
                </a:effectLst>
                <a:cs typeface="Arial" pitchFamily="34" charset="0"/>
              </a:rPr>
            </a:br>
            <a:r>
              <a:rPr lang="en-US" sz="6400" b="1" i="1">
                <a:solidFill>
                  <a:schemeClr val="bg1"/>
                </a:solidFill>
                <a:effectLst>
                  <a:outerShdw blurRad="38100" dist="38100" dir="2700000" algn="tl">
                    <a:srgbClr val="000000">
                      <a:alpha val="43137"/>
                    </a:srgbClr>
                  </a:outerShdw>
                </a:effectLst>
                <a:cs typeface="Arial" pitchFamily="34" charset="0"/>
              </a:rPr>
              <a:t>Your poster title would go on these lines</a:t>
            </a:r>
          </a:p>
        </p:txBody>
      </p:sp>
      <p:sp>
        <p:nvSpPr>
          <p:cNvPr id="10" name="Text Placeholder 9"/>
          <p:cNvSpPr>
            <a:spLocks noGrp="1"/>
          </p:cNvSpPr>
          <p:nvPr>
            <p:ph type="body" sz="quarter" idx="11" hasCustomPrompt="1"/>
          </p:nvPr>
        </p:nvSpPr>
        <p:spPr>
          <a:xfrm>
            <a:off x="2522273" y="6240826"/>
            <a:ext cx="25292793" cy="3714778"/>
          </a:xfrm>
        </p:spPr>
        <p:txBody>
          <a:bodyPr/>
          <a:lstStyle>
            <a:defPPr>
              <a:defRPr kern="1200" smtId="4294967295"/>
            </a:defPPr>
            <a:lvl1pPr marL="0" indent="0">
              <a:buNone/>
              <a:defRPr sz="12700"/>
            </a:lvl1pPr>
          </a:lstStyle>
          <a:p>
            <a:pPr algn="ctr"/>
            <a:r>
              <a:rPr lang="en-US" sz="4300">
                <a:solidFill>
                  <a:schemeClr val="bg1">
                    <a:lumMod val="85000"/>
                  </a:schemeClr>
                </a:solidFill>
                <a:cs typeface="Arial" pitchFamily="34" charset="0"/>
              </a:rPr>
              <a:t>Author Name, RN</a:t>
            </a:r>
            <a:r>
              <a:rPr lang="en-US" sz="4300" baseline="30000">
                <a:solidFill>
                  <a:schemeClr val="bg1">
                    <a:lumMod val="85000"/>
                  </a:schemeClr>
                </a:solidFill>
                <a:cs typeface="Arial" pitchFamily="34" charset="0"/>
              </a:rPr>
              <a:t>1</a:t>
            </a:r>
            <a:r>
              <a:rPr lang="en-US" sz="4300">
                <a:solidFill>
                  <a:schemeClr val="bg1">
                    <a:lumMod val="85000"/>
                  </a:schemeClr>
                </a:solidFill>
                <a:cs typeface="Arial" pitchFamily="34" charset="0"/>
              </a:rPr>
              <a:t>; Author Name, Ph.D</a:t>
            </a:r>
            <a:r>
              <a:rPr lang="en-US" sz="4300" baseline="30000">
                <a:solidFill>
                  <a:schemeClr val="bg1">
                    <a:lumMod val="85000"/>
                  </a:schemeClr>
                </a:solidFill>
                <a:cs typeface="Arial" pitchFamily="34" charset="0"/>
              </a:rPr>
              <a:t>2</a:t>
            </a:r>
            <a:r>
              <a:rPr lang="en-US" sz="4300">
                <a:solidFill>
                  <a:schemeClr val="bg1">
                    <a:lumMod val="85000"/>
                  </a:schemeClr>
                </a:solidFill>
                <a:cs typeface="Arial" pitchFamily="34" charset="0"/>
              </a:rPr>
              <a:t>, Author Name, RN</a:t>
            </a:r>
            <a:r>
              <a:rPr lang="en-US" sz="4300" baseline="30000">
                <a:solidFill>
                  <a:schemeClr val="bg1">
                    <a:lumMod val="85000"/>
                  </a:schemeClr>
                </a:solidFill>
                <a:cs typeface="Arial" pitchFamily="34" charset="0"/>
              </a:rPr>
              <a:t>2,3</a:t>
            </a:r>
            <a:r>
              <a:rPr lang="en-US" sz="4300">
                <a:solidFill>
                  <a:schemeClr val="bg1">
                    <a:lumMod val="85000"/>
                  </a:schemeClr>
                </a:solidFill>
                <a:cs typeface="Arial" pitchFamily="34" charset="0"/>
              </a:rPr>
              <a:t>; Author Name, Ph.D</a:t>
            </a:r>
            <a:r>
              <a:rPr lang="en-US" sz="4300" baseline="30000">
                <a:solidFill>
                  <a:schemeClr val="bg1">
                    <a:lumMod val="85000"/>
                  </a:schemeClr>
                </a:solidFill>
                <a:cs typeface="Arial" pitchFamily="34" charset="0"/>
              </a:rPr>
              <a:t>1,4</a:t>
            </a:r>
            <a:r>
              <a:rPr lang="en-US" sz="4300">
                <a:solidFill>
                  <a:schemeClr val="bg1">
                    <a:lumMod val="85000"/>
                  </a:schemeClr>
                </a:solidFill>
                <a:cs typeface="Arial" pitchFamily="34" charset="0"/>
              </a:rPr>
              <a:t> </a:t>
            </a:r>
            <a:br>
              <a:rPr lang="en-US" sz="4300">
                <a:solidFill>
                  <a:schemeClr val="bg1">
                    <a:lumMod val="85000"/>
                  </a:schemeClr>
                </a:solidFill>
                <a:cs typeface="Arial" pitchFamily="34" charset="0"/>
              </a:rPr>
            </a:br>
            <a:r>
              <a:rPr lang="en-US" sz="4300" baseline="30000">
                <a:solidFill>
                  <a:schemeClr val="bg1">
                    <a:lumMod val="85000"/>
                  </a:schemeClr>
                </a:solidFill>
                <a:cs typeface="Arial" pitchFamily="34" charset="0"/>
              </a:rPr>
              <a:t>1</a:t>
            </a:r>
            <a:r>
              <a:rPr lang="en-US" sz="4300">
                <a:solidFill>
                  <a:schemeClr val="bg1">
                    <a:lumMod val="85000"/>
                  </a:schemeClr>
                </a:solidFill>
                <a:cs typeface="Arial" pitchFamily="34" charset="0"/>
              </a:rPr>
              <a:t>Name of University, City, State; </a:t>
            </a:r>
            <a:r>
              <a:rPr lang="en-US" sz="4300" baseline="30000">
                <a:solidFill>
                  <a:schemeClr val="bg1">
                    <a:lumMod val="85000"/>
                  </a:schemeClr>
                </a:solidFill>
                <a:cs typeface="Arial" pitchFamily="34" charset="0"/>
              </a:rPr>
              <a:t>2</a:t>
            </a:r>
            <a:r>
              <a:rPr lang="en-US" sz="4300">
                <a:solidFill>
                  <a:schemeClr val="bg1">
                    <a:lumMod val="85000"/>
                  </a:schemeClr>
                </a:solidFill>
                <a:cs typeface="Arial" pitchFamily="34" charset="0"/>
              </a:rPr>
              <a:t>Name of University, City, State; </a:t>
            </a:r>
            <a:r>
              <a:rPr lang="en-US" sz="4300" baseline="30000">
                <a:solidFill>
                  <a:schemeClr val="bg1">
                    <a:lumMod val="85000"/>
                  </a:schemeClr>
                </a:solidFill>
                <a:cs typeface="Arial" pitchFamily="34" charset="0"/>
              </a:rPr>
              <a:t>3</a:t>
            </a:r>
            <a:r>
              <a:rPr lang="en-US" sz="4300">
                <a:solidFill>
                  <a:schemeClr val="bg1">
                    <a:lumMod val="85000"/>
                  </a:schemeClr>
                </a:solidFill>
                <a:cs typeface="Arial" pitchFamily="34" charset="0"/>
              </a:rPr>
              <a:t>Name of University, City, State; </a:t>
            </a:r>
            <a:r>
              <a:rPr lang="en-US" sz="4300" baseline="30000">
                <a:solidFill>
                  <a:schemeClr val="bg1">
                    <a:lumMod val="85000"/>
                  </a:schemeClr>
                </a:solidFill>
                <a:cs typeface="Arial" pitchFamily="34" charset="0"/>
              </a:rPr>
              <a:t>4</a:t>
            </a:r>
            <a:r>
              <a:rPr lang="en-US" sz="4300">
                <a:solidFill>
                  <a:schemeClr val="bg1">
                    <a:lumMod val="85000"/>
                  </a:schemeClr>
                </a:solidFill>
                <a:cs typeface="Arial" pitchFamily="34" charset="0"/>
              </a:rPr>
              <a:t>Name of University, City, State; </a:t>
            </a:r>
          </a:p>
        </p:txBody>
      </p:sp>
    </p:spTree>
    <p:extLst>
      <p:ext uri="{BB962C8B-B14F-4D97-AF65-F5344CB8AC3E}">
        <p14:creationId xmlns:p14="http://schemas.microsoft.com/office/powerpoint/2010/main" val="377022024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2B2B1B15-572C-4D0D-805F-6D7DD28B1F0E}" type="datetimeFigureOut">
              <a:rPr lang="en-US" smtClean="0"/>
              <a:t>4/24/2024</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422138161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999693" y="5487968"/>
            <a:ext cx="24513342" cy="116842146"/>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5449165" y="5487968"/>
            <a:ext cx="73046072" cy="116842146"/>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2B2B1B15-572C-4D0D-805F-6D7DD28B1F0E}" type="datetimeFigureOut">
              <a:rPr lang="en-US" smtClean="0"/>
              <a:t>4/24/2024</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210223174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2B2B1B15-572C-4D0D-805F-6D7DD28B1F0E}" type="datetimeFigureOut">
              <a:rPr lang="en-US" smtClean="0"/>
              <a:t>4/24/2024</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11413137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07" y="27499267"/>
            <a:ext cx="25727185" cy="8499411"/>
          </a:xfrm>
        </p:spPr>
        <p:txBody>
          <a:bodyPr anchor="t"/>
          <a:lstStyle>
            <a:defPPr>
              <a:defRPr kern="1200" smtId="4294967295"/>
            </a:defPPr>
            <a:lvl1pPr algn="l">
              <a:defRPr sz="18300" b="1" cap="all"/>
            </a:lvl1pPr>
          </a:lstStyle>
          <a:p>
            <a:r>
              <a:rPr lang="en-US"/>
              <a:t>Click to edit Master title style</a:t>
            </a:r>
          </a:p>
        </p:txBody>
      </p:sp>
      <p:sp>
        <p:nvSpPr>
          <p:cNvPr id="3" name="Text Placeholder 2"/>
          <p:cNvSpPr>
            <a:spLocks noGrp="1"/>
          </p:cNvSpPr>
          <p:nvPr>
            <p:ph type="body" idx="1"/>
          </p:nvPr>
        </p:nvSpPr>
        <p:spPr>
          <a:xfrm>
            <a:off x="2390907" y="18138028"/>
            <a:ext cx="25727185" cy="9361236"/>
          </a:xfrm>
        </p:spPr>
        <p:txBody>
          <a:bodyPr anchor="b"/>
          <a:lstStyle>
            <a:defPPr>
              <a:defRPr kern="1200" smtId="4294967295"/>
            </a:defPPr>
            <a:lvl1pPr marL="0" indent="0">
              <a:buNone/>
              <a:defRPr sz="9200">
                <a:solidFill>
                  <a:schemeClr val="tx1">
                    <a:tint val="75000"/>
                  </a:schemeClr>
                </a:solidFill>
              </a:defRPr>
            </a:lvl1pPr>
            <a:lvl2pPr marL="2087422" indent="0">
              <a:buNone/>
              <a:defRPr sz="8300">
                <a:solidFill>
                  <a:schemeClr val="tx1">
                    <a:tint val="75000"/>
                  </a:schemeClr>
                </a:solidFill>
              </a:defRPr>
            </a:lvl2pPr>
            <a:lvl3pPr marL="4174843" indent="0">
              <a:buNone/>
              <a:defRPr sz="7300">
                <a:solidFill>
                  <a:schemeClr val="tx1">
                    <a:tint val="75000"/>
                  </a:schemeClr>
                </a:solidFill>
              </a:defRPr>
            </a:lvl3pPr>
            <a:lvl4pPr marL="6262266" indent="0">
              <a:buNone/>
              <a:defRPr sz="6400">
                <a:solidFill>
                  <a:schemeClr val="tx1">
                    <a:tint val="75000"/>
                  </a:schemeClr>
                </a:solidFill>
              </a:defRPr>
            </a:lvl4pPr>
            <a:lvl5pPr marL="8349688" indent="0">
              <a:buNone/>
              <a:defRPr sz="6400">
                <a:solidFill>
                  <a:schemeClr val="tx1">
                    <a:tint val="75000"/>
                  </a:schemeClr>
                </a:solidFill>
              </a:defRPr>
            </a:lvl5pPr>
            <a:lvl6pPr marL="10437110" indent="0">
              <a:buNone/>
              <a:defRPr sz="6400">
                <a:solidFill>
                  <a:schemeClr val="tx1">
                    <a:tint val="75000"/>
                  </a:schemeClr>
                </a:solidFill>
              </a:defRPr>
            </a:lvl6pPr>
            <a:lvl7pPr marL="12524531" indent="0">
              <a:buNone/>
              <a:defRPr sz="6400">
                <a:solidFill>
                  <a:schemeClr val="tx1">
                    <a:tint val="75000"/>
                  </a:schemeClr>
                </a:solidFill>
              </a:defRPr>
            </a:lvl7pPr>
            <a:lvl8pPr marL="14611953" indent="0">
              <a:buNone/>
              <a:defRPr sz="6400">
                <a:solidFill>
                  <a:schemeClr val="tx1">
                    <a:tint val="75000"/>
                  </a:schemeClr>
                </a:solidFill>
              </a:defRPr>
            </a:lvl8pPr>
            <a:lvl9pPr marL="16699378"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2B2B1B15-572C-4D0D-805F-6D7DD28B1F0E}" type="datetimeFigureOut">
              <a:rPr lang="en-US" smtClean="0"/>
              <a:t>4/24/2024</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247430654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5449163" y="31956998"/>
            <a:ext cx="48779705" cy="90373113"/>
          </a:xfrm>
        </p:spPr>
        <p:txBody>
          <a:bodyPr/>
          <a:lstStyle>
            <a:defPPr>
              <a:defRPr kern="1200" smtId="4294967295"/>
            </a:defPPr>
            <a:lvl1pPr>
              <a:defRPr sz="12700"/>
            </a:lvl1pPr>
            <a:lvl2pPr>
              <a:defRPr sz="10900"/>
            </a:lvl2pPr>
            <a:lvl3pPr>
              <a:defRPr sz="9200"/>
            </a:lvl3pPr>
            <a:lvl4pPr>
              <a:defRPr sz="8300"/>
            </a:lvl4pPr>
            <a:lvl5pPr>
              <a:defRPr sz="8300"/>
            </a:lvl5pPr>
            <a:lvl6pPr>
              <a:defRPr sz="8300"/>
            </a:lvl6pPr>
            <a:lvl7pPr>
              <a:defRPr sz="8300"/>
            </a:lvl7pPr>
            <a:lvl8pPr>
              <a:defRPr sz="8300"/>
            </a:lvl8pPr>
            <a:lvl9pPr>
              <a:defRPr sz="8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733323" y="31956998"/>
            <a:ext cx="48779708" cy="90373113"/>
          </a:xfrm>
        </p:spPr>
        <p:txBody>
          <a:bodyPr/>
          <a:lstStyle>
            <a:defPPr>
              <a:defRPr kern="1200" smtId="4294967295"/>
            </a:defPPr>
            <a:lvl1pPr>
              <a:defRPr sz="12700"/>
            </a:lvl1pPr>
            <a:lvl2pPr>
              <a:defRPr sz="10900"/>
            </a:lvl2pPr>
            <a:lvl3pPr>
              <a:defRPr sz="9200"/>
            </a:lvl3pPr>
            <a:lvl4pPr>
              <a:defRPr sz="8300"/>
            </a:lvl4pPr>
            <a:lvl5pPr>
              <a:defRPr sz="8300"/>
            </a:lvl5pPr>
            <a:lvl6pPr>
              <a:defRPr sz="8300"/>
            </a:lvl6pPr>
            <a:lvl7pPr>
              <a:defRPr sz="8300"/>
            </a:lvl7pPr>
            <a:lvl8pPr>
              <a:defRPr sz="8300"/>
            </a:lvl8pPr>
            <a:lvl9pPr>
              <a:defRPr sz="8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2B2B1B15-572C-4D0D-805F-6D7DD28B1F0E}" type="datetimeFigureOut">
              <a:rPr lang="en-US" smtClean="0"/>
              <a:t>4/24/2024</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136786307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364" y="1713755"/>
            <a:ext cx="27240548" cy="7132373"/>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513365" y="9579177"/>
            <a:ext cx="13373303" cy="3992144"/>
          </a:xfrm>
        </p:spPr>
        <p:txBody>
          <a:bodyPr anchor="b"/>
          <a:lstStyle>
            <a:defPPr>
              <a:defRPr kern="1200" smtId="4294967295"/>
            </a:defPPr>
            <a:lvl1pPr marL="0" indent="0">
              <a:buNone/>
              <a:defRPr sz="10900" b="1"/>
            </a:lvl1pPr>
            <a:lvl2pPr marL="2087422" indent="0">
              <a:buNone/>
              <a:defRPr sz="9200" b="1"/>
            </a:lvl2pPr>
            <a:lvl3pPr marL="4174843" indent="0">
              <a:buNone/>
              <a:defRPr sz="8300" b="1"/>
            </a:lvl3pPr>
            <a:lvl4pPr marL="6262266" indent="0">
              <a:buNone/>
              <a:defRPr sz="7300" b="1"/>
            </a:lvl4pPr>
            <a:lvl5pPr marL="8349688" indent="0">
              <a:buNone/>
              <a:defRPr sz="7300" b="1"/>
            </a:lvl5pPr>
            <a:lvl6pPr marL="10437110" indent="0">
              <a:buNone/>
              <a:defRPr sz="7300" b="1"/>
            </a:lvl6pPr>
            <a:lvl7pPr marL="12524531" indent="0">
              <a:buNone/>
              <a:defRPr sz="7300" b="1"/>
            </a:lvl7pPr>
            <a:lvl8pPr marL="14611953" indent="0">
              <a:buNone/>
              <a:defRPr sz="7300" b="1"/>
            </a:lvl8pPr>
            <a:lvl9pPr marL="16699378" indent="0">
              <a:buNone/>
              <a:defRPr sz="7300" b="1"/>
            </a:lvl9pPr>
          </a:lstStyle>
          <a:p>
            <a:pPr lvl="0"/>
            <a:r>
              <a:rPr lang="en-US"/>
              <a:t>Click to edit Master text styles</a:t>
            </a:r>
          </a:p>
        </p:txBody>
      </p:sp>
      <p:sp>
        <p:nvSpPr>
          <p:cNvPr id="4" name="Content Placeholder 3"/>
          <p:cNvSpPr>
            <a:spLocks noGrp="1"/>
          </p:cNvSpPr>
          <p:nvPr>
            <p:ph sz="half" idx="2"/>
          </p:nvPr>
        </p:nvSpPr>
        <p:spPr>
          <a:xfrm>
            <a:off x="1513365" y="13571322"/>
            <a:ext cx="13373303" cy="24656221"/>
          </a:xfrm>
        </p:spPr>
        <p:txBody>
          <a:bodyPr/>
          <a:lstStyle>
            <a:defPPr>
              <a:defRPr kern="1200" smtId="4294967295"/>
            </a:defPPr>
            <a:lvl1pPr>
              <a:defRPr sz="10900"/>
            </a:lvl1pPr>
            <a:lvl2pPr>
              <a:defRPr sz="9200"/>
            </a:lvl2pPr>
            <a:lvl3pPr>
              <a:defRPr sz="83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5358" y="9579177"/>
            <a:ext cx="13378555" cy="3992144"/>
          </a:xfrm>
        </p:spPr>
        <p:txBody>
          <a:bodyPr anchor="b"/>
          <a:lstStyle>
            <a:defPPr>
              <a:defRPr kern="1200" smtId="4294967295"/>
            </a:defPPr>
            <a:lvl1pPr marL="0" indent="0">
              <a:buNone/>
              <a:defRPr sz="10900" b="1"/>
            </a:lvl1pPr>
            <a:lvl2pPr marL="2087422" indent="0">
              <a:buNone/>
              <a:defRPr sz="9200" b="1"/>
            </a:lvl2pPr>
            <a:lvl3pPr marL="4174843" indent="0">
              <a:buNone/>
              <a:defRPr sz="8300" b="1"/>
            </a:lvl3pPr>
            <a:lvl4pPr marL="6262266" indent="0">
              <a:buNone/>
              <a:defRPr sz="7300" b="1"/>
            </a:lvl4pPr>
            <a:lvl5pPr marL="8349688" indent="0">
              <a:buNone/>
              <a:defRPr sz="7300" b="1"/>
            </a:lvl5pPr>
            <a:lvl6pPr marL="10437110" indent="0">
              <a:buNone/>
              <a:defRPr sz="7300" b="1"/>
            </a:lvl6pPr>
            <a:lvl7pPr marL="12524531" indent="0">
              <a:buNone/>
              <a:defRPr sz="7300" b="1"/>
            </a:lvl7pPr>
            <a:lvl8pPr marL="14611953" indent="0">
              <a:buNone/>
              <a:defRPr sz="7300" b="1"/>
            </a:lvl8pPr>
            <a:lvl9pPr marL="16699378" indent="0">
              <a:buNone/>
              <a:defRPr sz="7300" b="1"/>
            </a:lvl9pPr>
          </a:lstStyle>
          <a:p>
            <a:pPr lvl="0"/>
            <a:r>
              <a:rPr lang="en-US"/>
              <a:t>Click to edit Master text styles</a:t>
            </a:r>
          </a:p>
        </p:txBody>
      </p:sp>
      <p:sp>
        <p:nvSpPr>
          <p:cNvPr id="6" name="Content Placeholder 5"/>
          <p:cNvSpPr>
            <a:spLocks noGrp="1"/>
          </p:cNvSpPr>
          <p:nvPr>
            <p:ph sz="quarter" idx="4"/>
          </p:nvPr>
        </p:nvSpPr>
        <p:spPr>
          <a:xfrm>
            <a:off x="15375358" y="13571322"/>
            <a:ext cx="13378555" cy="24656221"/>
          </a:xfrm>
        </p:spPr>
        <p:txBody>
          <a:bodyPr/>
          <a:lstStyle>
            <a:defPPr>
              <a:defRPr kern="1200" smtId="4294967295"/>
            </a:defPPr>
            <a:lvl1pPr>
              <a:defRPr sz="10900"/>
            </a:lvl1pPr>
            <a:lvl2pPr>
              <a:defRPr sz="9200"/>
            </a:lvl2pPr>
            <a:lvl3pPr>
              <a:defRPr sz="83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2B2B1B15-572C-4D0D-805F-6D7DD28B1F0E}" type="datetimeFigureOut">
              <a:rPr lang="en-US" smtClean="0"/>
              <a:t>4/24/2024</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413044165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2B2B1B15-572C-4D0D-805F-6D7DD28B1F0E}" type="datetimeFigureOut">
              <a:rPr lang="en-US" smtClean="0"/>
              <a:t>4/24/2024</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279961880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2B2B1B15-572C-4D0D-805F-6D7DD28B1F0E}" type="datetimeFigureOut">
              <a:rPr lang="en-US" smtClean="0"/>
              <a:t>4/24/2024</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178888743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366" y="1703845"/>
            <a:ext cx="9957725" cy="7251246"/>
          </a:xfrm>
        </p:spPr>
        <p:txBody>
          <a:bodyPr anchor="b"/>
          <a:lstStyle>
            <a:defPPr>
              <a:defRPr kern="1200" smtId="4294967295"/>
            </a:defPPr>
            <a:lvl1pPr algn="l">
              <a:defRPr sz="9200" b="1"/>
            </a:lvl1pPr>
          </a:lstStyle>
          <a:p>
            <a:r>
              <a:rPr lang="en-US"/>
              <a:t>Click to edit Master title style</a:t>
            </a:r>
          </a:p>
        </p:txBody>
      </p:sp>
      <p:sp>
        <p:nvSpPr>
          <p:cNvPr id="3" name="Content Placeholder 2"/>
          <p:cNvSpPr>
            <a:spLocks noGrp="1"/>
          </p:cNvSpPr>
          <p:nvPr>
            <p:ph idx="1"/>
          </p:nvPr>
        </p:nvSpPr>
        <p:spPr>
          <a:xfrm>
            <a:off x="11833663" y="1703847"/>
            <a:ext cx="16920248" cy="36523696"/>
          </a:xfrm>
        </p:spPr>
        <p:txBody>
          <a:bodyPr/>
          <a:lstStyle>
            <a:defPPr>
              <a:defRPr kern="1200" smtId="4294967295"/>
            </a:defPPr>
            <a:lvl1pPr>
              <a:defRPr sz="14600"/>
            </a:lvl1pPr>
            <a:lvl2pPr>
              <a:defRPr sz="12700"/>
            </a:lvl2pPr>
            <a:lvl3pPr>
              <a:defRPr sz="10900"/>
            </a:lvl3pPr>
            <a:lvl4pPr>
              <a:defRPr sz="9200"/>
            </a:lvl4pPr>
            <a:lvl5pPr>
              <a:defRPr sz="9200"/>
            </a:lvl5pPr>
            <a:lvl6pPr>
              <a:defRPr sz="9200"/>
            </a:lvl6pPr>
            <a:lvl7pPr>
              <a:defRPr sz="9200"/>
            </a:lvl7pPr>
            <a:lvl8pPr>
              <a:defRPr sz="9200"/>
            </a:lvl8pPr>
            <a:lvl9pPr>
              <a:defRPr sz="9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3366" y="8955093"/>
            <a:ext cx="9957725" cy="29272452"/>
          </a:xfrm>
        </p:spPr>
        <p:txBody>
          <a:bodyPr/>
          <a:lstStyle>
            <a:defPPr>
              <a:defRPr kern="1200" smtId="4294967295"/>
            </a:defPPr>
            <a:lvl1pPr marL="0" indent="0">
              <a:buNone/>
              <a:defRPr sz="6400"/>
            </a:lvl1pPr>
            <a:lvl2pPr marL="2087422" indent="0">
              <a:buNone/>
              <a:defRPr sz="5400"/>
            </a:lvl2pPr>
            <a:lvl3pPr marL="4174843" indent="0">
              <a:buNone/>
              <a:defRPr sz="4600"/>
            </a:lvl3pPr>
            <a:lvl4pPr marL="6262266" indent="0">
              <a:buNone/>
              <a:defRPr sz="4100"/>
            </a:lvl4pPr>
            <a:lvl5pPr marL="8349688" indent="0">
              <a:buNone/>
              <a:defRPr sz="4100"/>
            </a:lvl5pPr>
            <a:lvl6pPr marL="10437110" indent="0">
              <a:buNone/>
              <a:defRPr sz="4100"/>
            </a:lvl6pPr>
            <a:lvl7pPr marL="12524531" indent="0">
              <a:buNone/>
              <a:defRPr sz="4100"/>
            </a:lvl7pPr>
            <a:lvl8pPr marL="14611953" indent="0">
              <a:buNone/>
              <a:defRPr sz="4100"/>
            </a:lvl8pPr>
            <a:lvl9pPr marL="16699378"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2B2B1B15-572C-4D0D-805F-6D7DD28B1F0E}" type="datetimeFigureOut">
              <a:rPr lang="en-US" smtClean="0"/>
              <a:t>4/24/2024</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102461605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599" y="29955967"/>
            <a:ext cx="18160364" cy="3536473"/>
          </a:xfrm>
        </p:spPr>
        <p:txBody>
          <a:bodyPr anchor="b"/>
          <a:lstStyle>
            <a:defPPr>
              <a:defRPr kern="1200" smtId="4294967295"/>
            </a:defPPr>
            <a:lvl1pPr algn="l">
              <a:defRPr sz="9200" b="1"/>
            </a:lvl1pPr>
          </a:lstStyle>
          <a:p>
            <a:r>
              <a:rPr lang="en-US"/>
              <a:t>Click to edit Master title style</a:t>
            </a:r>
          </a:p>
        </p:txBody>
      </p:sp>
      <p:sp>
        <p:nvSpPr>
          <p:cNvPr id="3" name="Picture Placeholder 2"/>
          <p:cNvSpPr>
            <a:spLocks noGrp="1"/>
          </p:cNvSpPr>
          <p:nvPr>
            <p:ph type="pic" idx="1"/>
          </p:nvPr>
        </p:nvSpPr>
        <p:spPr>
          <a:xfrm>
            <a:off x="5932599" y="3823745"/>
            <a:ext cx="18160364" cy="25676543"/>
          </a:xfrm>
        </p:spPr>
        <p:txBody>
          <a:bodyPr/>
          <a:lstStyle>
            <a:defPPr>
              <a:defRPr kern="1200" smtId="4294967295"/>
            </a:defPPr>
            <a:lvl1pPr marL="0" indent="0">
              <a:buNone/>
              <a:defRPr sz="14600"/>
            </a:lvl1pPr>
            <a:lvl2pPr marL="2087422" indent="0">
              <a:buNone/>
              <a:defRPr sz="12700"/>
            </a:lvl2pPr>
            <a:lvl3pPr marL="4174843" indent="0">
              <a:buNone/>
              <a:defRPr sz="10900"/>
            </a:lvl3pPr>
            <a:lvl4pPr marL="6262266" indent="0">
              <a:buNone/>
              <a:defRPr sz="9200"/>
            </a:lvl4pPr>
            <a:lvl5pPr marL="8349688" indent="0">
              <a:buNone/>
              <a:defRPr sz="9200"/>
            </a:lvl5pPr>
            <a:lvl6pPr marL="10437110" indent="0">
              <a:buNone/>
              <a:defRPr sz="9200"/>
            </a:lvl6pPr>
            <a:lvl7pPr marL="12524531" indent="0">
              <a:buNone/>
              <a:defRPr sz="9200"/>
            </a:lvl7pPr>
            <a:lvl8pPr marL="14611953" indent="0">
              <a:buNone/>
              <a:defRPr sz="9200"/>
            </a:lvl8pPr>
            <a:lvl9pPr marL="16699378" indent="0">
              <a:buNone/>
              <a:defRPr sz="9200"/>
            </a:lvl9pPr>
          </a:lstStyle>
          <a:p>
            <a:endParaRPr lang="en-US"/>
          </a:p>
        </p:txBody>
      </p:sp>
      <p:sp>
        <p:nvSpPr>
          <p:cNvPr id="4" name="Text Placeholder 3"/>
          <p:cNvSpPr>
            <a:spLocks noGrp="1"/>
          </p:cNvSpPr>
          <p:nvPr>
            <p:ph type="body" sz="half" idx="2"/>
          </p:nvPr>
        </p:nvSpPr>
        <p:spPr>
          <a:xfrm>
            <a:off x="5932599" y="33492439"/>
            <a:ext cx="18160364" cy="5022375"/>
          </a:xfrm>
        </p:spPr>
        <p:txBody>
          <a:bodyPr/>
          <a:lstStyle>
            <a:defPPr>
              <a:defRPr kern="1200" smtId="4294967295"/>
            </a:defPPr>
            <a:lvl1pPr marL="0" indent="0">
              <a:buNone/>
              <a:defRPr sz="6400"/>
            </a:lvl1pPr>
            <a:lvl2pPr marL="2087422" indent="0">
              <a:buNone/>
              <a:defRPr sz="5400"/>
            </a:lvl2pPr>
            <a:lvl3pPr marL="4174843" indent="0">
              <a:buNone/>
              <a:defRPr sz="4600"/>
            </a:lvl3pPr>
            <a:lvl4pPr marL="6262266" indent="0">
              <a:buNone/>
              <a:defRPr sz="4100"/>
            </a:lvl4pPr>
            <a:lvl5pPr marL="8349688" indent="0">
              <a:buNone/>
              <a:defRPr sz="4100"/>
            </a:lvl5pPr>
            <a:lvl6pPr marL="10437110" indent="0">
              <a:buNone/>
              <a:defRPr sz="4100"/>
            </a:lvl6pPr>
            <a:lvl7pPr marL="12524531" indent="0">
              <a:buNone/>
              <a:defRPr sz="4100"/>
            </a:lvl7pPr>
            <a:lvl8pPr marL="14611953" indent="0">
              <a:buNone/>
              <a:defRPr sz="4100"/>
            </a:lvl8pPr>
            <a:lvl9pPr marL="16699378"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2B2B1B15-572C-4D0D-805F-6D7DD28B1F0E}" type="datetimeFigureOut">
              <a:rPr lang="en-US" smtClean="0"/>
              <a:t>4/24/2024</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396081873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5"/>
            <a:ext cx="27240548" cy="7132373"/>
          </a:xfrm>
          <a:prstGeom prst="rect">
            <a:avLst/>
          </a:prstGeom>
        </p:spPr>
        <p:txBody>
          <a:bodyPr vert="horz" lIns="417485" tIns="208742" rIns="417485" bIns="208742"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1513364" y="9985325"/>
            <a:ext cx="27240548" cy="28242220"/>
          </a:xfrm>
          <a:prstGeom prst="rect">
            <a:avLst/>
          </a:prstGeom>
        </p:spPr>
        <p:txBody>
          <a:bodyPr vert="horz" lIns="417485" tIns="208742" rIns="417485" bIns="208742"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13364" y="39663923"/>
            <a:ext cx="7062364" cy="2278397"/>
          </a:xfrm>
          <a:prstGeom prst="rect">
            <a:avLst/>
          </a:prstGeom>
        </p:spPr>
        <p:txBody>
          <a:bodyPr vert="horz" lIns="417485" tIns="208742" rIns="417485" bIns="208742" rtlCol="0" anchor="ctr"/>
          <a:lstStyle>
            <a:defPPr>
              <a:defRPr kern="1200" smtId="4294967295"/>
            </a:defPPr>
            <a:lvl1pPr algn="l">
              <a:defRPr sz="5400">
                <a:solidFill>
                  <a:schemeClr val="tx1">
                    <a:tint val="75000"/>
                  </a:schemeClr>
                </a:solidFill>
              </a:defRPr>
            </a:lvl1pPr>
          </a:lstStyle>
          <a:p>
            <a:fld id="{2B2B1B15-572C-4D0D-805F-6D7DD28B1F0E}" type="datetimeFigureOut">
              <a:rPr lang="en-US" smtClean="0"/>
              <a:t>4/24/2024</a:t>
            </a:fld>
            <a:endParaRPr lang="en-US"/>
          </a:p>
        </p:txBody>
      </p:sp>
      <p:sp>
        <p:nvSpPr>
          <p:cNvPr id="5" name="Footer Placeholder 4"/>
          <p:cNvSpPr>
            <a:spLocks noGrp="1"/>
          </p:cNvSpPr>
          <p:nvPr>
            <p:ph type="ftr" sz="quarter" idx="3"/>
          </p:nvPr>
        </p:nvSpPr>
        <p:spPr>
          <a:xfrm>
            <a:off x="10341320" y="39663923"/>
            <a:ext cx="9584637" cy="2278397"/>
          </a:xfrm>
          <a:prstGeom prst="rect">
            <a:avLst/>
          </a:prstGeom>
        </p:spPr>
        <p:txBody>
          <a:bodyPr vert="horz" lIns="417485" tIns="208742" rIns="417485" bIns="208742" rtlCol="0" anchor="ctr"/>
          <a:lstStyle>
            <a:defPPr>
              <a:defRPr kern="1200" smtId="4294967295"/>
            </a:defPPr>
            <a:lvl1pPr algn="ctr">
              <a:defRPr sz="5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1547" y="39663923"/>
            <a:ext cx="7062364" cy="2278397"/>
          </a:xfrm>
          <a:prstGeom prst="rect">
            <a:avLst/>
          </a:prstGeom>
        </p:spPr>
        <p:txBody>
          <a:bodyPr vert="horz" lIns="417485" tIns="208742" rIns="417485" bIns="208742" rtlCol="0" anchor="ctr"/>
          <a:lstStyle>
            <a:defPPr>
              <a:defRPr kern="1200" smtId="4294967295"/>
            </a:defPPr>
            <a:lvl1pPr algn="r">
              <a:defRPr sz="5400">
                <a:solidFill>
                  <a:schemeClr val="tx1">
                    <a:tint val="75000"/>
                  </a:schemeClr>
                </a:solidFill>
              </a:defRPr>
            </a:lvl1pPr>
          </a:lstStyle>
          <a:p>
            <a:fld id="{7525B51C-4D5B-45F6-9506-A4E2255DB778}" type="slidenum">
              <a:rPr lang="en-US" smtClean="0"/>
              <a:t>‹#›</a:t>
            </a:fld>
            <a:endParaRPr lang="en-US"/>
          </a:p>
        </p:txBody>
      </p:sp>
      <p:pic>
        <p:nvPicPr>
          <p:cNvPr id="7" name="New picture"/>
          <p:cNvPicPr/>
          <p:nvPr/>
        </p:nvPicPr>
        <p:blipFill dpi="0">
          <a:blip r:embed="rId13"/>
          <a:stretch>
            <a:fillRect/>
          </a:stretch>
        </p:blipFill>
        <p:spPr>
          <a:xfrm rot="16200000">
            <a:off x="-11506200" y="21397119"/>
            <a:ext cx="14274800" cy="4368800"/>
          </a:xfrm>
          <a:prstGeom prst="rect">
            <a:avLst/>
          </a:prstGeom>
        </p:spPr>
      </p:pic>
      <p:pic>
        <p:nvPicPr>
          <p:cNvPr id="8" name="New picture"/>
          <p:cNvPicPr/>
          <p:nvPr/>
        </p:nvPicPr>
        <p:blipFill dpi="0">
          <a:blip r:embed="rId13"/>
          <a:stretch>
            <a:fillRect/>
          </a:stretch>
        </p:blipFill>
        <p:spPr>
          <a:xfrm rot="5400000">
            <a:off x="27498675" y="21397119"/>
            <a:ext cx="14274800" cy="4368800"/>
          </a:xfrm>
          <a:prstGeom prst="rect">
            <a:avLst/>
          </a:prstGeom>
        </p:spPr>
      </p:pic>
      <p:pic>
        <p:nvPicPr>
          <p:cNvPr id="9" name="New picture"/>
          <p:cNvPicPr/>
          <p:nvPr/>
        </p:nvPicPr>
        <p:blipFill dpi="0">
          <a:blip r:embed="rId14"/>
          <a:stretch>
            <a:fillRect/>
          </a:stretch>
        </p:blipFill>
        <p:spPr>
          <a:xfrm>
            <a:off x="0" y="43302238"/>
            <a:ext cx="30267275" cy="1534112"/>
          </a:xfrm>
          <a:prstGeom prst="rect">
            <a:avLst/>
          </a:prstGeom>
        </p:spPr>
      </p:pic>
      <p:sp>
        <p:nvSpPr>
          <p:cNvPr id="10" name="New shape"/>
          <p:cNvSpPr/>
          <p:nvPr/>
        </p:nvSpPr>
        <p:spPr>
          <a:xfrm>
            <a:off x="0" y="43873738"/>
            <a:ext cx="15133638"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4832">
                <a:solidFill>
                  <a:srgbClr val="808080"/>
                </a:solidFill>
              </a:rPr>
              <a:t>Template ID: microscope  Size: a0</a:t>
            </a:r>
          </a:p>
        </p:txBody>
      </p:sp>
    </p:spTree>
    <p:extLst>
      <p:ext uri="{BB962C8B-B14F-4D97-AF65-F5344CB8AC3E}">
        <p14:creationId xmlns:p14="http://schemas.microsoft.com/office/powerpoint/2010/main" val="3065932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174843" rtl="0" eaLnBrk="1" latinLnBrk="0" hangingPunct="1">
        <a:spcBef>
          <a:spcPct val="0"/>
        </a:spcBef>
        <a:buNone/>
        <a:defRPr sz="20100" kern="1200">
          <a:solidFill>
            <a:schemeClr val="tx1"/>
          </a:solidFill>
          <a:latin typeface="+mj-lt"/>
          <a:ea typeface="+mj-ea"/>
          <a:cs typeface="+mj-cs"/>
        </a:defRPr>
      </a:lvl1pPr>
    </p:titleStyle>
    <p:bodyStyle>
      <a:defPPr>
        <a:defRPr kern="1200" smtId="4294967295"/>
      </a:defPPr>
      <a:lvl1pPr marL="1565567" indent="-1565567" algn="l" defTabSz="4174843"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2061" indent="-1304639" algn="l" defTabSz="4174843" rtl="0" eaLnBrk="1" latinLnBrk="0" hangingPunct="1">
        <a:spcBef>
          <a:spcPct val="20000"/>
        </a:spcBef>
        <a:buFont typeface="Arial" pitchFamily="34" charset="0"/>
        <a:buChar char="–"/>
        <a:defRPr sz="12700" kern="1200">
          <a:solidFill>
            <a:schemeClr val="tx1"/>
          </a:solidFill>
          <a:latin typeface="+mn-lt"/>
          <a:ea typeface="+mn-ea"/>
          <a:cs typeface="+mn-cs"/>
        </a:defRPr>
      </a:lvl2pPr>
      <a:lvl3pPr marL="5218555" indent="-1043711" algn="l" defTabSz="4174843" rtl="0" eaLnBrk="1" latinLnBrk="0" hangingPunct="1">
        <a:spcBef>
          <a:spcPct val="20000"/>
        </a:spcBef>
        <a:buFont typeface="Arial" pitchFamily="34" charset="0"/>
        <a:buChar char="•"/>
        <a:defRPr sz="10900" kern="1200">
          <a:solidFill>
            <a:schemeClr val="tx1"/>
          </a:solidFill>
          <a:latin typeface="+mn-lt"/>
          <a:ea typeface="+mn-ea"/>
          <a:cs typeface="+mn-cs"/>
        </a:defRPr>
      </a:lvl3pPr>
      <a:lvl4pPr marL="7305977" indent="-1043711" algn="l" defTabSz="4174843"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393399" indent="-1043711" algn="l" defTabSz="4174843"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480820" indent="-1043711" algn="l" defTabSz="4174843"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68242" indent="-1043711" algn="l" defTabSz="4174843"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55666" indent="-1043711" algn="l" defTabSz="4174843"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43088" indent="-1043711" algn="l" defTabSz="4174843"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174843" rtl="0" eaLnBrk="1" latinLnBrk="0" hangingPunct="1">
        <a:defRPr sz="8300" kern="1200">
          <a:solidFill>
            <a:schemeClr val="tx1"/>
          </a:solidFill>
          <a:latin typeface="+mn-lt"/>
          <a:ea typeface="+mn-ea"/>
          <a:cs typeface="+mn-cs"/>
        </a:defRPr>
      </a:lvl1pPr>
      <a:lvl2pPr marL="2087422" algn="l" defTabSz="4174843" rtl="0" eaLnBrk="1" latinLnBrk="0" hangingPunct="1">
        <a:defRPr sz="8300" kern="1200">
          <a:solidFill>
            <a:schemeClr val="tx1"/>
          </a:solidFill>
          <a:latin typeface="+mn-lt"/>
          <a:ea typeface="+mn-ea"/>
          <a:cs typeface="+mn-cs"/>
        </a:defRPr>
      </a:lvl2pPr>
      <a:lvl3pPr marL="4174843" algn="l" defTabSz="4174843" rtl="0" eaLnBrk="1" latinLnBrk="0" hangingPunct="1">
        <a:defRPr sz="8300" kern="1200">
          <a:solidFill>
            <a:schemeClr val="tx1"/>
          </a:solidFill>
          <a:latin typeface="+mn-lt"/>
          <a:ea typeface="+mn-ea"/>
          <a:cs typeface="+mn-cs"/>
        </a:defRPr>
      </a:lvl3pPr>
      <a:lvl4pPr marL="6262266" algn="l" defTabSz="4174843" rtl="0" eaLnBrk="1" latinLnBrk="0" hangingPunct="1">
        <a:defRPr sz="8300" kern="1200">
          <a:solidFill>
            <a:schemeClr val="tx1"/>
          </a:solidFill>
          <a:latin typeface="+mn-lt"/>
          <a:ea typeface="+mn-ea"/>
          <a:cs typeface="+mn-cs"/>
        </a:defRPr>
      </a:lvl4pPr>
      <a:lvl5pPr marL="8349688" algn="l" defTabSz="4174843" rtl="0" eaLnBrk="1" latinLnBrk="0" hangingPunct="1">
        <a:defRPr sz="8300" kern="1200">
          <a:solidFill>
            <a:schemeClr val="tx1"/>
          </a:solidFill>
          <a:latin typeface="+mn-lt"/>
          <a:ea typeface="+mn-ea"/>
          <a:cs typeface="+mn-cs"/>
        </a:defRPr>
      </a:lvl5pPr>
      <a:lvl6pPr marL="10437110" algn="l" defTabSz="4174843" rtl="0" eaLnBrk="1" latinLnBrk="0" hangingPunct="1">
        <a:defRPr sz="8300" kern="1200">
          <a:solidFill>
            <a:schemeClr val="tx1"/>
          </a:solidFill>
          <a:latin typeface="+mn-lt"/>
          <a:ea typeface="+mn-ea"/>
          <a:cs typeface="+mn-cs"/>
        </a:defRPr>
      </a:lvl6pPr>
      <a:lvl7pPr marL="12524531" algn="l" defTabSz="4174843" rtl="0" eaLnBrk="1" latinLnBrk="0" hangingPunct="1">
        <a:defRPr sz="8300" kern="1200">
          <a:solidFill>
            <a:schemeClr val="tx1"/>
          </a:solidFill>
          <a:latin typeface="+mn-lt"/>
          <a:ea typeface="+mn-ea"/>
          <a:cs typeface="+mn-cs"/>
        </a:defRPr>
      </a:lvl7pPr>
      <a:lvl8pPr marL="14611953" algn="l" defTabSz="4174843" rtl="0" eaLnBrk="1" latinLnBrk="0" hangingPunct="1">
        <a:defRPr sz="8300" kern="1200">
          <a:solidFill>
            <a:schemeClr val="tx1"/>
          </a:solidFill>
          <a:latin typeface="+mn-lt"/>
          <a:ea typeface="+mn-ea"/>
          <a:cs typeface="+mn-cs"/>
        </a:defRPr>
      </a:lvl8pPr>
      <a:lvl9pPr marL="16699378" algn="l" defTabSz="4174843" rtl="0" eaLnBrk="1" latinLnBrk="0" hangingPunct="1">
        <a:defRPr sz="8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gif"/><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ECF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6344691-3BC6-0726-32E4-81D4C3FC7A93}"/>
              </a:ext>
            </a:extLst>
          </p:cNvPr>
          <p:cNvSpPr/>
          <p:nvPr/>
        </p:nvSpPr>
        <p:spPr>
          <a:xfrm>
            <a:off x="15237925" y="14199218"/>
            <a:ext cx="13302971" cy="4306449"/>
          </a:xfrm>
          <a:prstGeom prst="rect">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US" sz="3400" b="1" dirty="0">
                <a:solidFill>
                  <a:schemeClr val="tx1"/>
                </a:solidFill>
                <a:latin typeface="Times New Roman" panose="02020603050405020304" pitchFamily="18" charset="0"/>
                <a:ea typeface="+mn-lt"/>
                <a:cs typeface="Times New Roman" panose="02020603050405020304" pitchFamily="18" charset="0"/>
              </a:rPr>
              <a:t>Our project leverages the capabilities of Python, Pandas, NumPy</a:t>
            </a:r>
            <a:r>
              <a:rPr lang="en-US" sz="3600" b="1" dirty="0">
                <a:solidFill>
                  <a:schemeClr val="tx1"/>
                </a:solidFill>
                <a:latin typeface="Times New Roman" panose="02020603050405020304" pitchFamily="18" charset="0"/>
                <a:ea typeface="+mn-lt"/>
                <a:cs typeface="Times New Roman" panose="02020603050405020304" pitchFamily="18" charset="0"/>
              </a:rPr>
              <a:t>, </a:t>
            </a:r>
            <a:r>
              <a:rPr lang="en-US" sz="3400" b="1" dirty="0">
                <a:solidFill>
                  <a:schemeClr val="tx1"/>
                </a:solidFill>
                <a:latin typeface="Times New Roman" panose="02020603050405020304" pitchFamily="18" charset="0"/>
                <a:ea typeface="+mn-lt"/>
                <a:cs typeface="Times New Roman" panose="02020603050405020304" pitchFamily="18" charset="0"/>
              </a:rPr>
              <a:t>Matplotlib, and TensorFlow/</a:t>
            </a:r>
            <a:r>
              <a:rPr lang="en-US" sz="3400" b="1" dirty="0" err="1">
                <a:solidFill>
                  <a:schemeClr val="tx1"/>
                </a:solidFill>
                <a:latin typeface="Times New Roman" panose="02020603050405020304" pitchFamily="18" charset="0"/>
                <a:ea typeface="+mn-lt"/>
                <a:cs typeface="Times New Roman" panose="02020603050405020304" pitchFamily="18" charset="0"/>
              </a:rPr>
              <a:t>PyTorch</a:t>
            </a:r>
            <a:r>
              <a:rPr lang="en-US" sz="3400" b="1" dirty="0">
                <a:solidFill>
                  <a:schemeClr val="tx1"/>
                </a:solidFill>
                <a:latin typeface="Times New Roman" panose="02020603050405020304" pitchFamily="18" charset="0"/>
                <a:ea typeface="+mn-lt"/>
                <a:cs typeface="Times New Roman" panose="02020603050405020304" pitchFamily="18" charset="0"/>
              </a:rPr>
              <a:t> to develop an advanced platform for image manipulation detection. It utilizes Python's versatility, Pandas and NumPy for data handling, Matplotlib for visualization, and TensorFlow/</a:t>
            </a:r>
            <a:r>
              <a:rPr lang="en-US" sz="3400" b="1" dirty="0" err="1">
                <a:solidFill>
                  <a:schemeClr val="tx1"/>
                </a:solidFill>
                <a:latin typeface="Times New Roman" panose="02020603050405020304" pitchFamily="18" charset="0"/>
                <a:ea typeface="+mn-lt"/>
                <a:cs typeface="Times New Roman" panose="02020603050405020304" pitchFamily="18" charset="0"/>
              </a:rPr>
              <a:t>PyTorch</a:t>
            </a:r>
            <a:r>
              <a:rPr lang="en-US" sz="3400" b="1" dirty="0">
                <a:solidFill>
                  <a:schemeClr val="tx1"/>
                </a:solidFill>
                <a:latin typeface="Times New Roman" panose="02020603050405020304" pitchFamily="18" charset="0"/>
                <a:ea typeface="+mn-lt"/>
                <a:cs typeface="Times New Roman" panose="02020603050405020304" pitchFamily="18" charset="0"/>
              </a:rPr>
              <a:t> for implementing Convolutional Neural Networks (CNNs) and Generative Adversarial Networks (GANs), including Bicyclic and Deep variants, for robust artificial intelligence and machine learning capabilities.</a:t>
            </a:r>
            <a:endParaRPr lang="en-US" sz="3400" b="1" dirty="0">
              <a:solidFill>
                <a:schemeClr val="tx1"/>
              </a:solidFill>
              <a:latin typeface="Times New Roman" panose="02020603050405020304" pitchFamily="18" charset="0"/>
              <a:cs typeface="Times New Roman" panose="02020603050405020304" pitchFamily="18" charset="0"/>
            </a:endParaRPr>
          </a:p>
        </p:txBody>
      </p:sp>
      <p:sp>
        <p:nvSpPr>
          <p:cNvPr id="31" name="Rectangle 30">
            <a:extLst>
              <a:ext uri="{FF2B5EF4-FFF2-40B4-BE49-F238E27FC236}">
                <a16:creationId xmlns:a16="http://schemas.microsoft.com/office/drawing/2014/main" id="{F3CC0A1F-1ACC-222C-0F0F-FF60692436D1}"/>
              </a:ext>
            </a:extLst>
          </p:cNvPr>
          <p:cNvSpPr/>
          <p:nvPr/>
        </p:nvSpPr>
        <p:spPr>
          <a:xfrm>
            <a:off x="15237926" y="31523805"/>
            <a:ext cx="13487572" cy="647941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5BA37AE-17B3-C07A-AFB4-9FAC344D5D3D}"/>
              </a:ext>
            </a:extLst>
          </p:cNvPr>
          <p:cNvSpPr/>
          <p:nvPr/>
        </p:nvSpPr>
        <p:spPr>
          <a:xfrm>
            <a:off x="458076" y="11933084"/>
            <a:ext cx="13578538" cy="695626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0C14597-BC9A-EB77-A748-8D9AC489F0CD}"/>
              </a:ext>
            </a:extLst>
          </p:cNvPr>
          <p:cNvSpPr/>
          <p:nvPr/>
        </p:nvSpPr>
        <p:spPr>
          <a:xfrm>
            <a:off x="498650" y="4841289"/>
            <a:ext cx="13544676" cy="54970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36E9CD-808E-486C-ABFE-4A0FB65B3E53}"/>
              </a:ext>
            </a:extLst>
          </p:cNvPr>
          <p:cNvSpPr>
            <a:spLocks noGrp="1"/>
          </p:cNvSpPr>
          <p:nvPr>
            <p:ph type="title"/>
          </p:nvPr>
        </p:nvSpPr>
        <p:spPr>
          <a:xfrm>
            <a:off x="22933007" y="2203496"/>
            <a:ext cx="8250587" cy="6483976"/>
          </a:xfrm>
        </p:spPr>
        <p:txBody>
          <a:bodyPr/>
          <a:lstStyle/>
          <a:p>
            <a:r>
              <a:rPr lang="en-US" sz="5400" b="1" dirty="0">
                <a:solidFill>
                  <a:schemeClr val="accent5">
                    <a:lumMod val="75000"/>
                  </a:schemeClr>
                </a:solidFill>
                <a:latin typeface="Arial Narrow"/>
              </a:rPr>
              <a:t>Techniques Utilized</a:t>
            </a:r>
            <a:endParaRPr lang="en-US" dirty="0">
              <a:solidFill>
                <a:schemeClr val="accent5">
                  <a:lumMod val="75000"/>
                </a:schemeClr>
              </a:solidFill>
            </a:endParaRPr>
          </a:p>
        </p:txBody>
      </p:sp>
      <p:sp>
        <p:nvSpPr>
          <p:cNvPr id="5" name="Rectangle 4">
            <a:extLst>
              <a:ext uri="{FF2B5EF4-FFF2-40B4-BE49-F238E27FC236}">
                <a16:creationId xmlns:a16="http://schemas.microsoft.com/office/drawing/2014/main" id="{3E8DBD43-5D24-6F4C-D4A7-E297C8FC54C3}"/>
              </a:ext>
            </a:extLst>
          </p:cNvPr>
          <p:cNvSpPr/>
          <p:nvPr/>
        </p:nvSpPr>
        <p:spPr>
          <a:xfrm>
            <a:off x="-8632" y="-87234"/>
            <a:ext cx="30267275" cy="3825884"/>
          </a:xfrm>
          <a:prstGeom prst="rect">
            <a:avLst/>
          </a:prstGeom>
          <a:gradFill flip="none" rotWithShape="1">
            <a:gsLst>
              <a:gs pos="98750">
                <a:schemeClr val="accent3"/>
              </a:gs>
              <a:gs pos="51000">
                <a:schemeClr val="accent5"/>
              </a:gs>
              <a:gs pos="0">
                <a:schemeClr val="tx2"/>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defPPr>
              <a:defRPr kern="1200" smtId="4294967295"/>
            </a:defPPr>
          </a:lstStyle>
          <a:p>
            <a:pPr algn="ctr"/>
            <a:endParaRPr lang="en-US" sz="10900"/>
          </a:p>
        </p:txBody>
      </p:sp>
      <p:sp>
        <p:nvSpPr>
          <p:cNvPr id="11" name="Text Placeholder 5">
            <a:extLst>
              <a:ext uri="{FF2B5EF4-FFF2-40B4-BE49-F238E27FC236}">
                <a16:creationId xmlns:a16="http://schemas.microsoft.com/office/drawing/2014/main" id="{528D0EE8-2B1A-D377-8674-958A727BE423}"/>
              </a:ext>
            </a:extLst>
          </p:cNvPr>
          <p:cNvSpPr txBox="1">
            <a:spLocks/>
          </p:cNvSpPr>
          <p:nvPr/>
        </p:nvSpPr>
        <p:spPr>
          <a:xfrm>
            <a:off x="-8043" y="-197580"/>
            <a:ext cx="19752482" cy="3840386"/>
          </a:xfrm>
          <a:prstGeom prst="rect">
            <a:avLst/>
          </a:prstGeom>
        </p:spPr>
        <p:txBody>
          <a:bodyPr vert="horz" lIns="417485" tIns="208742" rIns="417485" bIns="208742" rtlCol="0" anchor="t">
            <a:normAutofit fontScale="70000" lnSpcReduction="20000"/>
          </a:bodyPr>
          <a:lstStyle>
            <a:defPPr>
              <a:defRPr kern="1200" smtId="4294967295"/>
            </a:defPPr>
            <a:lvl1pPr marL="0" indent="0" algn="ctr" defTabSz="4174843" rtl="0" eaLnBrk="1" latinLnBrk="0" hangingPunct="1">
              <a:spcBef>
                <a:spcPct val="20000"/>
              </a:spcBef>
              <a:buFont typeface="Arial" pitchFamily="34" charset="0"/>
              <a:buNone/>
              <a:defRPr sz="12700" b="1" i="1" kern="1200">
                <a:solidFill>
                  <a:schemeClr val="bg1"/>
                </a:solidFill>
                <a:effectLst>
                  <a:outerShdw blurRad="38100" dist="38100" dir="2700000" algn="tl">
                    <a:srgbClr val="000000">
                      <a:alpha val="43137"/>
                    </a:srgbClr>
                  </a:outerShdw>
                </a:effectLst>
                <a:latin typeface="+mn-lt"/>
                <a:ea typeface="+mn-ea"/>
                <a:cs typeface="+mn-cs"/>
              </a:defRPr>
            </a:lvl1pPr>
            <a:lvl2pPr marL="3392061" indent="-1304639" algn="l" defTabSz="4174843" rtl="0" eaLnBrk="1" latinLnBrk="0" hangingPunct="1">
              <a:spcBef>
                <a:spcPct val="20000"/>
              </a:spcBef>
              <a:buFont typeface="Arial" pitchFamily="34" charset="0"/>
              <a:buChar char="–"/>
              <a:defRPr sz="12700" kern="1200">
                <a:solidFill>
                  <a:schemeClr val="tx1"/>
                </a:solidFill>
                <a:latin typeface="+mn-lt"/>
                <a:ea typeface="+mn-ea"/>
                <a:cs typeface="+mn-cs"/>
              </a:defRPr>
            </a:lvl2pPr>
            <a:lvl3pPr marL="5218555" indent="-1043711" algn="l" defTabSz="4174843" rtl="0" eaLnBrk="1" latinLnBrk="0" hangingPunct="1">
              <a:spcBef>
                <a:spcPct val="20000"/>
              </a:spcBef>
              <a:buFont typeface="Arial" pitchFamily="34" charset="0"/>
              <a:buChar char="•"/>
              <a:defRPr sz="10900" kern="1200">
                <a:solidFill>
                  <a:schemeClr val="tx1"/>
                </a:solidFill>
                <a:latin typeface="+mn-lt"/>
                <a:ea typeface="+mn-ea"/>
                <a:cs typeface="+mn-cs"/>
              </a:defRPr>
            </a:lvl3pPr>
            <a:lvl4pPr marL="7305977" indent="-1043711" algn="l" defTabSz="4174843"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393399" indent="-1043711" algn="l" defTabSz="4174843"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480820" indent="-1043711" algn="l" defTabSz="4174843"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68242" indent="-1043711" algn="l" defTabSz="4174843"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55666" indent="-1043711" algn="l" defTabSz="4174843"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43088" indent="-1043711" algn="l" defTabSz="4174843" rtl="0" eaLnBrk="1" latinLnBrk="0" hangingPunct="1">
              <a:spcBef>
                <a:spcPct val="20000"/>
              </a:spcBef>
              <a:buFont typeface="Arial" pitchFamily="34" charset="0"/>
              <a:buChar char="•"/>
              <a:defRPr sz="9200" kern="1200">
                <a:solidFill>
                  <a:schemeClr val="tx1"/>
                </a:solidFill>
                <a:latin typeface="+mn-lt"/>
                <a:ea typeface="+mn-ea"/>
                <a:cs typeface="+mn-cs"/>
              </a:defRPr>
            </a:lvl9pPr>
          </a:lstStyle>
          <a:p>
            <a:pPr>
              <a:lnSpc>
                <a:spcPct val="120000"/>
              </a:lnSpc>
            </a:pPr>
            <a:r>
              <a:rPr lang="en-US" sz="9600" b="0" i="0" dirty="0">
                <a:effectLst/>
                <a:cs typeface="Calibri"/>
              </a:rPr>
              <a:t>Improving Deepfake Detection Using Deep Learning</a:t>
            </a:r>
          </a:p>
          <a:p>
            <a:pPr>
              <a:lnSpc>
                <a:spcPct val="120000"/>
              </a:lnSpc>
            </a:pPr>
            <a:r>
              <a:rPr lang="en-IN" sz="7300" b="0" i="0" dirty="0">
                <a:effectLst/>
              </a:rPr>
              <a:t>School of Computer Science Engineering and Technology</a:t>
            </a:r>
            <a:endParaRPr lang="en-US" dirty="0"/>
          </a:p>
          <a:p>
            <a:pPr>
              <a:lnSpc>
                <a:spcPct val="120000"/>
              </a:lnSpc>
            </a:pPr>
            <a:r>
              <a:rPr lang="en-IN" sz="7300" b="0" i="0" dirty="0">
                <a:effectLst/>
              </a:rPr>
              <a:t>Bennett University, India</a:t>
            </a:r>
            <a:endParaRPr lang="en-US" sz="6500" dirty="0"/>
          </a:p>
        </p:txBody>
      </p:sp>
      <p:pic>
        <p:nvPicPr>
          <p:cNvPr id="13" name="Picture 12" descr="A blue and red text on a black background&#10;&#10;Description automatically generated">
            <a:extLst>
              <a:ext uri="{FF2B5EF4-FFF2-40B4-BE49-F238E27FC236}">
                <a16:creationId xmlns:a16="http://schemas.microsoft.com/office/drawing/2014/main" id="{1310DE12-5782-8F2E-68CA-4BCFBFDE5B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67635" y="169656"/>
            <a:ext cx="10181865" cy="3401576"/>
          </a:xfrm>
          <a:prstGeom prst="rect">
            <a:avLst/>
          </a:prstGeom>
        </p:spPr>
      </p:pic>
      <p:sp>
        <p:nvSpPr>
          <p:cNvPr id="14" name="TextBox 13">
            <a:extLst>
              <a:ext uri="{FF2B5EF4-FFF2-40B4-BE49-F238E27FC236}">
                <a16:creationId xmlns:a16="http://schemas.microsoft.com/office/drawing/2014/main" id="{D5636170-9497-67D6-5182-E0B5301EC9D3}"/>
              </a:ext>
            </a:extLst>
          </p:cNvPr>
          <p:cNvSpPr txBox="1"/>
          <p:nvPr/>
        </p:nvSpPr>
        <p:spPr>
          <a:xfrm>
            <a:off x="562827" y="5056109"/>
            <a:ext cx="13416321"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solidFill>
                  <a:srgbClr val="31859C"/>
                </a:solidFill>
                <a:latin typeface="Arial Narrow"/>
              </a:rPr>
              <a:t>Introduction</a:t>
            </a:r>
          </a:p>
          <a:p>
            <a:pPr algn="just"/>
            <a:endParaRPr lang="en-US" sz="3600" dirty="0">
              <a:ea typeface="+mn-lt"/>
              <a:cs typeface="+mn-lt"/>
            </a:endParaRPr>
          </a:p>
          <a:p>
            <a:pPr marL="0" indent="0" algn="just">
              <a:lnSpc>
                <a:spcPct val="100000"/>
              </a:lnSpc>
              <a:spcBef>
                <a:spcPts val="0"/>
              </a:spcBef>
            </a:pPr>
            <a:r>
              <a:rPr lang="en-US" sz="3600" b="1" dirty="0">
                <a:latin typeface="Times New Roman" panose="02020603050405020304" pitchFamily="18" charset="0"/>
                <a:cs typeface="Times New Roman" panose="02020603050405020304" pitchFamily="18" charset="0"/>
              </a:rPr>
              <a:t>Our project “Improving Deepfake Detection using Deep Learning" aims to address the growing concern of disinformation and manipulation through the creation of realistic yet fake content. </a:t>
            </a:r>
          </a:p>
          <a:p>
            <a:pPr marL="0" indent="0" algn="just">
              <a:lnSpc>
                <a:spcPct val="100000"/>
              </a:lnSpc>
              <a:spcBef>
                <a:spcPts val="0"/>
              </a:spcBef>
            </a:pPr>
            <a:r>
              <a:rPr lang="en-US" sz="3600" b="1" dirty="0">
                <a:latin typeface="Times New Roman" panose="02020603050405020304" pitchFamily="18" charset="0"/>
                <a:cs typeface="Times New Roman" panose="02020603050405020304" pitchFamily="18" charset="0"/>
              </a:rPr>
              <a:t>With the widespread use of social media and the ease of producing deep fakes, the project seeks to develop a robust system capable of distinguishing between authentic and manipulated content. </a:t>
            </a:r>
            <a:endParaRPr lang="en-IN" sz="3600" b="1" dirty="0">
              <a:latin typeface="Times New Roman" panose="02020603050405020304" pitchFamily="18" charset="0"/>
              <a:cs typeface="Times New Roman" panose="02020603050405020304" pitchFamily="18" charset="0"/>
            </a:endParaRPr>
          </a:p>
          <a:p>
            <a:pPr algn="just"/>
            <a:endParaRPr lang="en-US" sz="3600" b="1" dirty="0">
              <a:ea typeface="+mn-lt"/>
              <a:cs typeface="+mn-lt"/>
            </a:endParaRPr>
          </a:p>
          <a:p>
            <a:endParaRPr lang="en-US" sz="3600" b="1" dirty="0">
              <a:cs typeface="Calibri"/>
            </a:endParaRPr>
          </a:p>
        </p:txBody>
      </p:sp>
      <p:sp>
        <p:nvSpPr>
          <p:cNvPr id="17" name="TextBox 16">
            <a:extLst>
              <a:ext uri="{FF2B5EF4-FFF2-40B4-BE49-F238E27FC236}">
                <a16:creationId xmlns:a16="http://schemas.microsoft.com/office/drawing/2014/main" id="{356A62BC-72AD-7B17-F3F8-ADC71FF9272B}"/>
              </a:ext>
            </a:extLst>
          </p:cNvPr>
          <p:cNvSpPr txBox="1"/>
          <p:nvPr/>
        </p:nvSpPr>
        <p:spPr>
          <a:xfrm>
            <a:off x="24385124" y="6204322"/>
            <a:ext cx="5064376" cy="68634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ea typeface="+mn-lt"/>
                <a:cs typeface="+mn-lt"/>
              </a:rPr>
              <a:t>Python(Pandas, NumPy)</a:t>
            </a:r>
            <a:endParaRPr lang="en-US" sz="4000" b="1" dirty="0"/>
          </a:p>
          <a:p>
            <a:r>
              <a:rPr lang="en-US" sz="4000" b="1" dirty="0">
                <a:ea typeface="+mn-lt"/>
                <a:cs typeface="+mn-lt"/>
              </a:rPr>
              <a:t>Matplotlib, Pandas</a:t>
            </a:r>
            <a:endParaRPr lang="en-US" sz="4000" b="1" dirty="0"/>
          </a:p>
          <a:p>
            <a:r>
              <a:rPr lang="en-US" sz="4000" b="1" dirty="0">
                <a:ea typeface="+mn-lt"/>
                <a:cs typeface="+mn-lt"/>
              </a:rPr>
              <a:t>TensorFlow/</a:t>
            </a:r>
            <a:r>
              <a:rPr lang="en-US" sz="4000" b="1" dirty="0" err="1">
                <a:ea typeface="+mn-lt"/>
                <a:cs typeface="+mn-lt"/>
              </a:rPr>
              <a:t>PyTorch</a:t>
            </a:r>
            <a:endParaRPr lang="en-US" sz="4000" b="1" dirty="0">
              <a:ea typeface="+mn-lt"/>
              <a:cs typeface="+mn-lt"/>
            </a:endParaRPr>
          </a:p>
          <a:p>
            <a:r>
              <a:rPr lang="en-US" sz="4000" b="1" dirty="0">
                <a:ea typeface="+mn-lt"/>
                <a:cs typeface="+mn-lt"/>
              </a:rPr>
              <a:t>CNN, </a:t>
            </a:r>
          </a:p>
          <a:p>
            <a:r>
              <a:rPr lang="en-US" sz="4000" b="1" dirty="0">
                <a:ea typeface="+mn-lt"/>
                <a:cs typeface="+mn-lt"/>
              </a:rPr>
              <a:t>GAN (Bicyclic &amp; Deep)</a:t>
            </a:r>
          </a:p>
          <a:p>
            <a:r>
              <a:rPr lang="en-US" sz="4000" b="1" dirty="0">
                <a:ea typeface="+mn-lt"/>
                <a:cs typeface="+mn-lt"/>
              </a:rPr>
              <a:t>AI/ML</a:t>
            </a:r>
          </a:p>
          <a:p>
            <a:endParaRPr lang="en-US" sz="4000" b="1" dirty="0">
              <a:ea typeface="+mn-lt"/>
              <a:cs typeface="+mn-lt"/>
            </a:endParaRPr>
          </a:p>
          <a:p>
            <a:endParaRPr lang="en-US" sz="4000" b="1" dirty="0"/>
          </a:p>
          <a:p>
            <a:endParaRPr lang="en-US" sz="4000" b="1" dirty="0"/>
          </a:p>
          <a:p>
            <a:endParaRPr lang="en-US" sz="4000" b="1" dirty="0"/>
          </a:p>
        </p:txBody>
      </p:sp>
      <p:sp>
        <p:nvSpPr>
          <p:cNvPr id="6" name="TextBox 5">
            <a:extLst>
              <a:ext uri="{FF2B5EF4-FFF2-40B4-BE49-F238E27FC236}">
                <a16:creationId xmlns:a16="http://schemas.microsoft.com/office/drawing/2014/main" id="{9BDA0F4E-EC35-AC8B-24B4-573051F8789C}"/>
              </a:ext>
            </a:extLst>
          </p:cNvPr>
          <p:cNvSpPr txBox="1"/>
          <p:nvPr/>
        </p:nvSpPr>
        <p:spPr>
          <a:xfrm>
            <a:off x="685858" y="12347406"/>
            <a:ext cx="553012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solidFill>
                  <a:srgbClr val="31859C"/>
                </a:solidFill>
                <a:latin typeface="Arial Narrow"/>
              </a:rPr>
              <a:t>Problem Statement</a:t>
            </a:r>
            <a:r>
              <a:rPr lang="en-US" sz="5400" dirty="0">
                <a:latin typeface="Arial Narrow"/>
              </a:rPr>
              <a:t>​</a:t>
            </a:r>
            <a:endParaRPr lang="en-US" dirty="0"/>
          </a:p>
        </p:txBody>
      </p:sp>
      <p:sp>
        <p:nvSpPr>
          <p:cNvPr id="7" name="TextBox 6">
            <a:extLst>
              <a:ext uri="{FF2B5EF4-FFF2-40B4-BE49-F238E27FC236}">
                <a16:creationId xmlns:a16="http://schemas.microsoft.com/office/drawing/2014/main" id="{C15A35E2-3E29-F2F2-387D-36FA47D2D1F4}"/>
              </a:ext>
            </a:extLst>
          </p:cNvPr>
          <p:cNvSpPr txBox="1"/>
          <p:nvPr/>
        </p:nvSpPr>
        <p:spPr>
          <a:xfrm>
            <a:off x="613380" y="13587582"/>
            <a:ext cx="1315361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600" b="1" dirty="0">
                <a:latin typeface="Times New Roman" panose="02020603050405020304" pitchFamily="18" charset="0"/>
                <a:ea typeface="+mn-lt"/>
                <a:cs typeface="Times New Roman" panose="02020603050405020304" pitchFamily="18" charset="0"/>
              </a:rPr>
              <a:t>The proliferation of deepfake technology poses a significant threat to the authenticity of digital media content, fueling the dissemination of misinformation and manipulation. Despite advancements in deep learning techniques, the rapid evolution of deepfake generation methods, including the utilization of advanced Generative Adversarial Networks (GANs) such as Bicyclic GAN and Deep GAN, presents a formidable challenge in effectively detecting and combating fabricated content.</a:t>
            </a:r>
          </a:p>
        </p:txBody>
      </p:sp>
      <p:sp>
        <p:nvSpPr>
          <p:cNvPr id="8" name="TextBox 7">
            <a:extLst>
              <a:ext uri="{FF2B5EF4-FFF2-40B4-BE49-F238E27FC236}">
                <a16:creationId xmlns:a16="http://schemas.microsoft.com/office/drawing/2014/main" id="{2AE63F51-F5B9-0AF5-F173-DCFC45890809}"/>
              </a:ext>
            </a:extLst>
          </p:cNvPr>
          <p:cNvSpPr txBox="1"/>
          <p:nvPr/>
        </p:nvSpPr>
        <p:spPr>
          <a:xfrm>
            <a:off x="15237926" y="30392326"/>
            <a:ext cx="378019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a:solidFill>
                  <a:srgbClr val="31859C"/>
                </a:solidFill>
                <a:latin typeface="Arial Narrow"/>
              </a:rPr>
              <a:t>Conclusion </a:t>
            </a:r>
            <a:r>
              <a:rPr lang="en-US" sz="5400">
                <a:latin typeface="Arial Narrow"/>
              </a:rPr>
              <a:t>​</a:t>
            </a:r>
            <a:endParaRPr lang="en-US" err="1"/>
          </a:p>
        </p:txBody>
      </p:sp>
      <p:sp>
        <p:nvSpPr>
          <p:cNvPr id="9" name="TextBox 8">
            <a:extLst>
              <a:ext uri="{FF2B5EF4-FFF2-40B4-BE49-F238E27FC236}">
                <a16:creationId xmlns:a16="http://schemas.microsoft.com/office/drawing/2014/main" id="{4E7285AD-D2B4-CE71-252C-49A8CAF01F06}"/>
              </a:ext>
            </a:extLst>
          </p:cNvPr>
          <p:cNvSpPr txBox="1"/>
          <p:nvPr/>
        </p:nvSpPr>
        <p:spPr>
          <a:xfrm>
            <a:off x="19018119" y="38105455"/>
            <a:ext cx="768175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200" b="1" dirty="0">
                <a:solidFill>
                  <a:srgbClr val="3284BF"/>
                </a:solidFill>
                <a:cs typeface="Calibri"/>
              </a:rPr>
              <a:t>Team Members</a:t>
            </a:r>
            <a:endParaRPr lang="en-US" sz="7200" dirty="0">
              <a:cs typeface="Calibri"/>
            </a:endParaRPr>
          </a:p>
        </p:txBody>
      </p:sp>
      <p:sp>
        <p:nvSpPr>
          <p:cNvPr id="27" name="Rectangle 26">
            <a:extLst>
              <a:ext uri="{FF2B5EF4-FFF2-40B4-BE49-F238E27FC236}">
                <a16:creationId xmlns:a16="http://schemas.microsoft.com/office/drawing/2014/main" id="{F1EEFF93-1272-6F6A-2F30-1059EB003D3D}"/>
              </a:ext>
            </a:extLst>
          </p:cNvPr>
          <p:cNvSpPr/>
          <p:nvPr/>
        </p:nvSpPr>
        <p:spPr>
          <a:xfrm>
            <a:off x="104289" y="41808673"/>
            <a:ext cx="30267275" cy="249113"/>
          </a:xfrm>
          <a:prstGeom prst="rect">
            <a:avLst/>
          </a:prstGeom>
          <a:gradFill flip="none" rotWithShape="1">
            <a:gsLst>
              <a:gs pos="98750">
                <a:schemeClr val="accent3"/>
              </a:gs>
              <a:gs pos="51000">
                <a:schemeClr val="accent5"/>
              </a:gs>
              <a:gs pos="0">
                <a:schemeClr val="tx2"/>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defPPr>
              <a:defRPr kern="1200" smtId="4294967295"/>
            </a:defPPr>
          </a:lstStyle>
          <a:p>
            <a:pPr algn="ctr"/>
            <a:endParaRPr lang="en-US" sz="10900"/>
          </a:p>
        </p:txBody>
      </p:sp>
      <p:sp>
        <p:nvSpPr>
          <p:cNvPr id="30" name="TextBox 29">
            <a:extLst>
              <a:ext uri="{FF2B5EF4-FFF2-40B4-BE49-F238E27FC236}">
                <a16:creationId xmlns:a16="http://schemas.microsoft.com/office/drawing/2014/main" id="{BF1CA74A-2C83-F04A-0A89-62F1A94E9884}"/>
              </a:ext>
            </a:extLst>
          </p:cNvPr>
          <p:cNvSpPr txBox="1"/>
          <p:nvPr/>
        </p:nvSpPr>
        <p:spPr>
          <a:xfrm>
            <a:off x="15487644" y="31325325"/>
            <a:ext cx="12803534"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3600" b="1" dirty="0">
              <a:latin typeface="Times New Roman" panose="02020603050405020304" pitchFamily="18" charset="0"/>
              <a:ea typeface="+mn-lt"/>
              <a:cs typeface="Times New Roman" panose="02020603050405020304" pitchFamily="18" charset="0"/>
            </a:endParaRPr>
          </a:p>
          <a:p>
            <a:pPr algn="just"/>
            <a:r>
              <a:rPr lang="en-US" sz="3600" b="1" dirty="0">
                <a:latin typeface="Times New Roman" panose="02020603050405020304" pitchFamily="18" charset="0"/>
                <a:ea typeface="+mn-lt"/>
                <a:cs typeface="Times New Roman" panose="02020603050405020304" pitchFamily="18" charset="0"/>
              </a:rPr>
              <a:t>Development of a state-of-the-art deepfake detection system using comparative analysis of two types of GAN ( Bicyclic GAN &amp; Deep GAN) which is capable of accurately identifying manipulated multimedia content across diverse formats and platforms.</a:t>
            </a:r>
          </a:p>
          <a:p>
            <a:pPr algn="just"/>
            <a:endParaRPr lang="en-US" sz="3600" b="1" dirty="0">
              <a:latin typeface="Times New Roman" panose="02020603050405020304" pitchFamily="18" charset="0"/>
              <a:ea typeface="+mn-lt"/>
              <a:cs typeface="Times New Roman" panose="02020603050405020304" pitchFamily="18" charset="0"/>
            </a:endParaRPr>
          </a:p>
          <a:p>
            <a:pPr algn="just"/>
            <a:r>
              <a:rPr lang="en-US" sz="3600" b="1" dirty="0">
                <a:latin typeface="Times New Roman" panose="02020603050405020304" pitchFamily="18" charset="0"/>
                <a:ea typeface="+mn-lt"/>
                <a:cs typeface="Times New Roman" panose="02020603050405020304" pitchFamily="18" charset="0"/>
              </a:rPr>
              <a:t>Validation of the proposed approach through extensive experimentation using benchmark datasets and real-world scenarios, demonstrating superior performance compared to existing detection methods.</a:t>
            </a:r>
          </a:p>
        </p:txBody>
      </p:sp>
      <p:grpSp>
        <p:nvGrpSpPr>
          <p:cNvPr id="35" name="Group 34">
            <a:extLst>
              <a:ext uri="{FF2B5EF4-FFF2-40B4-BE49-F238E27FC236}">
                <a16:creationId xmlns:a16="http://schemas.microsoft.com/office/drawing/2014/main" id="{A0E6C191-60CC-3981-7CB3-9B5998A5C75A}"/>
              </a:ext>
            </a:extLst>
          </p:cNvPr>
          <p:cNvGrpSpPr/>
          <p:nvPr/>
        </p:nvGrpSpPr>
        <p:grpSpPr>
          <a:xfrm>
            <a:off x="-15543201" y="18842321"/>
            <a:ext cx="9410770" cy="2071019"/>
            <a:chOff x="817058" y="18465065"/>
            <a:chExt cx="9410770" cy="2071019"/>
          </a:xfrm>
        </p:grpSpPr>
        <p:sp>
          <p:nvSpPr>
            <p:cNvPr id="33" name="TextBox 32">
              <a:extLst>
                <a:ext uri="{FF2B5EF4-FFF2-40B4-BE49-F238E27FC236}">
                  <a16:creationId xmlns:a16="http://schemas.microsoft.com/office/drawing/2014/main" id="{3C237949-3752-3083-7C78-7CACF7BF9F57}"/>
                </a:ext>
              </a:extLst>
            </p:cNvPr>
            <p:cNvSpPr txBox="1"/>
            <p:nvPr/>
          </p:nvSpPr>
          <p:spPr>
            <a:xfrm>
              <a:off x="817058" y="18465065"/>
              <a:ext cx="9410770" cy="918824"/>
            </a:xfrm>
            <a:prstGeom prst="rect">
              <a:avLst/>
            </a:prstGeom>
            <a:noFill/>
          </p:spPr>
          <p:txBody>
            <a:bodyPr wrap="square" lIns="86978" tIns="43489" rIns="86978" bIns="43489" rtlCol="0" anchor="t">
              <a:spAutoFit/>
            </a:bodyPr>
            <a:lstStyle>
              <a:defPPr>
                <a:defRPr kern="1200" smtId="4294967295"/>
              </a:defPPr>
            </a:lstStyle>
            <a:p>
              <a:endParaRPr lang="en-US" sz="5400" b="1">
                <a:solidFill>
                  <a:schemeClr val="accent5">
                    <a:lumMod val="75000"/>
                  </a:schemeClr>
                </a:solidFill>
                <a:latin typeface="Arial Narrow" pitchFamily="34" charset="0"/>
                <a:cs typeface="Arial" pitchFamily="34" charset="0"/>
              </a:endParaRPr>
            </a:p>
          </p:txBody>
        </p:sp>
        <p:sp>
          <p:nvSpPr>
            <p:cNvPr id="34" name="TextBox 33">
              <a:extLst>
                <a:ext uri="{FF2B5EF4-FFF2-40B4-BE49-F238E27FC236}">
                  <a16:creationId xmlns:a16="http://schemas.microsoft.com/office/drawing/2014/main" id="{46404735-1D0E-44BD-3AC9-E877CD8B1E8D}"/>
                </a:ext>
              </a:extLst>
            </p:cNvPr>
            <p:cNvSpPr txBox="1"/>
            <p:nvPr/>
          </p:nvSpPr>
          <p:spPr>
            <a:xfrm>
              <a:off x="856648" y="19771148"/>
              <a:ext cx="9256166" cy="764936"/>
            </a:xfrm>
            <a:prstGeom prst="rect">
              <a:avLst/>
            </a:prstGeom>
            <a:noFill/>
          </p:spPr>
          <p:txBody>
            <a:bodyPr wrap="square" lIns="86978" tIns="43489" rIns="86978" bIns="43489" rtlCol="0" anchor="t">
              <a:spAutoFit/>
            </a:bodyPr>
            <a:lstStyle>
              <a:defPPr>
                <a:defRPr kern="1200" smtId="4294967295"/>
              </a:defPPr>
            </a:lstStyle>
            <a:p>
              <a:pPr algn="just"/>
              <a:endParaRPr lang="en-IN" sz="4400">
                <a:solidFill>
                  <a:schemeClr val="tx1">
                    <a:lumMod val="65000"/>
                    <a:lumOff val="35000"/>
                  </a:schemeClr>
                </a:solidFill>
                <a:cs typeface="Arial" pitchFamily="34" charset="0"/>
              </a:endParaRPr>
            </a:p>
          </p:txBody>
        </p:sp>
      </p:grpSp>
      <p:sp>
        <p:nvSpPr>
          <p:cNvPr id="39" name="TextBox 38">
            <a:extLst>
              <a:ext uri="{FF2B5EF4-FFF2-40B4-BE49-F238E27FC236}">
                <a16:creationId xmlns:a16="http://schemas.microsoft.com/office/drawing/2014/main" id="{8CFD27E2-B70D-3746-DF72-003A9B4A60A1}"/>
              </a:ext>
            </a:extLst>
          </p:cNvPr>
          <p:cNvSpPr txBox="1"/>
          <p:nvPr/>
        </p:nvSpPr>
        <p:spPr>
          <a:xfrm>
            <a:off x="2422735" y="19884874"/>
            <a:ext cx="9131736" cy="1015663"/>
          </a:xfrm>
          <a:prstGeom prst="rect">
            <a:avLst/>
          </a:prstGeom>
          <a:noFill/>
        </p:spPr>
        <p:txBody>
          <a:bodyPr wrap="square" lIns="91440" tIns="45720" rIns="91440" bIns="45720" rtlCol="0" anchor="t">
            <a:spAutoFit/>
          </a:bodyPr>
          <a:lstStyle>
            <a:defPPr>
              <a:defRPr kern="1200" smtId="4294967295"/>
            </a:defPPr>
          </a:lstStyle>
          <a:p>
            <a:pPr algn="ctr"/>
            <a:r>
              <a:rPr lang="en-IN" sz="6000" b="1" dirty="0">
                <a:cs typeface="Arial"/>
              </a:rPr>
              <a:t>DATASET</a:t>
            </a:r>
            <a:endParaRPr lang="en-US" sz="6000" dirty="0"/>
          </a:p>
        </p:txBody>
      </p:sp>
      <p:pic>
        <p:nvPicPr>
          <p:cNvPr id="19" name="Content Placeholder 35" descr="A picture containing clock&#10;&#10;Description automatically generated">
            <a:extLst>
              <a:ext uri="{FF2B5EF4-FFF2-40B4-BE49-F238E27FC236}">
                <a16:creationId xmlns:a16="http://schemas.microsoft.com/office/drawing/2014/main" id="{65EEBBD8-0D51-3F21-9FD8-05BB4F89AAB2}"/>
              </a:ext>
            </a:extLst>
          </p:cNvPr>
          <p:cNvPicPr>
            <a:picLocks noChangeAspect="1"/>
          </p:cNvPicPr>
          <p:nvPr/>
        </p:nvPicPr>
        <p:blipFill>
          <a:blip r:embed="rId3"/>
          <a:stretch>
            <a:fillRect/>
          </a:stretch>
        </p:blipFill>
        <p:spPr>
          <a:xfrm>
            <a:off x="14991330" y="4304881"/>
            <a:ext cx="3731201" cy="3822647"/>
          </a:xfrm>
          <a:prstGeom prst="rect">
            <a:avLst/>
          </a:prstGeom>
        </p:spPr>
      </p:pic>
      <p:pic>
        <p:nvPicPr>
          <p:cNvPr id="28" name="Picture 27" descr="A logo for a company&#10;&#10;Description automatically generated">
            <a:extLst>
              <a:ext uri="{FF2B5EF4-FFF2-40B4-BE49-F238E27FC236}">
                <a16:creationId xmlns:a16="http://schemas.microsoft.com/office/drawing/2014/main" id="{B62E04A1-E24C-45D7-A70E-048C74BA3D21}"/>
              </a:ext>
            </a:extLst>
          </p:cNvPr>
          <p:cNvPicPr>
            <a:picLocks noChangeAspect="1"/>
          </p:cNvPicPr>
          <p:nvPr/>
        </p:nvPicPr>
        <p:blipFill>
          <a:blip r:embed="rId4"/>
          <a:stretch>
            <a:fillRect/>
          </a:stretch>
        </p:blipFill>
        <p:spPr>
          <a:xfrm>
            <a:off x="19267635" y="5549221"/>
            <a:ext cx="4623406" cy="2438555"/>
          </a:xfrm>
          <a:prstGeom prst="rect">
            <a:avLst/>
          </a:prstGeom>
        </p:spPr>
      </p:pic>
      <p:pic>
        <p:nvPicPr>
          <p:cNvPr id="1026" name="Picture 2">
            <a:extLst>
              <a:ext uri="{FF2B5EF4-FFF2-40B4-BE49-F238E27FC236}">
                <a16:creationId xmlns:a16="http://schemas.microsoft.com/office/drawing/2014/main" id="{5CE45B20-4A89-1F65-2D5B-B29A8B9EA9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91330" y="8378305"/>
            <a:ext cx="9329616" cy="498004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a:extLst>
              <a:ext uri="{FF2B5EF4-FFF2-40B4-BE49-F238E27FC236}">
                <a16:creationId xmlns:a16="http://schemas.microsoft.com/office/drawing/2014/main" id="{BDF65381-B656-4F0A-F975-E58EF0DA0B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858" y="21155285"/>
            <a:ext cx="13946546" cy="10059804"/>
          </a:xfrm>
          <a:prstGeom prst="rect">
            <a:avLst/>
          </a:prstGeom>
        </p:spPr>
      </p:pic>
      <p:pic>
        <p:nvPicPr>
          <p:cNvPr id="38" name="Picture 37">
            <a:extLst>
              <a:ext uri="{FF2B5EF4-FFF2-40B4-BE49-F238E27FC236}">
                <a16:creationId xmlns:a16="http://schemas.microsoft.com/office/drawing/2014/main" id="{2228994E-6B89-EB81-DC42-6DDCCD3E4DCB}"/>
              </a:ext>
            </a:extLst>
          </p:cNvPr>
          <p:cNvPicPr>
            <a:picLocks noChangeAspect="1"/>
          </p:cNvPicPr>
          <p:nvPr/>
        </p:nvPicPr>
        <p:blipFill>
          <a:blip r:embed="rId7"/>
          <a:stretch>
            <a:fillRect/>
          </a:stretch>
        </p:blipFill>
        <p:spPr>
          <a:xfrm>
            <a:off x="753814" y="32988066"/>
            <a:ext cx="13877422" cy="7297048"/>
          </a:xfrm>
          <a:prstGeom prst="rect">
            <a:avLst/>
          </a:prstGeom>
        </p:spPr>
      </p:pic>
      <p:pic>
        <p:nvPicPr>
          <p:cNvPr id="41" name="Picture 40">
            <a:extLst>
              <a:ext uri="{FF2B5EF4-FFF2-40B4-BE49-F238E27FC236}">
                <a16:creationId xmlns:a16="http://schemas.microsoft.com/office/drawing/2014/main" id="{5B0BE58E-E0A1-6A50-032E-F02E79B858B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345158" y="19195829"/>
            <a:ext cx="12499382" cy="10112565"/>
          </a:xfrm>
          <a:prstGeom prst="rect">
            <a:avLst/>
          </a:prstGeom>
        </p:spPr>
      </p:pic>
      <p:sp>
        <p:nvSpPr>
          <p:cNvPr id="42" name="TextBox 41">
            <a:extLst>
              <a:ext uri="{FF2B5EF4-FFF2-40B4-BE49-F238E27FC236}">
                <a16:creationId xmlns:a16="http://schemas.microsoft.com/office/drawing/2014/main" id="{9BD79D0D-50DF-B230-4B59-1323D0A9F639}"/>
              </a:ext>
            </a:extLst>
          </p:cNvPr>
          <p:cNvSpPr txBox="1"/>
          <p:nvPr/>
        </p:nvSpPr>
        <p:spPr>
          <a:xfrm>
            <a:off x="18040024" y="39440727"/>
            <a:ext cx="901827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143000" indent="-1143000">
              <a:buAutoNum type="arabicPeriod"/>
            </a:pPr>
            <a:r>
              <a:rPr lang="en-US" sz="3600" b="1" dirty="0">
                <a:cs typeface="Calibri"/>
              </a:rPr>
              <a:t>N Bala </a:t>
            </a:r>
            <a:r>
              <a:rPr lang="en-US" sz="3600" b="1" dirty="0" err="1">
                <a:cs typeface="Calibri"/>
              </a:rPr>
              <a:t>Yashaswini</a:t>
            </a:r>
            <a:r>
              <a:rPr lang="en-US" sz="3600" b="1" dirty="0">
                <a:cs typeface="Calibri"/>
              </a:rPr>
              <a:t> – E21CSEU0432</a:t>
            </a:r>
          </a:p>
          <a:p>
            <a:pPr marL="1143000" indent="-1143000">
              <a:buAutoNum type="arabicPeriod"/>
            </a:pPr>
            <a:r>
              <a:rPr lang="en-US" sz="3600" b="1" dirty="0">
                <a:cs typeface="Calibri"/>
              </a:rPr>
              <a:t>Manvi Tandon – E21CSEU0415</a:t>
            </a:r>
          </a:p>
          <a:p>
            <a:pPr marL="1143000" indent="-1143000">
              <a:buAutoNum type="arabicPeriod"/>
            </a:pPr>
            <a:r>
              <a:rPr lang="en-US" sz="3600" b="1" dirty="0">
                <a:cs typeface="Calibri"/>
              </a:rPr>
              <a:t>Naman Agarwal – E21CSEU0952</a:t>
            </a:r>
            <a:endParaRPr lang="en-US" sz="3600" dirty="0">
              <a:cs typeface="Calibri"/>
            </a:endParaRPr>
          </a:p>
        </p:txBody>
      </p:sp>
    </p:spTree>
    <p:extLst>
      <p:ext uri="{BB962C8B-B14F-4D97-AF65-F5344CB8AC3E}">
        <p14:creationId xmlns:p14="http://schemas.microsoft.com/office/powerpoint/2010/main" val="5267075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335</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Narrow</vt:lpstr>
      <vt:lpstr>Calibri</vt:lpstr>
      <vt:lpstr>Times New Roman</vt:lpstr>
      <vt:lpstr>Office Theme</vt:lpstr>
      <vt:lpstr>Techniques Utilized</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research poster template</dc:title>
  <dc:subject>Example Of A Sample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MANVI TANDON</cp:lastModifiedBy>
  <cp:revision>51</cp:revision>
  <cp:lastPrinted>2012-08-02T18:03:39Z</cp:lastPrinted>
  <dcterms:modified xsi:type="dcterms:W3CDTF">2024-04-24T12:32:17Z</dcterms:modified>
  <cp:category>scientific poster template</cp:category>
</cp:coreProperties>
</file>