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9" r:id="rId10"/>
    <p:sldId id="264" r:id="rId11"/>
    <p:sldId id="265" r:id="rId12"/>
    <p:sldId id="266" r:id="rId13"/>
    <p:sldId id="267"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4" name="Date Placeholder 3"/>
          <p:cNvSpPr>
            <a:spLocks noGrp="1"/>
          </p:cNvSpPr>
          <p:nvPr>
            <p:ph type="dt" sz="half" idx="10"/>
          </p:nvPr>
        </p:nvSpPr>
        <p:spPr/>
        <p:txBody>
          <a:bodyPr/>
          <a:p>
            <a:fld id="{2CED4963-E985-44C4-B8C4-FDD613B7C2F8}" type="datetime1">
              <a:rPr lang="en-US" smtClean="0"/>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19"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0" name="Date Placeholder 6"/>
          <p:cNvSpPr>
            <a:spLocks noGrp="1"/>
          </p:cNvSpPr>
          <p:nvPr>
            <p:ph type="dt" sz="half" idx="10"/>
          </p:nvPr>
        </p:nvSpPr>
        <p:spPr/>
        <p:txBody>
          <a:bodyPr/>
          <a:p>
            <a:fld id="{B2497495-0637-405E-AE64-5CC7506D51F5}" type="datetime1">
              <a:rPr lang="en-US" smtClean="0"/>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Date Placeholder 4"/>
          <p:cNvSpPr>
            <a:spLocks noGrp="1"/>
          </p:cNvSpPr>
          <p:nvPr>
            <p:ph type="dt" sz="half" idx="10"/>
          </p:nvPr>
        </p:nvSpPr>
        <p:spPr/>
        <p:txBody>
          <a:bodyPr/>
          <a:p>
            <a:fld id="{7BFFD690-9426-415D-8B65-26881E07B2D4}" type="datetime1">
              <a:rPr lang="en-US" smtClean="0"/>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4" name="Date Placeholder 6"/>
          <p:cNvSpPr>
            <a:spLocks noGrp="1"/>
          </p:cNvSpPr>
          <p:nvPr>
            <p:ph type="dt" sz="half" idx="10"/>
          </p:nvPr>
        </p:nvSpPr>
        <p:spPr/>
        <p:txBody>
          <a:bodyPr/>
          <a:p>
            <a:fld id="{04C4989A-474C-40DE-95B9-011C28B71673}" type="datetime1">
              <a:rPr lang="en-US" smtClean="0"/>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29" name="Date Placeholder 4"/>
          <p:cNvSpPr>
            <a:spLocks noGrp="1"/>
          </p:cNvSpPr>
          <p:nvPr>
            <p:ph type="dt" sz="half" idx="10"/>
          </p:nvPr>
        </p:nvSpPr>
        <p:spPr/>
        <p:txBody>
          <a:bodyPr/>
          <a:p>
            <a:fld id="{7E18DB4A-8810-4A10-AD5C-D5E2C667F5B3}" type="datetime1">
              <a:rPr lang="en-US" smtClean="0"/>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b="1" dirty="0">
                <a:solidFill>
                  <a:schemeClr val="accent1"/>
                </a:solidFill>
                <a:latin typeface="Arial" panose="020B0604020202020204"/>
                <a:cs typeface="Arial" panose="020B0604020202020204"/>
              </a:rPr>
              <a:t>KEYLOGGER AND SECURITY</a:t>
            </a:r>
            <a:endParaRPr lang="en-US" b="1" dirty="0">
              <a:solidFill>
                <a:schemeClr val="accent1"/>
              </a:solidFill>
              <a:latin typeface="Arial" panose="020B0604020202020204"/>
              <a:cs typeface="Arial" panose="020B0604020202020204"/>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dirty="0">
                <a:solidFill>
                  <a:schemeClr val="accent1">
                    <a:lumMod val="75000"/>
                  </a:schemeClr>
                </a:solidFill>
                <a:latin typeface="Arial" panose="020B0604020202020204"/>
                <a:cs typeface="Arial" panose="020B0604020202020204"/>
              </a:rPr>
              <a:t>CYBER SECURITY</a:t>
            </a:r>
            <a:endParaRPr lang="en-US" sz="3200" b="1" dirty="0">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2318064" y="3991370"/>
            <a:ext cx="7980183" cy="1322070"/>
          </a:xfrm>
          <a:prstGeom prst="rect">
            <a:avLst/>
          </a:prstGeom>
          <a:noFill/>
        </p:spPr>
        <p:txBody>
          <a:bodyPr wrap="square" lIns="91440" tIns="45720" rIns="91440" bIns="45720" rtlCol="0" anchor="t">
            <a:spAutoFit/>
          </a:bodyPr>
          <a:p>
            <a:r>
              <a:rPr lang="en-US" sz="2000" b="1" dirty="0">
                <a:solidFill>
                  <a:schemeClr val="accent1">
                    <a:lumMod val="75000"/>
                  </a:schemeClr>
                </a:solidFill>
                <a:latin typeface="Arial" panose="020B0604020202020204"/>
                <a:cs typeface="Arial" panose="020B0604020202020204"/>
              </a:rPr>
              <a:t>Presented By:</a:t>
            </a:r>
            <a:endParaRPr lang="en-US" sz="2000" b="1" dirty="0">
              <a:solidFill>
                <a:schemeClr val="accent1">
                  <a:lumMod val="75000"/>
                </a:schemeClr>
              </a:solidFill>
              <a:latin typeface="Arial" panose="020B0604020202020204"/>
              <a:cs typeface="Arial" panose="020B0604020202020204"/>
            </a:endParaRPr>
          </a:p>
          <a:p>
            <a:r>
              <a:rPr lang="en-US" altLang="en-US" sz="2000" b="1" dirty="0">
                <a:solidFill>
                  <a:schemeClr val="accent1">
                    <a:lumMod val="75000"/>
                  </a:schemeClr>
                </a:solidFill>
                <a:latin typeface="Arial" panose="020B0604020202020204"/>
                <a:cs typeface="Arial" panose="020B0604020202020204"/>
              </a:rPr>
              <a:t>Balamurugan V </a:t>
            </a:r>
            <a:endParaRPr lang="en-US" altLang="en-US" sz="2000" b="1" dirty="0">
              <a:solidFill>
                <a:schemeClr val="accent1">
                  <a:lumMod val="75000"/>
                </a:schemeClr>
              </a:solidFill>
              <a:latin typeface="Arial" panose="020B0604020202020204"/>
              <a:cs typeface="Arial" panose="020B0604020202020204"/>
            </a:endParaRPr>
          </a:p>
          <a:p>
            <a:r>
              <a:rPr lang="en-US" altLang="en-US" sz="2000" b="1" dirty="0">
                <a:solidFill>
                  <a:schemeClr val="accent1">
                    <a:lumMod val="75000"/>
                  </a:schemeClr>
                </a:solidFill>
                <a:latin typeface="Arial" panose="020B0604020202020204"/>
                <a:cs typeface="Arial" panose="020B0604020202020204"/>
              </a:rPr>
              <a:t>IT Department</a:t>
            </a:r>
            <a:endParaRPr lang="zh-CN" altLang="en-US"/>
          </a:p>
          <a:p>
            <a:r>
              <a:rPr lang="en-US" altLang="en-US" sz="2000" b="1" dirty="0">
                <a:solidFill>
                  <a:schemeClr val="accent1">
                    <a:lumMod val="75000"/>
                  </a:schemeClr>
                </a:solidFill>
                <a:latin typeface="Arial" panose="020B0604020202020204"/>
                <a:cs typeface="Arial" panose="020B0604020202020204"/>
              </a:rPr>
              <a:t>K</a:t>
            </a:r>
            <a:r>
              <a:rPr lang="en-US" altLang="en-US" sz="2000" b="1" dirty="0">
                <a:solidFill>
                  <a:schemeClr val="accent1">
                    <a:lumMod val="75000"/>
                  </a:schemeClr>
                </a:solidFill>
                <a:latin typeface="Arial" panose="020B0604020202020204"/>
                <a:cs typeface="Arial" panose="020B0604020202020204"/>
              </a:rPr>
              <a:t>i</a:t>
            </a:r>
            <a:r>
              <a:rPr lang="en-US" altLang="en-US" sz="2000" b="1" dirty="0">
                <a:solidFill>
                  <a:schemeClr val="accent1">
                    <a:lumMod val="75000"/>
                  </a:schemeClr>
                </a:solidFill>
                <a:latin typeface="Arial" panose="020B0604020202020204"/>
                <a:cs typeface="Arial" panose="020B0604020202020204"/>
              </a:rPr>
              <a:t>n</a:t>
            </a:r>
            <a:r>
              <a:rPr lang="en-US" altLang="en-US" sz="2000" b="1" dirty="0">
                <a:solidFill>
                  <a:schemeClr val="accent1">
                    <a:lumMod val="75000"/>
                  </a:schemeClr>
                </a:solidFill>
                <a:latin typeface="Arial" panose="020B0604020202020204"/>
                <a:cs typeface="Arial" panose="020B0604020202020204"/>
              </a:rPr>
              <a:t>g</a:t>
            </a:r>
            <a:r>
              <a:rPr lang="en-US" altLang="en-US" sz="2000" b="1" dirty="0">
                <a:solidFill>
                  <a:schemeClr val="accent1">
                    <a:lumMod val="75000"/>
                  </a:schemeClr>
                </a:solidFill>
                <a:latin typeface="Arial" panose="020B0604020202020204"/>
                <a:cs typeface="Arial" panose="020B0604020202020204"/>
              </a:rPr>
              <a:t>s</a:t>
            </a:r>
            <a:r>
              <a:rPr lang="en-US"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engineering</a:t>
            </a:r>
            <a:r>
              <a:rPr lang="en-US"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college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1" name="Content Placeholder 1"/>
          <p:cNvSpPr>
            <a:spLocks noGrp="1"/>
          </p:cNvSpPr>
          <p:nvPr>
            <p:ph idx="1"/>
          </p:nvPr>
        </p:nvSpPr>
        <p:spPr/>
        <p:txBody>
          <a:bodyPr>
            <a:normAutofit/>
          </a:bodyPr>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sz="2000"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sz="200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panose="020F0502020204030204"/>
              <a:cs typeface="Calibri" panose="020F0502020204030204"/>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a:bodyPr>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Picture 2097152"/>
          <p:cNvPicPr/>
          <p:nvPr/>
        </p:nvPicPr>
        <p:blipFill>
          <a:blip r:embed="rId1"/>
          <a:stretch>
            <a:fillRect/>
          </a:stretch>
        </p:blipFill>
        <p:spPr>
          <a:xfrm>
            <a:off x="1325821" y="1647805"/>
            <a:ext cx="9290173" cy="4761675"/>
          </a:xfrm>
          <a:prstGeom prst="rect">
            <a:avLst/>
          </a:prstGeom>
        </p:spPr>
      </p:pic>
      <p:pic>
        <p:nvPicPr>
          <p:cNvPr id="8" name="Content Placeholder 7"/>
          <p:cNvPicPr>
            <a:picLocks noChangeAspect="1"/>
          </p:cNvPicPr>
          <p:nvPr>
            <p:ph idx="1"/>
          </p:nvPr>
        </p:nvPicPr>
        <p:blipFill>
          <a:blip r:embed="rId2"/>
          <a:stretch>
            <a:fillRect/>
          </a:stretch>
        </p:blipFill>
        <p:spPr>
          <a:xfrm>
            <a:off x="1812925" y="1301750"/>
            <a:ext cx="856551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Picture 2097152"/>
          <p:cNvPicPr/>
          <p:nvPr/>
        </p:nvPicPr>
        <p:blipFill>
          <a:blip r:embed="rId1"/>
          <a:stretch>
            <a:fillRect/>
          </a:stretch>
        </p:blipFill>
        <p:spPr>
          <a:xfrm>
            <a:off x="1325821" y="1647805"/>
            <a:ext cx="9290173" cy="4761675"/>
          </a:xfrm>
          <a:prstGeom prst="rect">
            <a:avLst/>
          </a:prstGeom>
        </p:spPr>
      </p:pic>
      <p:pic>
        <p:nvPicPr>
          <p:cNvPr id="2" name="Content Placeholder 1"/>
          <p:cNvPicPr>
            <a:picLocks noChangeAspect="1"/>
          </p:cNvPicPr>
          <p:nvPr>
            <p:ph idx="1"/>
          </p:nvPr>
        </p:nvPicPr>
        <p:blipFill>
          <a:blip r:embed="rId2"/>
          <a:stretch>
            <a:fillRect/>
          </a:stretch>
        </p:blipFill>
        <p:spPr>
          <a:xfrm>
            <a:off x="1812925" y="1301750"/>
            <a:ext cx="8565515"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7" name="Content Placeholder 1"/>
          <p:cNvSpPr>
            <a:spLocks noGrp="1"/>
          </p:cNvSpPr>
          <p:nvPr>
            <p:ph idx="1"/>
          </p:nvPr>
        </p:nvSpPr>
        <p:spPr/>
        <p:txBody>
          <a:bodyPr>
            <a:normAutofit/>
          </a:bodyPr>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6785</Words>
  <Application>WPS Presentation</Application>
  <PresentationFormat/>
  <Paragraphs>85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2</vt:lpstr>
      <vt:lpstr>Wingdings</vt:lpstr>
      <vt:lpstr>Arial</vt:lpstr>
      <vt:lpstr>Calibri</vt:lpstr>
      <vt:lpstr>Calibri Light</vt:lpstr>
      <vt:lpstr>Franklin Gothic Book</vt:lpstr>
      <vt:lpstr>Microsoft YaHei</vt:lpstr>
      <vt:lpstr>Arial Unicode MS</vt:lpstr>
      <vt:lpstr>Franklin Gothic Demi</vt:lpstr>
      <vt:lpstr>Segoe Print</vt:lpstr>
      <vt:lpstr>华文中宋</vt: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Vaibhav Ostwal</dc:creator>
  <cp:lastModifiedBy>S_H_A_A_H_I_D_H</cp:lastModifiedBy>
  <cp:revision>2</cp:revision>
  <dcterms:created xsi:type="dcterms:W3CDTF">2024-04-08T08:55:00Z</dcterms:created>
  <dcterms:modified xsi:type="dcterms:W3CDTF">2024-04-08T09:03:24Z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y fmtid="{D5CDD505-2E9C-101B-9397-08002B2CF9AE}" pid="4" name="KSOProductBuildVer">
    <vt:lpwstr>1033-12.2.0.13472</vt:lpwstr>
  </property>
</Properties>
</file>