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5D43-A465-CF56-EB72-7715AC29D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C956A0-1E34-522D-BC66-411DBED3C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CABE-B840-9275-DD4F-2D29E52E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EAB98-D245-83B1-D15D-DEA195FB0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496A-3BA2-2F0B-B19F-DFF68D8D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35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6D74-CF9F-57F1-70F1-4F26A4C9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3CD8B-1EC7-C5B8-659A-418E19EA6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1D080-681D-0198-D256-FE0C6201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8CA3-DD6D-138E-895E-C46588D41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D59B-3C4F-21FF-C004-D5EDDFAF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38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AC944-8506-F4B8-8160-A9BC9F6F4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1CA04-3C22-ECD6-094C-BBCF3C629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3AD54-D7A5-3E3A-50A5-E5CE43B59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D2842-6D8E-416C-90B8-2318B6C1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399F7-A0A9-90FF-D015-79A33DE2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1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33E82-2E50-6925-EA06-C91ABB1A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AA0C-36FD-61C9-4297-AC221FF0A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4DDF7-8565-DF37-4F02-05231791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FA3E-B1FE-2B71-2192-57D95354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5BF3-326F-8740-7078-3E4C00EF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72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E7D2-28CB-81AB-A749-B9ECB7B3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61CD-7049-B872-0EBD-94D4FC7C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05879-7A81-583E-1320-76706C121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6BE2B-5E7F-4E06-58B5-BE102B7BF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9352-5917-6F82-B657-D7F97CBB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1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672E-FCA6-1604-D1D0-1E56F59D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D2E26-6642-2CCE-98F8-8A74F1F40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AF2C-A523-B3C8-8935-79E322D74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1D585-B679-9E7C-CF64-AFC8E536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D2F19-53C6-FB04-5C9D-6C1275A6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B6D46-C53A-867C-9E6E-A5AD3138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9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E605-0F8F-57B2-EE9A-8D3876525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E015-2BF9-B0AF-1B0D-28B98B842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13A10-2229-D933-6CD6-9C14640C6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DC53-9E05-1A12-ECD9-F88FB6424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27944-1F9D-56EA-7F9E-1A192E283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F690B-CDBB-106C-7855-0EF340086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270A2-F1C8-EF3A-6D75-A79E1EF5F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63DAF-E512-CC59-193E-7C1957DD0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5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1BFD-CF57-596B-A65D-4D8B16E4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BD412F-E613-EB43-4971-4D5FD1CE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1473D-D24C-3274-0D3A-26A2C785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DB99D-AACE-AC03-9D00-3356B62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22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9F629-82C7-E020-97F4-32743655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A26E57-FF9D-5DE0-C8D8-4CD71CDB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9A8F-4B0E-96E2-C4BE-3AC29D8C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5A97C-6BF3-A8C8-1D51-F4D77BF5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0F14-B0DD-E51F-C28F-B9B8FE276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7281A-3658-267A-3B6B-7986A1A4A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C6FD7-CD5F-23E8-BF96-8BF2458D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9E76F-5D97-1386-CA36-28824FDB1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41B20-9EBE-3075-F91B-E567CDC6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9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1A31C-7EB0-FB60-09F2-FEFB8330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02DBA6-C448-2FFE-9DE0-E2C9EEFDF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9010E-311E-8142-2698-7604FF953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6353D-DB7D-2DEF-3AA8-79E5D10E9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131E0-1A23-5DA6-2118-985A92B1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17966-0542-E0F1-7BCC-A11871FB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3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ECAD6-226A-C36F-7558-0AE3FD5A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9AE65-1174-5F97-44BD-AFDB2CEA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94F1-0E2A-531C-ECE8-6523239D9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64056-1C07-4E33-B8DF-E182FD3EB3CB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B1182-D60D-9D2F-25D2-C549DD8BF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802B-7E51-1D6D-0E0A-BF2C06C68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70E62-D49D-4751-9384-1E90CCD6EC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7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EC20-314C-7E94-5B93-B01C9E7F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DASHBOARD – BUSINESS INTELLIGENCE OVERVIEW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59D8-9300-BE1F-8BC7-192F6195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V.S.Balambiga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28th June 2025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 BI Desktop, Excel Dataset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194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54E4D6-BD9A-8417-DB9C-5EDC11273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52412"/>
            <a:ext cx="110299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7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2ABF-A4B1-E975-8023-06E4079F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and Purpose of the Dashboard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F4CFA8-47AB-F0B1-C768-C620A9EFF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24023"/>
            <a:ext cx="1067106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this dashboard is to present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comprehensive, interactive view of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across different dimensions such as region, product, time, and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designed to help business stakeholders, managers, and analysts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critical sales KPIs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trends, and make data-driven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KPIs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such as total sales, profit, quantity, and profit margin, enabling quick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performance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acts as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of truth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tracking sales performance across product 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timeframes.</a:t>
            </a:r>
          </a:p>
        </p:txBody>
      </p:sp>
    </p:spTree>
    <p:extLst>
      <p:ext uri="{BB962C8B-B14F-4D97-AF65-F5344CB8AC3E}">
        <p14:creationId xmlns:p14="http://schemas.microsoft.com/office/powerpoint/2010/main" val="4271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2D1E-833D-F485-0415-DD2A7DC0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KPIs Summary (Cards Visuals)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C8DF-F204-5C30-B465-AAB6C41C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Total Sales: 192K</a:t>
            </a:r>
            <a:endParaRPr lang="en-US" dirty="0"/>
          </a:p>
          <a:p>
            <a:pPr lvl="1"/>
            <a:r>
              <a:rPr lang="en-US" dirty="0"/>
              <a:t>This represents the overall revenue generated from sales activities.</a:t>
            </a:r>
          </a:p>
          <a:p>
            <a:pPr lvl="1"/>
            <a:r>
              <a:rPr lang="en-US" dirty="0"/>
              <a:t>It is the most critical metric and acts as the baseline for comparison with other KPIs.</a:t>
            </a:r>
          </a:p>
          <a:p>
            <a:r>
              <a:rPr lang="en-US" b="1" dirty="0"/>
              <a:t>Total Profit: 9K</a:t>
            </a:r>
            <a:endParaRPr lang="en-US" dirty="0"/>
          </a:p>
          <a:p>
            <a:pPr lvl="1"/>
            <a:r>
              <a:rPr lang="en-US" dirty="0"/>
              <a:t>Indicates the net profit earned after subtracting costs from total sales.</a:t>
            </a:r>
          </a:p>
          <a:p>
            <a:pPr lvl="1"/>
            <a:r>
              <a:rPr lang="en-US" dirty="0"/>
              <a:t>Helps gauge the </a:t>
            </a:r>
            <a:r>
              <a:rPr lang="en-US" b="1" dirty="0"/>
              <a:t>financial efficiency</a:t>
            </a:r>
            <a:r>
              <a:rPr lang="en-US" dirty="0"/>
              <a:t> of sales operations.</a:t>
            </a:r>
          </a:p>
          <a:p>
            <a:r>
              <a:rPr lang="en-US" b="1" dirty="0"/>
              <a:t>Total Profit Margin: 9040</a:t>
            </a:r>
            <a:endParaRPr lang="en-US" dirty="0"/>
          </a:p>
          <a:p>
            <a:pPr lvl="1"/>
            <a:r>
              <a:rPr lang="en-US" dirty="0"/>
              <a:t>Reflects how much profit is made per unit sale or overall—used to measure </a:t>
            </a:r>
            <a:r>
              <a:rPr lang="en-US" b="1" dirty="0"/>
              <a:t>profitability and operational margins</a:t>
            </a:r>
            <a:r>
              <a:rPr lang="en-US" dirty="0"/>
              <a:t>.</a:t>
            </a:r>
          </a:p>
          <a:p>
            <a:r>
              <a:rPr lang="en-US" b="1" dirty="0"/>
              <a:t>Total Quantity: 865</a:t>
            </a:r>
            <a:endParaRPr lang="en-US" dirty="0"/>
          </a:p>
          <a:p>
            <a:pPr lvl="1"/>
            <a:r>
              <a:rPr lang="en-US" dirty="0"/>
              <a:t>Indicates the total units/items sold, offering insight into </a:t>
            </a:r>
            <a:r>
              <a:rPr lang="en-US" b="1" dirty="0"/>
              <a:t>sales volume</a:t>
            </a:r>
            <a:r>
              <a:rPr lang="en-US" dirty="0"/>
              <a:t> irrespective of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243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735B-0E4B-E174-0868-3640F82B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Data Visualizations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7A77D-FFF5-3B2E-7745-3CE31A33D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Chart – Total Sales by Region: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contribution of each region (West, Central, South, East) to total sales.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that East and Central regions lead with 53K each, followed by South (50K) and West (35K).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easy regional comparison and identification of high-performing areas.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– Total Sales by Product Name: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total sales value for each product.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businesses identify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top-selling products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Cubify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Lexmark, and Samsung.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product-level strategy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promotions, and inventory planning.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– Total Sales vs Total Profit: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the proportion of revenue vs profit.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that sales constitute the majority (~95.44%), while profit is a smaller share (~4.56%), implying potential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optimization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areas.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 – Total Sales by Order Date: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track sales trends over different order dates.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Reveals specific high-performing dates (e.g., 11-01, 12-01), enabling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or date-based analysis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0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ED00-0CFB-CFCC-7493-F5267782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Slicers for Interactivity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EA0B4-F17D-73FC-0B5E-3CF510D2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Order Date Slicer:</a:t>
            </a:r>
            <a:endParaRPr lang="en-US" dirty="0"/>
          </a:p>
          <a:p>
            <a:pPr lvl="1"/>
            <a:r>
              <a:rPr lang="en-US" dirty="0"/>
              <a:t>Enables filtering data by specific transaction/order dates.</a:t>
            </a:r>
          </a:p>
          <a:p>
            <a:pPr lvl="1"/>
            <a:r>
              <a:rPr lang="en-US" dirty="0"/>
              <a:t>Useful for time-series analysis and identifying </a:t>
            </a:r>
            <a:r>
              <a:rPr lang="en-US" b="1" dirty="0"/>
              <a:t>seasonal spikes</a:t>
            </a:r>
            <a:r>
              <a:rPr lang="en-US" dirty="0"/>
              <a:t> or sales dips.</a:t>
            </a:r>
          </a:p>
          <a:p>
            <a:r>
              <a:rPr lang="en-US" b="1" dirty="0"/>
              <a:t>Region Slicer:</a:t>
            </a:r>
            <a:endParaRPr lang="en-US" dirty="0"/>
          </a:p>
          <a:p>
            <a:pPr lvl="1"/>
            <a:r>
              <a:rPr lang="en-US" dirty="0"/>
              <a:t>Lets users filter sales data by specific geographic regions.</a:t>
            </a:r>
          </a:p>
          <a:p>
            <a:pPr lvl="1"/>
            <a:r>
              <a:rPr lang="en-US" dirty="0"/>
              <a:t>Provides clarity on how different regions are performing.</a:t>
            </a:r>
          </a:p>
          <a:p>
            <a:r>
              <a:rPr lang="en-US" b="1" dirty="0"/>
              <a:t>Category Slicer:</a:t>
            </a:r>
            <a:endParaRPr lang="en-US" dirty="0"/>
          </a:p>
          <a:p>
            <a:pPr lvl="1"/>
            <a:r>
              <a:rPr lang="en-US" dirty="0"/>
              <a:t>Segregates sales data by product categories like Furniture, Office Supplies, and Technology.</a:t>
            </a:r>
          </a:p>
          <a:p>
            <a:pPr lvl="1"/>
            <a:r>
              <a:rPr lang="en-US" dirty="0"/>
              <a:t>Facilitates </a:t>
            </a:r>
            <a:r>
              <a:rPr lang="en-US" b="1" dirty="0"/>
              <a:t>category-wise analysis</a:t>
            </a:r>
            <a:r>
              <a:rPr lang="en-US" dirty="0"/>
              <a:t> and marketing strategies.</a:t>
            </a:r>
          </a:p>
          <a:p>
            <a:r>
              <a:rPr lang="en-US" b="1" dirty="0"/>
              <a:t>State Slicer:</a:t>
            </a:r>
            <a:endParaRPr lang="en-US" dirty="0"/>
          </a:p>
          <a:p>
            <a:pPr lvl="1"/>
            <a:r>
              <a:rPr lang="en-US" dirty="0"/>
              <a:t>Allows filtering data based on U.S. states like Alabama, California, Colorado, etc.</a:t>
            </a:r>
          </a:p>
          <a:p>
            <a:pPr lvl="1"/>
            <a:r>
              <a:rPr lang="en-US" dirty="0"/>
              <a:t>Helps businesses focus on </a:t>
            </a:r>
            <a:r>
              <a:rPr lang="en-US" b="1" dirty="0"/>
              <a:t>localized marketing efforts and performance evaluation.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23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687B-7D90-4B41-6D2A-9B5FAA21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Business Insights &amp;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5F9F5-4959-04EF-E8AA-27547A92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Central and East regions contribute the </a:t>
            </a:r>
            <a:r>
              <a:rPr lang="en-US" b="1" dirty="0"/>
              <a:t>highest total sales</a:t>
            </a:r>
            <a:r>
              <a:rPr lang="en-US" dirty="0"/>
              <a:t>, indicating strong demand or better sales strategies in those areas.</a:t>
            </a:r>
          </a:p>
          <a:p>
            <a:r>
              <a:rPr lang="en-US" dirty="0"/>
              <a:t>Some products clearly outperform others; promoting these can lead to </a:t>
            </a:r>
            <a:r>
              <a:rPr lang="en-US" b="1" dirty="0"/>
              <a:t>revenue maximization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sales to profit ratio</a:t>
            </a:r>
            <a:r>
              <a:rPr lang="en-US" dirty="0"/>
              <a:t> reveals a gap, which might be improved by reducing costs or optimizing pricing models.</a:t>
            </a:r>
          </a:p>
          <a:p>
            <a:r>
              <a:rPr lang="en-US" dirty="0"/>
              <a:t>Sales spike on specific dates, hinting at events, campaigns, or seasonal trends – an opportunity for </a:t>
            </a:r>
            <a:r>
              <a:rPr lang="en-US" b="1" dirty="0"/>
              <a:t>targeted marketing.</a:t>
            </a:r>
            <a:endParaRPr lang="en-US" dirty="0"/>
          </a:p>
          <a:p>
            <a:r>
              <a:rPr lang="en-US" dirty="0"/>
              <a:t>Using filters, stakeholders can dynamically assess sales per region, per category, or over time – boosting </a:t>
            </a:r>
            <a:r>
              <a:rPr lang="en-US" b="1" dirty="0"/>
              <a:t>data-driven planning.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64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644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SALES PERFORMANCE DASHBOARD – BUSINESS INTELLIGENCE OVERVIEW </vt:lpstr>
      <vt:lpstr>PowerPoint Presentation</vt:lpstr>
      <vt:lpstr>Objective and Purpose of the Dashboard</vt:lpstr>
      <vt:lpstr>Key KPIs Summary (Cards Visuals)</vt:lpstr>
      <vt:lpstr>Data Visualizations Overview</vt:lpstr>
      <vt:lpstr>Slicers for Interactivity</vt:lpstr>
      <vt:lpstr>Business Insights &amp;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balambiga v.s</dc:creator>
  <cp:lastModifiedBy>balambiga v.s</cp:lastModifiedBy>
  <cp:revision>1</cp:revision>
  <dcterms:created xsi:type="dcterms:W3CDTF">2025-06-28T08:43:29Z</dcterms:created>
  <dcterms:modified xsi:type="dcterms:W3CDTF">2025-06-28T09:06:00Z</dcterms:modified>
</cp:coreProperties>
</file>