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72" r:id="rId8"/>
    <p:sldId id="268" r:id="rId9"/>
    <p:sldId id="260" r:id="rId10"/>
    <p:sldId id="257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E941265-82E7-4590-8B6E-383690EE8C85}"/>
              </a:ext>
            </a:extLst>
          </p:cNvPr>
          <p:cNvSpPr/>
          <p:nvPr/>
        </p:nvSpPr>
        <p:spPr>
          <a:xfrm>
            <a:off x="7419401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8523832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9610036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100900"/>
            <a:ext cx="357922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Amire jobban kell figyelnünk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919B98-8A1A-42AE-8397-1C508711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086" y="1300934"/>
            <a:ext cx="6381302" cy="4873625"/>
          </a:xfrm>
        </p:spPr>
        <p:txBody>
          <a:bodyPr/>
          <a:lstStyle/>
          <a:p>
            <a:r>
              <a:rPr lang="hu-HU" dirty="0"/>
              <a:t>Programozás közben több és pontosabb </a:t>
            </a:r>
            <a:r>
              <a:rPr lang="hu-HU" dirty="0" err="1"/>
              <a:t>kommentelés</a:t>
            </a:r>
            <a:r>
              <a:rPr lang="hu-HU" dirty="0"/>
              <a:t>.</a:t>
            </a:r>
          </a:p>
          <a:p>
            <a:r>
              <a:rPr lang="hu-HU" dirty="0"/>
              <a:t>A kész kódunk </a:t>
            </a:r>
            <a:r>
              <a:rPr lang="hu-HU" dirty="0" err="1"/>
              <a:t>időközönkénti</a:t>
            </a:r>
            <a:r>
              <a:rPr lang="hu-HU" dirty="0"/>
              <a:t> </a:t>
            </a:r>
            <a:r>
              <a:rPr lang="hu-HU" dirty="0" err="1"/>
              <a:t>refaktorálása</a:t>
            </a:r>
            <a:r>
              <a:rPr lang="hu-HU" dirty="0"/>
              <a:t>.</a:t>
            </a:r>
          </a:p>
          <a:p>
            <a:r>
              <a:rPr lang="hu-HU" dirty="0"/>
              <a:t>Gyakoribb és pontosabb </a:t>
            </a:r>
            <a:r>
              <a:rPr lang="hu-HU" dirty="0" err="1"/>
              <a:t>commit</a:t>
            </a:r>
            <a:r>
              <a:rPr lang="hu-HU" dirty="0"/>
              <a:t>-ok a GitHub </a:t>
            </a:r>
            <a:r>
              <a:rPr lang="hu-HU" dirty="0" err="1"/>
              <a:t>repo</a:t>
            </a:r>
            <a:r>
              <a:rPr lang="hu-HU" dirty="0"/>
              <a:t>.-</a:t>
            </a:r>
            <a:r>
              <a:rPr lang="hu-HU" dirty="0" err="1"/>
              <a:t>ba</a:t>
            </a:r>
            <a:r>
              <a:rPr lang="hu-HU" dirty="0"/>
              <a:t>.</a:t>
            </a:r>
          </a:p>
          <a:p>
            <a:r>
              <a:rPr lang="hu-HU" dirty="0" err="1"/>
              <a:t>Trello</a:t>
            </a:r>
            <a:r>
              <a:rPr lang="hu-HU" dirty="0"/>
              <a:t> tábla vezetése és feladok szétosztása. </a:t>
            </a:r>
          </a:p>
        </p:txBody>
      </p:sp>
    </p:spTree>
    <p:extLst>
      <p:ext uri="{BB962C8B-B14F-4D97-AF65-F5344CB8AC3E}">
        <p14:creationId xmlns:p14="http://schemas.microsoft.com/office/powerpoint/2010/main" val="3203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573539" y="1360913"/>
            <a:ext cx="1226369" cy="494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39343" y="1419236"/>
            <a:ext cx="5795454" cy="4593341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Itt fog megjelenni az adott almenühöz tartozó adattába.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Jelenleg még nincs adatbázisunk így a jelenlegi adatok statikusan lettek létrehozva.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Lehetőségünk lesz helyben módosítani az adattáblát.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478E25-64C7-4674-9986-8EF8D8E9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6F08215-88FF-4191-B636-87968B90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60" y="478712"/>
            <a:ext cx="6982799" cy="565864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82789" y="1319349"/>
            <a:ext cx="5372599" cy="1031966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16495" y="3982042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390782" y="410922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hozzáadni. 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Vagy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10563112" y="5819338"/>
            <a:ext cx="935912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4C8A4AD-93D0-4306-BA95-EBEE7D3FF0D5}"/>
              </a:ext>
            </a:extLst>
          </p:cNvPr>
          <p:cNvSpPr txBox="1">
            <a:spLocks/>
          </p:cNvSpPr>
          <p:nvPr/>
        </p:nvSpPr>
        <p:spPr>
          <a:xfrm>
            <a:off x="-2139" y="5320420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„Exportálás”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3F00E247-74A1-4631-921E-149162AD7BE7}"/>
              </a:ext>
            </a:extLst>
          </p:cNvPr>
          <p:cNvSpPr txBox="1">
            <a:spLocks/>
          </p:cNvSpPr>
          <p:nvPr/>
        </p:nvSpPr>
        <p:spPr>
          <a:xfrm>
            <a:off x="1667568" y="5319992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Az adattáblánkat eltudjuk menteni </a:t>
            </a:r>
            <a:r>
              <a:rPr lang="hu-HU" sz="2000" dirty="0" err="1">
                <a:solidFill>
                  <a:srgbClr val="FFFFFF"/>
                </a:solidFill>
              </a:rPr>
              <a:t>pdf-ként</a:t>
            </a:r>
            <a:r>
              <a:rPr lang="hu-HU" sz="2000" dirty="0">
                <a:solidFill>
                  <a:srgbClr val="FFFFFF"/>
                </a:solidFill>
              </a:rPr>
              <a:t>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Az adattáblánkat PDF formátummá tudjuk alakítani, ha rányomunk a „Exportálás” gombra. Ekkor  „felugrok” egy ablak ahol megadhatjuk hogy milyen néven szeretnénk elmenteni.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„Exportálás” Gomb: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DF0BA1-7A65-4551-AAE8-96DED167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70" y="608991"/>
            <a:ext cx="696374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Hiányosságok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Szorzás jele 9">
            <a:extLst>
              <a:ext uri="{FF2B5EF4-FFF2-40B4-BE49-F238E27FC236}">
                <a16:creationId xmlns:a16="http://schemas.microsoft.com/office/drawing/2014/main" id="{79EB139E-D069-4EB4-BD9B-8FB37ABDEA7A}"/>
              </a:ext>
            </a:extLst>
          </p:cNvPr>
          <p:cNvSpPr/>
          <p:nvPr/>
        </p:nvSpPr>
        <p:spPr>
          <a:xfrm>
            <a:off x="4601043" y="239356"/>
            <a:ext cx="6738925" cy="601257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Menüben még sok dolog nincs létrehozva. Mivel egy számítógép alkatrészeinek különböző tulajdonságaik vannak így azokhoz különböző adattáblákat kell létrehoznunk.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DAA05FA7-03A9-4582-B821-2BB62859A862}"/>
              </a:ext>
            </a:extLst>
          </p:cNvPr>
          <p:cNvSpPr/>
          <p:nvPr/>
        </p:nvSpPr>
        <p:spPr>
          <a:xfrm>
            <a:off x="4502426" y="1360914"/>
            <a:ext cx="1406337" cy="4931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245</Words>
  <Application>Microsoft Office PowerPoint</Application>
  <PresentationFormat>Szélesvásznú</PresentationFormat>
  <Paragraphs>36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Az adattáblánkat PDF formátummá tudjuk alakítani, ha rányomunk a „Exportálás” gombra. Ekkor  „felugrok” egy ablak ahol megadhatjuk hogy milyen néven szeretnénk elmenteni.</vt:lpstr>
      <vt:lpstr> Hiányosságok</vt:lpstr>
      <vt:lpstr>Menüben még sok dolog nincs létrehozva. Mivel egy számítógép alkatrészeinek különböző tulajdonságaik vannak így azokhoz különböző adattáblákat kell létrehoznunk.</vt:lpstr>
      <vt:lpstr>Még egy-egy almenühöz különböző gombok létrehozása. Pl.: „Törlés” gomb , amivel az adattáblánkból kitörölhetünk sorokat.  </vt:lpstr>
      <vt:lpstr>Amire jobban kell figyelnünk: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Kis Erik Andrásevics</cp:lastModifiedBy>
  <cp:revision>14</cp:revision>
  <dcterms:created xsi:type="dcterms:W3CDTF">2021-04-13T10:11:06Z</dcterms:created>
  <dcterms:modified xsi:type="dcterms:W3CDTF">2021-04-15T09:31:12Z</dcterms:modified>
</cp:coreProperties>
</file>