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72" r:id="rId8"/>
    <p:sldId id="268" r:id="rId9"/>
    <p:sldId id="260" r:id="rId10"/>
    <p:sldId id="25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4" y="1923325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Még egy-egy almenühöz különböző gombok létrehozása.</a:t>
            </a:r>
            <a:b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Pl.: „Törlés” gomb , amivel az adattáblánkból kitörölhetünk sorokat.  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7463D6-40D0-4DD8-8A2D-63E3DBAA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E41525-C2B3-42BB-A008-8FFE4CF0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880542"/>
            <a:ext cx="7716221" cy="5078489"/>
          </a:xfrm>
          <a:prstGeom prst="rect">
            <a:avLst/>
          </a:prstGeom>
        </p:spPr>
      </p:pic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8F40412C-D8BC-46CB-974A-234D7A1E9752}"/>
              </a:ext>
            </a:extLst>
          </p:cNvPr>
          <p:cNvSpPr/>
          <p:nvPr/>
        </p:nvSpPr>
        <p:spPr>
          <a:xfrm>
            <a:off x="8269288" y="5709107"/>
            <a:ext cx="715689" cy="2009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C2F2B5A4-F4F4-4A69-A38E-13ABCDDD0FEB}"/>
              </a:ext>
            </a:extLst>
          </p:cNvPr>
          <p:cNvSpPr/>
          <p:nvPr/>
        </p:nvSpPr>
        <p:spPr>
          <a:xfrm>
            <a:off x="10848108" y="1920947"/>
            <a:ext cx="360219" cy="1958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3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2666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Több „fül” található pl. Gépház.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12CBCF-80E1-4819-8BA1-38321672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811823"/>
            <a:ext cx="7953040" cy="523435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366722" y="1795100"/>
            <a:ext cx="1180561" cy="1058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adattábla egy </a:t>
            </a:r>
            <a:r>
              <a:rPr lang="hu-HU" sz="2000" dirty="0" err="1">
                <a:solidFill>
                  <a:srgbClr val="FFFFFF"/>
                </a:solidFill>
              </a:rPr>
              <a:t>Derby</a:t>
            </a:r>
            <a:r>
              <a:rPr lang="hu-HU" sz="2000" dirty="0">
                <a:solidFill>
                  <a:srgbClr val="FFFFFF"/>
                </a:solidFill>
              </a:rPr>
              <a:t> (JDBC) adatbázishoz csatlakozik.</a:t>
            </a: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A kiemelt táblázaton keresztül lehet </a:t>
            </a:r>
            <a:r>
              <a:rPr lang="hu-HU" sz="2000" dirty="0" err="1">
                <a:solidFill>
                  <a:srgbClr val="FFFFFF"/>
                </a:solidFill>
              </a:rPr>
              <a:t>interaktálni</a:t>
            </a:r>
            <a:r>
              <a:rPr lang="hu-HU" sz="2000" dirty="0">
                <a:solidFill>
                  <a:srgbClr val="FFFFFF"/>
                </a:solidFill>
              </a:rPr>
              <a:t> az adatbázissal.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5E37C3A-BB42-4648-B913-F8ECB2D02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889" y="1004923"/>
            <a:ext cx="7945936" cy="5229677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676107" y="1986555"/>
            <a:ext cx="5712330" cy="3866522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adatbázis a GUI-n keresztül szerkeszthető.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4782" y="3456177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577088" y="365149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létrehozására szolgál.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546A40B1-4B14-497F-BA30-E148B4281C08}"/>
              </a:ext>
            </a:extLst>
          </p:cNvPr>
          <p:cNvSpPr txBox="1">
            <a:spLocks/>
          </p:cNvSpPr>
          <p:nvPr/>
        </p:nvSpPr>
        <p:spPr>
          <a:xfrm>
            <a:off x="0" y="4675841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„Exportálás”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7" name="Cím 1">
            <a:extLst>
              <a:ext uri="{FF2B5EF4-FFF2-40B4-BE49-F238E27FC236}">
                <a16:creationId xmlns:a16="http://schemas.microsoft.com/office/drawing/2014/main" id="{0E6BC601-6E8E-455F-9F51-137A046927B9}"/>
              </a:ext>
            </a:extLst>
          </p:cNvPr>
          <p:cNvSpPr txBox="1">
            <a:spLocks/>
          </p:cNvSpPr>
          <p:nvPr/>
        </p:nvSpPr>
        <p:spPr>
          <a:xfrm>
            <a:off x="1491100" y="4636718"/>
            <a:ext cx="2006330" cy="141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Exportálja a táblázatot egy megadott nevű pdf fájlba.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7ACBA2B-075F-464D-A3C1-BBD0121A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27" y="1038407"/>
            <a:ext cx="7347084" cy="4835539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57455" y="1986555"/>
            <a:ext cx="5273242" cy="2045118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9136093" y="5566670"/>
            <a:ext cx="1365651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exportálni szeretnénk az adatokat hordozhatóság vagy pl. nyomtatás céljából, akkor az „Exportálás” gombra kattintva kimenthetjük a táblázat tartalmát egy PDF fájlba.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„Exportálás” Gomb: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BB6117-0E32-432D-B5E8-EF0F0289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578" y="936284"/>
            <a:ext cx="6939765" cy="46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dirty="0">
                <a:solidFill>
                  <a:srgbClr val="FFFFFF"/>
                </a:solidFill>
              </a:rPr>
              <a:t>Potenciális fejlesztési pontok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B56B49-E0AA-479B-AAD7-1F290A7D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75" y="734291"/>
            <a:ext cx="5069696" cy="5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A program nem teljesen harmonikus megjelenésre (pl. színek). Ez annak köszönhető, hogy fejlesztés elsődleges célja a stabilitás volt.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Design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2D399-5379-465D-9EED-480122B3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7" y="306501"/>
            <a:ext cx="5375711" cy="35380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BCEE858-D66A-4825-ADA0-3F0F3680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44" y="3151979"/>
            <a:ext cx="5165207" cy="3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222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Ha exportálni szeretnénk az adatokat hordozhatóság vagy pl. nyomtatás céljából, akkor az „Exportálás” gombra kattintva kimenthetjük a táblázat tartalmát egy PDF fájlba.</vt:lpstr>
      <vt:lpstr> Potenciális fejlesztési pontok</vt:lpstr>
      <vt:lpstr>A program nem teljesen harmonikus megjelenésre (pl. színek). Ez annak köszönhető, hogy fejlesztés elsődleges célja a stabilitás volt.</vt:lpstr>
      <vt:lpstr>Még egy-egy almenühöz különböző gombok létrehozása. Pl.: „Törlés” gomb , amivel az adattáblánkból kitörölhetünk sorokat.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Miklós Balázs</cp:lastModifiedBy>
  <cp:revision>20</cp:revision>
  <dcterms:created xsi:type="dcterms:W3CDTF">2021-04-13T10:11:06Z</dcterms:created>
  <dcterms:modified xsi:type="dcterms:W3CDTF">2021-05-13T09:10:16Z</dcterms:modified>
</cp:coreProperties>
</file>