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56" r:id="rId4"/>
    <p:sldId id="263" r:id="rId5"/>
    <p:sldId id="269" r:id="rId6"/>
    <p:sldId id="265" r:id="rId7"/>
    <p:sldId id="268" r:id="rId8"/>
    <p:sldId id="260" r:id="rId9"/>
    <p:sldId id="257" r:id="rId10"/>
    <p:sldId id="271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3" autoAdjust="0"/>
    <p:restoredTop sz="94660"/>
  </p:normalViewPr>
  <p:slideViewPr>
    <p:cSldViewPr snapToGrid="0">
      <p:cViewPr>
        <p:scale>
          <a:sx n="73" d="100"/>
          <a:sy n="73" d="100"/>
        </p:scale>
        <p:origin x="132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A8B718-7461-4664-9387-C7DDFC517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7BB00D-66FF-4F4A-849D-EA7804B6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31C0F0-997C-4252-A8D7-FF99DB7A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BCE1A4-9CC6-4F71-9CDB-22DA15AF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F3C9B9-C4BB-49A0-9317-DCB8AC88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7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7597E-45A0-41AB-AE67-15B444CD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1A9E700-ED81-457D-95F1-24BEC1594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A8A591-C558-4E07-B20E-9353A61A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DEF992-3BFE-49A9-8ABE-081A52BB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9FF15F-1A67-4468-A4DD-66B0CE57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076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054D764-52B6-4F36-9BE2-BC156F109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57A959-B043-45FF-8D93-82F8C2A95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0CB7B9-1BF5-4CAC-B090-2FBFD931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52C548-BAC0-4D84-98EC-962A0625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19609A-AC23-4A09-84D7-F70958A4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192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6F559-FE5E-403F-B7B7-0836458D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6DEF81-3F3A-4E7A-806E-FC6E5A88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53FC8-486B-42B9-8C47-B13BDE06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5151A4-CE83-4A6B-AE98-6C9069C5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DB701D-E610-4A3A-AD71-76CE1F1A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60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1AAD79-29F0-4E0B-8A77-ECF0BF17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B903875-F2D1-4792-886D-203902521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B12ED4-33E8-4FFF-AE39-768F6F74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427FAB-3680-4F4C-AE2E-965803C6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75C9E9-2383-476B-8A1D-2FD86D5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28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B27F97-DF28-4842-BBFF-3901E884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495D09-C539-4376-B6CF-898FFB77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CDCB0A-5FAC-47EB-8E19-2A95CEEEC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F16C05F-CC94-497F-971C-B59F5496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596900-EB8F-47B8-99DC-0BBF4EDD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72B1CB-AB4D-4552-A70A-432D5ABB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32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7D6AE0-5491-491B-9C01-47AA1B5F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E9C879-ED47-452A-BA86-79457996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6EE7B7-AB86-431F-A06B-D114507D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F6182F5-1697-42E9-8C03-124B71496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D0E2B7A-1AFC-4D3C-B81F-0E13C8FAE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9479351-7A3A-448F-988C-CA1891D7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92D623E-9210-4BFB-9BFE-65404295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CEBC328-D0C0-4518-A1FA-87625123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002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37A5FA-DAB8-4F93-8694-FF3391AB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0BBD165-3F37-4542-9F2A-90364D36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D75DDFD-AAF9-4F2D-AE62-B008CDCC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C03909E-A477-4EA8-BC6D-1404D614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81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A00582D-5055-4327-9B91-31C33B88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68E4133-BCFD-422B-803F-BDA9C68A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0A0C126-D50A-4F64-A3EA-26FBCC7C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2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92A6F8-7F4D-477D-868A-CC8E2AE7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EB8442-B72E-4C84-8C11-E08A8EF0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170B682-A20E-461C-9FE0-CC9BF596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18EE9E-8447-4566-B94C-5C3EBF48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D60B54-2362-4F65-979A-2F09567B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719B3E-4E75-4784-9CC6-833E15BC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846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63706C-F7B1-41A9-9F93-1E8A492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33E2F08-A8A8-42FA-ABDE-A3B2D5EC9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54DB571-5844-42EE-B251-5B9BACB9A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891627-00DA-4AC9-9A58-138F0B8F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360FA61-B766-4115-8CC1-F0AAA0C5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47FD65-9494-4A7A-970E-FF6F6276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111EB4D-0E9B-45A6-B456-5FC250CD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D695E7-FB29-4C25-9BDD-D41671B9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9D84BE-9B09-4CB2-B67E-0E6D6DB88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E8D640-40A9-4B2B-9C01-C414E37A5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A24D9E-F58E-47F4-AF81-5A4CD90B3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65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9D705F6-E962-4051-9314-D75250582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88" y="4807132"/>
            <a:ext cx="2880828" cy="1789526"/>
          </a:xfrm>
        </p:spPr>
        <p:txBody>
          <a:bodyPr anchor="t">
            <a:normAutofit/>
          </a:bodyPr>
          <a:lstStyle/>
          <a:p>
            <a:pPr algn="l"/>
            <a:r>
              <a:rPr lang="hu-HU" sz="4000" dirty="0" err="1">
                <a:solidFill>
                  <a:srgbClr val="FFFFFF"/>
                </a:solidFill>
              </a:rPr>
              <a:t>By</a:t>
            </a:r>
            <a:br>
              <a:rPr lang="hu-HU" sz="4000" dirty="0">
                <a:solidFill>
                  <a:srgbClr val="FFFFFF"/>
                </a:solidFill>
              </a:rPr>
            </a:br>
            <a:r>
              <a:rPr lang="hu-HU" sz="4000" dirty="0">
                <a:solidFill>
                  <a:srgbClr val="FFFFFF"/>
                </a:solidFill>
              </a:rPr>
              <a:t>KékIbolya</a:t>
            </a:r>
            <a:br>
              <a:rPr lang="hu-HU" sz="4000" dirty="0">
                <a:solidFill>
                  <a:srgbClr val="FFFFFF"/>
                </a:solidFill>
              </a:rPr>
            </a:br>
            <a:r>
              <a:rPr lang="hu-HU" sz="4000" dirty="0">
                <a:solidFill>
                  <a:srgbClr val="FFFFFF"/>
                </a:solidFill>
              </a:rPr>
              <a:t>csapat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F45BDC-995E-4212-91C2-D4CA62B48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74" y="838238"/>
            <a:ext cx="2919738" cy="849731"/>
          </a:xfrm>
        </p:spPr>
        <p:txBody>
          <a:bodyPr anchor="b">
            <a:normAutofit/>
          </a:bodyPr>
          <a:lstStyle/>
          <a:p>
            <a:pPr algn="l"/>
            <a:r>
              <a:rPr lang="hu-HU" sz="5400" dirty="0">
                <a:solidFill>
                  <a:srgbClr val="FFFFFF"/>
                </a:solidFill>
              </a:rPr>
              <a:t>PC Raktár</a:t>
            </a:r>
          </a:p>
        </p:txBody>
      </p:sp>
      <p:pic>
        <p:nvPicPr>
          <p:cNvPr id="7" name="Graphic 6" descr="Számítógép">
            <a:extLst>
              <a:ext uri="{FF2B5EF4-FFF2-40B4-BE49-F238E27FC236}">
                <a16:creationId xmlns:a16="http://schemas.microsoft.com/office/drawing/2014/main" id="{C82C302C-4C71-4E39-8248-38A964DC6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5" y="2100900"/>
            <a:ext cx="3579222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Amire jobban kell figyelnünk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2919B98-8A1A-42AE-8397-1C508711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086" y="1300934"/>
            <a:ext cx="6381302" cy="4873625"/>
          </a:xfrm>
        </p:spPr>
        <p:txBody>
          <a:bodyPr/>
          <a:lstStyle/>
          <a:p>
            <a:r>
              <a:rPr lang="hu-HU" dirty="0"/>
              <a:t>Programozás közben több és pontosabb </a:t>
            </a:r>
            <a:r>
              <a:rPr lang="hu-HU" dirty="0" err="1"/>
              <a:t>kommentelés</a:t>
            </a:r>
            <a:r>
              <a:rPr lang="hu-HU" dirty="0"/>
              <a:t>.</a:t>
            </a:r>
          </a:p>
          <a:p>
            <a:r>
              <a:rPr lang="hu-HU" dirty="0"/>
              <a:t>A kész kódunk </a:t>
            </a:r>
            <a:r>
              <a:rPr lang="hu-HU" dirty="0" err="1"/>
              <a:t>időközönkénti</a:t>
            </a:r>
            <a:r>
              <a:rPr lang="hu-HU" dirty="0"/>
              <a:t> </a:t>
            </a:r>
            <a:r>
              <a:rPr lang="hu-HU" dirty="0" err="1"/>
              <a:t>refaktorálása</a:t>
            </a:r>
            <a:r>
              <a:rPr lang="hu-HU" dirty="0"/>
              <a:t>.</a:t>
            </a:r>
          </a:p>
          <a:p>
            <a:r>
              <a:rPr lang="hu-HU" dirty="0"/>
              <a:t>Gyakoribb és pontosabb </a:t>
            </a:r>
            <a:r>
              <a:rPr lang="hu-HU" dirty="0" err="1"/>
              <a:t>commit</a:t>
            </a:r>
            <a:r>
              <a:rPr lang="hu-HU" dirty="0"/>
              <a:t>-ok a GitHub </a:t>
            </a:r>
            <a:r>
              <a:rPr lang="hu-HU" dirty="0" err="1"/>
              <a:t>repo</a:t>
            </a:r>
            <a:r>
              <a:rPr lang="hu-HU" dirty="0"/>
              <a:t>.-</a:t>
            </a:r>
            <a:r>
              <a:rPr lang="hu-HU" dirty="0" err="1"/>
              <a:t>ba</a:t>
            </a:r>
            <a:r>
              <a:rPr lang="hu-HU" dirty="0"/>
              <a:t>.</a:t>
            </a:r>
          </a:p>
          <a:p>
            <a:r>
              <a:rPr lang="hu-HU" dirty="0" err="1"/>
              <a:t>Trello</a:t>
            </a:r>
            <a:r>
              <a:rPr lang="hu-HU" dirty="0"/>
              <a:t> tábla vezetése és feladok szétosztása. </a:t>
            </a:r>
          </a:p>
        </p:txBody>
      </p:sp>
    </p:spTree>
    <p:extLst>
      <p:ext uri="{BB962C8B-B14F-4D97-AF65-F5344CB8AC3E}">
        <p14:creationId xmlns:p14="http://schemas.microsoft.com/office/powerpoint/2010/main" val="32034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C38911-0B46-4116-8DDA-857618DC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76" y="1892832"/>
            <a:ext cx="296767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Eredmények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Ábra 4" descr="Pipa egyszínű kitöltéssel">
            <a:extLst>
              <a:ext uri="{FF2B5EF4-FFF2-40B4-BE49-F238E27FC236}">
                <a16:creationId xmlns:a16="http://schemas.microsoft.com/office/drawing/2014/main" id="{875F1DB0-90C6-440A-A488-7CBEECD0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  <p:sp>
        <p:nvSpPr>
          <p:cNvPr id="18" name="Cím 1">
            <a:extLst>
              <a:ext uri="{FF2B5EF4-FFF2-40B4-BE49-F238E27FC236}">
                <a16:creationId xmlns:a16="http://schemas.microsoft.com/office/drawing/2014/main" id="{2546A6BD-B771-484A-BF3E-5A74C388FEEA}"/>
              </a:ext>
            </a:extLst>
          </p:cNvPr>
          <p:cNvSpPr txBox="1">
            <a:spLocks/>
          </p:cNvSpPr>
          <p:nvPr/>
        </p:nvSpPr>
        <p:spPr>
          <a:xfrm>
            <a:off x="354105" y="365134"/>
            <a:ext cx="2967676" cy="959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600" dirty="0">
                <a:solidFill>
                  <a:srgbClr val="FFFFFF"/>
                </a:solidFill>
              </a:rPr>
              <a:t>Projekt előrehaladás:</a:t>
            </a:r>
            <a:br>
              <a:rPr lang="hu-HU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04" y="1282492"/>
            <a:ext cx="1797962" cy="374063"/>
          </a:xfrm>
        </p:spPr>
        <p:txBody>
          <a:bodyPr anchor="t">
            <a:normAutofit fontScale="90000"/>
          </a:bodyPr>
          <a:lstStyle/>
          <a:p>
            <a:pPr algn="l"/>
            <a:r>
              <a:rPr lang="hu-HU" sz="2000" dirty="0" err="1">
                <a:solidFill>
                  <a:srgbClr val="FFFFFF"/>
                </a:solidFill>
              </a:rPr>
              <a:t>TreeView</a:t>
            </a:r>
            <a:r>
              <a:rPr lang="hu-HU" sz="2000" dirty="0">
                <a:solidFill>
                  <a:srgbClr val="FFFFFF"/>
                </a:solidFill>
              </a:rPr>
              <a:t> menü: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86" y="306501"/>
            <a:ext cx="2919738" cy="712487"/>
          </a:xfrm>
        </p:spPr>
        <p:txBody>
          <a:bodyPr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Kezdőlap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A1031B-567D-4D2B-BB0D-691132A3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7" y="502695"/>
            <a:ext cx="7225748" cy="5834790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B09B5D5E-19E6-4296-A52B-9FB0E9C2578A}"/>
              </a:ext>
            </a:extLst>
          </p:cNvPr>
          <p:cNvSpPr/>
          <p:nvPr/>
        </p:nvSpPr>
        <p:spPr>
          <a:xfrm>
            <a:off x="4573539" y="1360913"/>
            <a:ext cx="1226369" cy="494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65123FA3-8F17-4259-9936-FF262F302B98}"/>
              </a:ext>
            </a:extLst>
          </p:cNvPr>
          <p:cNvSpPr txBox="1">
            <a:spLocks/>
          </p:cNvSpPr>
          <p:nvPr/>
        </p:nvSpPr>
        <p:spPr>
          <a:xfrm>
            <a:off x="1206496" y="165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Ezen a felületen tudjuk elérni az adatbázisokat.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7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354683"/>
            <a:ext cx="2880828" cy="650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Almenük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1342991-5790-4FD0-AD15-BD379B73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654" y="541883"/>
            <a:ext cx="7225748" cy="5834790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7AB6391-0704-4BA4-8D00-B03ED453A175}"/>
              </a:ext>
            </a:extLst>
          </p:cNvPr>
          <p:cNvSpPr/>
          <p:nvPr/>
        </p:nvSpPr>
        <p:spPr>
          <a:xfrm>
            <a:off x="5939343" y="1419236"/>
            <a:ext cx="5795454" cy="4593341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8924863F-62A4-462F-A026-4FFBAB76CDA8}"/>
              </a:ext>
            </a:extLst>
          </p:cNvPr>
          <p:cNvSpPr txBox="1">
            <a:spLocks/>
          </p:cNvSpPr>
          <p:nvPr/>
        </p:nvSpPr>
        <p:spPr>
          <a:xfrm>
            <a:off x="1405057" y="2026427"/>
            <a:ext cx="2353828" cy="322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Itt fog megjelenni az adott almenühöz tartozó adattába.</a:t>
            </a:r>
          </a:p>
          <a:p>
            <a:pPr algn="l"/>
            <a:endParaRPr lang="hu-HU" sz="2000" dirty="0">
              <a:solidFill>
                <a:srgbClr val="FFFFFF"/>
              </a:solidFill>
            </a:endParaRPr>
          </a:p>
          <a:p>
            <a:pPr algn="l"/>
            <a:r>
              <a:rPr lang="hu-HU" sz="2000" dirty="0">
                <a:solidFill>
                  <a:srgbClr val="FFFFFF"/>
                </a:solidFill>
              </a:rPr>
              <a:t>Jelenleg még nincs adatbázisunk így a jelenlegi adatok statikusan lettek létrehozva.</a:t>
            </a:r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63F6BD81-B70E-4431-A99F-C077CD17912B}"/>
              </a:ext>
            </a:extLst>
          </p:cNvPr>
          <p:cNvSpPr txBox="1">
            <a:spLocks/>
          </p:cNvSpPr>
          <p:nvPr/>
        </p:nvSpPr>
        <p:spPr>
          <a:xfrm>
            <a:off x="100858" y="198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 err="1">
                <a:solidFill>
                  <a:srgbClr val="FFFFFF"/>
                </a:solidFill>
              </a:rPr>
              <a:t>TableView</a:t>
            </a:r>
            <a:r>
              <a:rPr lang="hu-HU" sz="2000" dirty="0">
                <a:solidFill>
                  <a:srgbClr val="FFFFFF"/>
                </a:solidFill>
              </a:rPr>
              <a:t>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2F77DA65-DAD8-499E-ACE0-E6E5549C6D34}"/>
              </a:ext>
            </a:extLst>
          </p:cNvPr>
          <p:cNvSpPr txBox="1">
            <a:spLocks/>
          </p:cNvSpPr>
          <p:nvPr/>
        </p:nvSpPr>
        <p:spPr>
          <a:xfrm>
            <a:off x="1277772" y="202160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354683"/>
            <a:ext cx="2880828" cy="650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Almenük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8924863F-62A4-462F-A026-4FFBAB76CDA8}"/>
              </a:ext>
            </a:extLst>
          </p:cNvPr>
          <p:cNvSpPr txBox="1">
            <a:spLocks/>
          </p:cNvSpPr>
          <p:nvPr/>
        </p:nvSpPr>
        <p:spPr>
          <a:xfrm>
            <a:off x="1405057" y="2026427"/>
            <a:ext cx="2353828" cy="322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Lehetőségünk lesz helyben módosítani az adattáblát. </a:t>
            </a:r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63F6BD81-B70E-4431-A99F-C077CD17912B}"/>
              </a:ext>
            </a:extLst>
          </p:cNvPr>
          <p:cNvSpPr txBox="1">
            <a:spLocks/>
          </p:cNvSpPr>
          <p:nvPr/>
        </p:nvSpPr>
        <p:spPr>
          <a:xfrm>
            <a:off x="100858" y="198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 err="1">
                <a:solidFill>
                  <a:srgbClr val="FFFFFF"/>
                </a:solidFill>
              </a:rPr>
              <a:t>TableEdit</a:t>
            </a:r>
            <a:r>
              <a:rPr lang="hu-HU" sz="2000" dirty="0">
                <a:solidFill>
                  <a:srgbClr val="FFFFFF"/>
                </a:solidFill>
              </a:rPr>
              <a:t>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2F77DA65-DAD8-499E-ACE0-E6E5549C6D34}"/>
              </a:ext>
            </a:extLst>
          </p:cNvPr>
          <p:cNvSpPr txBox="1">
            <a:spLocks/>
          </p:cNvSpPr>
          <p:nvPr/>
        </p:nvSpPr>
        <p:spPr>
          <a:xfrm>
            <a:off x="1277772" y="202160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7478E25-64C7-4674-9986-8EF8D8E9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6F08215-88FF-4191-B636-87968B90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860" y="478712"/>
            <a:ext cx="6982799" cy="5658640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7AB6391-0704-4BA4-8D00-B03ED453A175}"/>
              </a:ext>
            </a:extLst>
          </p:cNvPr>
          <p:cNvSpPr/>
          <p:nvPr/>
        </p:nvSpPr>
        <p:spPr>
          <a:xfrm>
            <a:off x="5982789" y="1319349"/>
            <a:ext cx="5372599" cy="1031966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9B92FD97-C60E-462E-A561-471A54B6DEC0}"/>
              </a:ext>
            </a:extLst>
          </p:cNvPr>
          <p:cNvSpPr txBox="1">
            <a:spLocks/>
          </p:cNvSpPr>
          <p:nvPr/>
        </p:nvSpPr>
        <p:spPr>
          <a:xfrm>
            <a:off x="-116495" y="3982042"/>
            <a:ext cx="1705567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„Hozzáadás” gomb: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19" name="Cím 1">
            <a:extLst>
              <a:ext uri="{FF2B5EF4-FFF2-40B4-BE49-F238E27FC236}">
                <a16:creationId xmlns:a16="http://schemas.microsoft.com/office/drawing/2014/main" id="{176DB999-B491-4471-A9DF-8092AE8921E2}"/>
              </a:ext>
            </a:extLst>
          </p:cNvPr>
          <p:cNvSpPr txBox="1">
            <a:spLocks/>
          </p:cNvSpPr>
          <p:nvPr/>
        </p:nvSpPr>
        <p:spPr>
          <a:xfrm>
            <a:off x="1390782" y="410922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Új sorokat hozzáadni </a:t>
            </a:r>
          </a:p>
        </p:txBody>
      </p:sp>
      <p:sp>
        <p:nvSpPr>
          <p:cNvPr id="23" name="Cím 1">
            <a:extLst>
              <a:ext uri="{FF2B5EF4-FFF2-40B4-BE49-F238E27FC236}">
                <a16:creationId xmlns:a16="http://schemas.microsoft.com/office/drawing/2014/main" id="{71DBE2EC-64C7-4E1E-AFFC-B80C208529F6}"/>
              </a:ext>
            </a:extLst>
          </p:cNvPr>
          <p:cNvSpPr txBox="1">
            <a:spLocks/>
          </p:cNvSpPr>
          <p:nvPr/>
        </p:nvSpPr>
        <p:spPr>
          <a:xfrm>
            <a:off x="1996473" y="3206867"/>
            <a:ext cx="542208" cy="4268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Vagy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F529B346-4639-459B-A4A9-62307FA2A40E}"/>
              </a:ext>
            </a:extLst>
          </p:cNvPr>
          <p:cNvSpPr/>
          <p:nvPr/>
        </p:nvSpPr>
        <p:spPr>
          <a:xfrm>
            <a:off x="10563112" y="5819338"/>
            <a:ext cx="935912" cy="304110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29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363582"/>
            <a:ext cx="3280472" cy="2130406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Ha új sort akarunk hozzáadni az adattáblánkhoz akkor egy „Új gépház hozzáadása” ablak</a:t>
            </a:r>
            <a:br>
              <a:rPr lang="hu-HU" sz="2000" dirty="0">
                <a:solidFill>
                  <a:srgbClr val="FFFFFF"/>
                </a:solidFill>
              </a:rPr>
            </a:br>
            <a:r>
              <a:rPr lang="hu-HU" sz="2000" dirty="0">
                <a:solidFill>
                  <a:srgbClr val="FFFFFF"/>
                </a:solidFill>
              </a:rPr>
              <a:t>jelenek meg ahol beírva az adatokat hozzáadhatjuk vagy, ha meggondoltuk magunkat félbe is szakíthatjuk.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5"/>
            <a:ext cx="2919738" cy="408022"/>
          </a:xfrm>
        </p:spPr>
        <p:txBody>
          <a:bodyPr anchor="b">
            <a:no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„Hozzáadás” Gomb: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07CA17-A15A-4839-A4B3-7BBDAFB0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493540"/>
            <a:ext cx="7225748" cy="58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C38911-0B46-4116-8DDA-857618DC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54" y="1892832"/>
            <a:ext cx="296767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Hiányosságok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2546A6BD-B771-484A-BF3E-5A74C388FEEA}"/>
              </a:ext>
            </a:extLst>
          </p:cNvPr>
          <p:cNvSpPr txBox="1">
            <a:spLocks/>
          </p:cNvSpPr>
          <p:nvPr/>
        </p:nvSpPr>
        <p:spPr>
          <a:xfrm>
            <a:off x="354105" y="365134"/>
            <a:ext cx="2967676" cy="959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600" dirty="0">
                <a:solidFill>
                  <a:srgbClr val="FFFFFF"/>
                </a:solidFill>
              </a:rPr>
              <a:t>Projekt előrehaladás:</a:t>
            </a:r>
            <a:br>
              <a:rPr lang="hu-HU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" name="Szorzás jele 9">
            <a:extLst>
              <a:ext uri="{FF2B5EF4-FFF2-40B4-BE49-F238E27FC236}">
                <a16:creationId xmlns:a16="http://schemas.microsoft.com/office/drawing/2014/main" id="{79EB139E-D069-4EB4-BD9B-8FB37ABDEA7A}"/>
              </a:ext>
            </a:extLst>
          </p:cNvPr>
          <p:cNvSpPr/>
          <p:nvPr/>
        </p:nvSpPr>
        <p:spPr>
          <a:xfrm>
            <a:off x="4601043" y="239356"/>
            <a:ext cx="6738925" cy="6012578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5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1325489"/>
            <a:ext cx="2880828" cy="4513523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Menüben még sok dolog nincs létrehozva. Mivel egy számítógép alkatrészeinek különböző tulajdonságaik vannak így azokhoz különböző adattáblákat kell létrehoznunk.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86" y="306501"/>
            <a:ext cx="2919738" cy="712487"/>
          </a:xfrm>
        </p:spPr>
        <p:txBody>
          <a:bodyPr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Kezdőlap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A1031B-567D-4D2B-BB0D-691132A3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7" y="502695"/>
            <a:ext cx="7225748" cy="5834790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DAA05FA7-03A9-4582-B821-2BB62859A862}"/>
              </a:ext>
            </a:extLst>
          </p:cNvPr>
          <p:cNvSpPr/>
          <p:nvPr/>
        </p:nvSpPr>
        <p:spPr>
          <a:xfrm>
            <a:off x="4502426" y="1360914"/>
            <a:ext cx="1406337" cy="49314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884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4" y="1923325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Még egy-egy almenühöz különböző gombok létrehozása.</a:t>
            </a:r>
            <a:b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Pl.: „Törlés” gomb , amivel az adattáblánkból kitörölhetünk sorokat.  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1342991-5790-4FD0-AD15-BD379B73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654" y="541883"/>
            <a:ext cx="7225748" cy="5834790"/>
          </a:xfrm>
          <a:prstGeom prst="rect">
            <a:avLst/>
          </a:prstGeom>
        </p:spPr>
      </p:pic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0E941265-82E7-4590-8B6E-383690EE8C85}"/>
              </a:ext>
            </a:extLst>
          </p:cNvPr>
          <p:cNvSpPr/>
          <p:nvPr/>
        </p:nvSpPr>
        <p:spPr>
          <a:xfrm>
            <a:off x="7419401" y="6057013"/>
            <a:ext cx="801092" cy="2982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C2F2B5A4-F4F4-4A69-A38E-13ABCDDD0FEB}"/>
              </a:ext>
            </a:extLst>
          </p:cNvPr>
          <p:cNvSpPr/>
          <p:nvPr/>
        </p:nvSpPr>
        <p:spPr>
          <a:xfrm>
            <a:off x="8523832" y="6057013"/>
            <a:ext cx="801092" cy="2982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8F40412C-D8BC-46CB-974A-234D7A1E9752}"/>
              </a:ext>
            </a:extLst>
          </p:cNvPr>
          <p:cNvSpPr/>
          <p:nvPr/>
        </p:nvSpPr>
        <p:spPr>
          <a:xfrm>
            <a:off x="9610036" y="6057013"/>
            <a:ext cx="801092" cy="2982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436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197</Words>
  <Application>Microsoft Office PowerPoint</Application>
  <PresentationFormat>Szélesvásznú</PresentationFormat>
  <Paragraphs>32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By KékIbolya csapat</vt:lpstr>
      <vt:lpstr> Eredmények</vt:lpstr>
      <vt:lpstr>TreeView menü: </vt:lpstr>
      <vt:lpstr>Almenük</vt:lpstr>
      <vt:lpstr>Almenük</vt:lpstr>
      <vt:lpstr>Ha új sort akarunk hozzáadni az adattáblánkhoz akkor egy „Új gépház hozzáadása” ablak jelenek meg ahol beírva az adatokat hozzáadhatjuk vagy, ha meggondoltuk magunkat félbe is szakíthatjuk.</vt:lpstr>
      <vt:lpstr> Hiányosságok</vt:lpstr>
      <vt:lpstr>Menüben még sok dolog nincs létrehozva. Mivel egy számítógép alkatrészeinek különböző tulajdonságaik vannak így azokhoz különböző adattáblákat kell létrehoznunk.</vt:lpstr>
      <vt:lpstr>Még egy-egy almenühöz különböző gombok létrehozása. Pl.: „Törlés” gomb , amivel az adattáblánkból kitörölhetünk sorokat.  </vt:lpstr>
      <vt:lpstr>Amire jobban kell figyelnünk: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 Erik Andrásevics</dc:creator>
  <cp:lastModifiedBy>Kis Erik Andrásevics</cp:lastModifiedBy>
  <cp:revision>11</cp:revision>
  <dcterms:created xsi:type="dcterms:W3CDTF">2021-04-13T10:11:06Z</dcterms:created>
  <dcterms:modified xsi:type="dcterms:W3CDTF">2021-04-13T12:48:14Z</dcterms:modified>
</cp:coreProperties>
</file>