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497" r:id="rId5"/>
    <p:sldId id="515" r:id="rId6"/>
    <p:sldId id="516" r:id="rId7"/>
    <p:sldId id="517" r:id="rId8"/>
    <p:sldId id="518" r:id="rId9"/>
    <p:sldId id="520" r:id="rId10"/>
    <p:sldId id="531" r:id="rId11"/>
    <p:sldId id="532" r:id="rId12"/>
    <p:sldId id="533" r:id="rId13"/>
    <p:sldId id="535"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79" d="100"/>
          <a:sy n="79" d="100"/>
        </p:scale>
        <p:origin x="960"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12/5/2024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12/5/2024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a:t>
            </a:fld>
            <a:endParaRPr lang="en-US" altLang="en-US"/>
          </a:p>
        </p:txBody>
      </p:sp>
    </p:spTree>
    <p:extLst>
      <p:ext uri="{BB962C8B-B14F-4D97-AF65-F5344CB8AC3E}">
        <p14:creationId xmlns:p14="http://schemas.microsoft.com/office/powerpoint/2010/main" val="195044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211598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5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5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5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5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5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5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5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5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FINAL REVIEW</a:t>
            </a:r>
          </a:p>
        </p:txBody>
      </p:sp>
      <p:sp>
        <p:nvSpPr>
          <p:cNvPr id="7" name="Footer Placeholder 4"/>
          <p:cNvSpPr txBox="1">
            <a:spLocks/>
          </p:cNvSpPr>
          <p:nvPr/>
        </p:nvSpPr>
        <p:spPr>
          <a:xfrm>
            <a:off x="762000" y="1200150"/>
            <a:ext cx="7772400" cy="3085785"/>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000" b="1" dirty="0">
              <a:latin typeface="Times New Roman" pitchFamily="18" charset="0"/>
              <a:cs typeface="Times New Roman" pitchFamily="18" charset="0"/>
            </a:endParaRPr>
          </a:p>
          <a:p>
            <a:pPr algn="ctr">
              <a:defRPr/>
            </a:pPr>
            <a:endParaRPr lang="en-US" sz="2000" b="1" dirty="0">
              <a:latin typeface="Times New Roman" pitchFamily="18" charset="0"/>
              <a:cs typeface="Times New Roman" pitchFamily="18" charset="0"/>
            </a:endParaRPr>
          </a:p>
          <a:p>
            <a:pPr algn="ctr">
              <a:defRPr/>
            </a:pPr>
            <a:endParaRPr lang="en-US" sz="2000" b="1" dirty="0">
              <a:latin typeface="Times New Roman" pitchFamily="18" charset="0"/>
              <a:cs typeface="Times New Roman" pitchFamily="18" charset="0"/>
            </a:endParaRPr>
          </a:p>
          <a:p>
            <a:pPr algn="ctr">
              <a:defRPr/>
            </a:pPr>
            <a:r>
              <a:rPr lang="en-US" sz="2000" b="1" dirty="0">
                <a:solidFill>
                  <a:schemeClr val="tx1"/>
                </a:solidFill>
                <a:latin typeface="Times New Roman" pitchFamily="18" charset="0"/>
                <a:cs typeface="Times New Roman" pitchFamily="18" charset="0"/>
              </a:rPr>
              <a:t>Department of CSE(Artificial Intelligence and Machine Learning)</a:t>
            </a:r>
          </a:p>
          <a:p>
            <a:pPr algn="ctr">
              <a:defRPr/>
            </a:pPr>
            <a:r>
              <a:rPr lang="en-US" sz="2000" b="1" dirty="0">
                <a:solidFill>
                  <a:schemeClr val="tx1"/>
                </a:solidFill>
                <a:latin typeface="Times New Roman" pitchFamily="18" charset="0"/>
                <a:cs typeface="Times New Roman" pitchFamily="18" charset="0"/>
              </a:rPr>
              <a:t>Academic Year: 2024 – 2025 (Odd Semester)</a:t>
            </a:r>
          </a:p>
          <a:p>
            <a:pPr algn="ctr">
              <a:defRPr/>
            </a:pPr>
            <a:endParaRPr lang="en-US" sz="2000" b="1" dirty="0">
              <a:solidFill>
                <a:schemeClr val="tx1"/>
              </a:solidFill>
              <a:latin typeface="Times New Roman" pitchFamily="18" charset="0"/>
              <a:cs typeface="Times New Roman" pitchFamily="18" charset="0"/>
            </a:endParaRPr>
          </a:p>
          <a:p>
            <a:pPr>
              <a:defRPr/>
            </a:pPr>
            <a:r>
              <a:rPr lang="en-US" sz="2000" b="1" dirty="0">
                <a:solidFill>
                  <a:schemeClr val="tx1"/>
                </a:solidFill>
                <a:latin typeface="Times New Roman" pitchFamily="18" charset="0"/>
                <a:cs typeface="Times New Roman" pitchFamily="18" charset="0"/>
              </a:rPr>
              <a:t>Register Number		: 8115U23AM045</a:t>
            </a:r>
          </a:p>
          <a:p>
            <a:pPr>
              <a:defRPr/>
            </a:pPr>
            <a:r>
              <a:rPr lang="en-US" sz="2000" b="1" dirty="0">
                <a:solidFill>
                  <a:schemeClr val="tx1"/>
                </a:solidFill>
                <a:latin typeface="Times New Roman" pitchFamily="18" charset="0"/>
                <a:cs typeface="Times New Roman" pitchFamily="18" charset="0"/>
              </a:rPr>
              <a:t>Name					: SATHYABALAN S</a:t>
            </a:r>
          </a:p>
          <a:p>
            <a:pPr>
              <a:defRPr/>
            </a:pPr>
            <a:r>
              <a:rPr lang="en-US" sz="2000" b="1" dirty="0">
                <a:solidFill>
                  <a:schemeClr val="tx1"/>
                </a:solidFill>
                <a:latin typeface="Times New Roman" pitchFamily="18" charset="0"/>
                <a:cs typeface="Times New Roman" pitchFamily="18" charset="0"/>
              </a:rPr>
              <a:t>Year					: 2</a:t>
            </a:r>
            <a:r>
              <a:rPr lang="en-US" sz="2000" b="1" baseline="30000" dirty="0">
                <a:solidFill>
                  <a:schemeClr val="tx1"/>
                </a:solidFill>
                <a:latin typeface="Times New Roman" pitchFamily="18" charset="0"/>
                <a:cs typeface="Times New Roman" pitchFamily="18" charset="0"/>
              </a:rPr>
              <a:t>nd</a:t>
            </a:r>
            <a:r>
              <a:rPr lang="en-US" sz="2000" b="1" dirty="0">
                <a:solidFill>
                  <a:schemeClr val="tx1"/>
                </a:solidFill>
                <a:latin typeface="Times New Roman" pitchFamily="18" charset="0"/>
                <a:cs typeface="Times New Roman" pitchFamily="18" charset="0"/>
              </a:rPr>
              <a:t> </a:t>
            </a:r>
          </a:p>
          <a:p>
            <a:pPr>
              <a:defRPr/>
            </a:pPr>
            <a:r>
              <a:rPr lang="en-US" sz="2000" b="1" dirty="0">
                <a:solidFill>
                  <a:schemeClr val="tx1"/>
                </a:solidFill>
                <a:latin typeface="Times New Roman" pitchFamily="18" charset="0"/>
                <a:cs typeface="Times New Roman" pitchFamily="18" charset="0"/>
              </a:rPr>
              <a:t>Semester				: 3</a:t>
            </a:r>
            <a:r>
              <a:rPr lang="en-US" sz="2000" b="1" baseline="30000" dirty="0">
                <a:solidFill>
                  <a:schemeClr val="tx1"/>
                </a:solidFill>
                <a:latin typeface="Times New Roman" pitchFamily="18" charset="0"/>
                <a:cs typeface="Times New Roman" pitchFamily="18" charset="0"/>
              </a:rPr>
              <a:t>rd</a:t>
            </a:r>
            <a:r>
              <a:rPr lang="en-US" sz="2000" b="1" dirty="0">
                <a:solidFill>
                  <a:schemeClr val="tx1"/>
                </a:solidFill>
                <a:latin typeface="Times New Roman" pitchFamily="18" charset="0"/>
                <a:cs typeface="Times New Roman" pitchFamily="18" charset="0"/>
              </a:rPr>
              <a:t> </a:t>
            </a:r>
          </a:p>
          <a:p>
            <a:pPr>
              <a:defRPr/>
            </a:pPr>
            <a:r>
              <a:rPr lang="en-US" sz="2000" b="1" dirty="0">
                <a:solidFill>
                  <a:schemeClr val="tx1"/>
                </a:solidFill>
                <a:latin typeface="Times New Roman" pitchFamily="18" charset="0"/>
                <a:cs typeface="Times New Roman" pitchFamily="18" charset="0"/>
              </a:rPr>
              <a:t>Department 			:CSE(AIML)</a:t>
            </a:r>
          </a:p>
          <a:p>
            <a:pPr>
              <a:defRPr/>
            </a:pPr>
            <a:r>
              <a:rPr lang="en-US" sz="2000" b="1" dirty="0">
                <a:solidFill>
                  <a:schemeClr val="tx1"/>
                </a:solidFill>
                <a:latin typeface="Times New Roman" pitchFamily="18" charset="0"/>
                <a:cs typeface="Times New Roman" pitchFamily="18" charset="0"/>
              </a:rPr>
              <a:t>Date					:05.12.2024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dirty="0"/>
          </a:p>
        </p:txBody>
      </p:sp>
      <p:sp>
        <p:nvSpPr>
          <p:cNvPr id="3" name="Footer Placeholder 4">
            <a:extLst>
              <a:ext uri="{FF2B5EF4-FFF2-40B4-BE49-F238E27FC236}">
                <a16:creationId xmlns:a16="http://schemas.microsoft.com/office/drawing/2014/main" id="{F4667C60-E6C7-41B3-BB03-0B1B925C54A9}"/>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Rectangle 1">
            <a:extLst>
              <a:ext uri="{FF2B5EF4-FFF2-40B4-BE49-F238E27FC236}">
                <a16:creationId xmlns:a16="http://schemas.microsoft.com/office/drawing/2014/main" id="{3EB172B5-8452-47E4-2DCD-99FB1672B884}"/>
              </a:ext>
            </a:extLst>
          </p:cNvPr>
          <p:cNvSpPr>
            <a:spLocks noGrp="1" noChangeArrowheads="1"/>
          </p:cNvSpPr>
          <p:nvPr>
            <p:ph sz="quarter" idx="1"/>
          </p:nvPr>
        </p:nvSpPr>
        <p:spPr bwMode="auto">
          <a:xfrm>
            <a:off x="583146" y="1194128"/>
            <a:ext cx="822960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authentication and role-based access control.</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Scheduling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automated creation of exam timetables with conflict checks.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Hall Allocation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Allocates students to rooms while optimizing available space.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evaluation logic and generates reports.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Delivers updates via email/SMS to all stakeholders.</a:t>
            </a:r>
          </a:p>
        </p:txBody>
      </p:sp>
      <p:sp>
        <p:nvSpPr>
          <p:cNvPr id="5" name="Footer Placeholder 4">
            <a:extLst>
              <a:ext uri="{FF2B5EF4-FFF2-40B4-BE49-F238E27FC236}">
                <a16:creationId xmlns:a16="http://schemas.microsoft.com/office/drawing/2014/main" id="{35058B4A-A1CB-A9C8-F13B-CD1030277D32}"/>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a:xfrm>
            <a:off x="457200" y="1374881"/>
            <a:ext cx="8229600" cy="2782359"/>
          </a:xfrm>
        </p:spPr>
        <p:txBody>
          <a:bodyPr>
            <a:norm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Outcomes</a:t>
            </a:r>
            <a:r>
              <a:rPr kumimoji="0" lang="en-US" altLang="en-US" sz="2000" b="0"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74320" lvl="1" indent="0" eaLnBrk="0" fontAlgn="base"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Streamlined scheduling and resource allocation reduced manual workload.</a:t>
            </a:r>
          </a:p>
          <a:p>
            <a:pPr marL="274320" lvl="1" indent="0" eaLnBrk="0" fontAlgn="base"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result processing minimized errors and expedited declarations.</a:t>
            </a:r>
          </a:p>
          <a:p>
            <a:pPr marL="274320" lvl="1" indent="0" eaLnBrk="0" fontAlgn="base" hangingPunct="0">
              <a:lnSpc>
                <a:spcPct val="15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improved communication between </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faculty</a:t>
            </a:r>
            <a:endParaRPr lang="en-US" sz="2000" dirty="0">
              <a:latin typeface="Times New Roman" panose="02020603050405020304" pitchFamily="18" charset="0"/>
              <a:cs typeface="Times New Roman" panose="02020603050405020304" pitchFamily="18" charset="0"/>
            </a:endParaRPr>
          </a:p>
        </p:txBody>
      </p:sp>
      <p:sp>
        <p:nvSpPr>
          <p:cNvPr id="3" name="Footer Placeholder 4">
            <a:extLst>
              <a:ext uri="{FF2B5EF4-FFF2-40B4-BE49-F238E27FC236}">
                <a16:creationId xmlns:a16="http://schemas.microsoft.com/office/drawing/2014/main" id="{784FA605-EF8F-4E50-2BD1-1F4D1A644386}"/>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8" name="Content Placeholder 7">
            <a:extLst>
              <a:ext uri="{FF2B5EF4-FFF2-40B4-BE49-F238E27FC236}">
                <a16:creationId xmlns:a16="http://schemas.microsoft.com/office/drawing/2014/main" id="{8E547088-A7AA-4618-0388-9717752908C4}"/>
              </a:ext>
            </a:extLst>
          </p:cNvPr>
          <p:cNvPicPr>
            <a:picLocks noGrp="1" noChangeAspect="1"/>
          </p:cNvPicPr>
          <p:nvPr>
            <p:ph sz="quarter" idx="1"/>
          </p:nvPr>
        </p:nvPicPr>
        <p:blipFill>
          <a:blip r:embed="rId3"/>
          <a:stretch>
            <a:fillRect/>
          </a:stretch>
        </p:blipFill>
        <p:spPr>
          <a:xfrm>
            <a:off x="457200" y="1123950"/>
            <a:ext cx="4038600" cy="3270429"/>
          </a:xfrm>
        </p:spPr>
      </p:pic>
      <p:pic>
        <p:nvPicPr>
          <p:cNvPr id="10" name="Picture 9">
            <a:extLst>
              <a:ext uri="{FF2B5EF4-FFF2-40B4-BE49-F238E27FC236}">
                <a16:creationId xmlns:a16="http://schemas.microsoft.com/office/drawing/2014/main" id="{1AF5568E-DE56-14D2-2807-46F5AA2F8393}"/>
              </a:ext>
            </a:extLst>
          </p:cNvPr>
          <p:cNvPicPr>
            <a:picLocks noChangeAspect="1"/>
          </p:cNvPicPr>
          <p:nvPr/>
        </p:nvPicPr>
        <p:blipFill>
          <a:blip r:embed="rId4"/>
          <a:stretch>
            <a:fillRect/>
          </a:stretch>
        </p:blipFill>
        <p:spPr>
          <a:xfrm>
            <a:off x="4648202" y="1123950"/>
            <a:ext cx="4038598" cy="3270429"/>
          </a:xfrm>
          <a:prstGeom prst="rect">
            <a:avLst/>
          </a:prstGeom>
        </p:spPr>
      </p:pic>
      <p:sp>
        <p:nvSpPr>
          <p:cNvPr id="3" name="Footer Placeholder 4">
            <a:extLst>
              <a:ext uri="{FF2B5EF4-FFF2-40B4-BE49-F238E27FC236}">
                <a16:creationId xmlns:a16="http://schemas.microsoft.com/office/drawing/2014/main" id="{F556DFE4-7713-B536-6EC7-CCD6443512FE}"/>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B6EC4C-9AA7-CA12-1F1E-607EACD7B662}"/>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9" name="Content Placeholder 8">
            <a:extLst>
              <a:ext uri="{FF2B5EF4-FFF2-40B4-BE49-F238E27FC236}">
                <a16:creationId xmlns:a16="http://schemas.microsoft.com/office/drawing/2014/main" id="{8CB35FD3-AD44-88DE-6997-7A9AE5A802B2}"/>
              </a:ext>
            </a:extLst>
          </p:cNvPr>
          <p:cNvPicPr>
            <a:picLocks noGrp="1" noChangeAspect="1"/>
          </p:cNvPicPr>
          <p:nvPr>
            <p:ph sz="quarter" idx="1"/>
          </p:nvPr>
        </p:nvPicPr>
        <p:blipFill>
          <a:blip r:embed="rId2"/>
          <a:stretch>
            <a:fillRect/>
          </a:stretch>
        </p:blipFill>
        <p:spPr>
          <a:xfrm>
            <a:off x="533400" y="1060244"/>
            <a:ext cx="3962400" cy="3411950"/>
          </a:xfrm>
        </p:spPr>
      </p:pic>
      <p:sp>
        <p:nvSpPr>
          <p:cNvPr id="6" name="Title 1">
            <a:extLst>
              <a:ext uri="{FF2B5EF4-FFF2-40B4-BE49-F238E27FC236}">
                <a16:creationId xmlns:a16="http://schemas.microsoft.com/office/drawing/2014/main" id="{98C32093-3822-68A3-B336-270EDA693F00}"/>
              </a:ext>
            </a:extLst>
          </p:cNvPr>
          <p:cNvSpPr txBox="1">
            <a:spLocks/>
          </p:cNvSpPr>
          <p:nvPr/>
        </p:nvSpPr>
        <p:spPr>
          <a:xfrm>
            <a:off x="609600" y="76200"/>
            <a:ext cx="8229600" cy="742950"/>
          </a:xfrm>
          <a:prstGeom prst="rect">
            <a:avLst/>
          </a:prstGeom>
          <a:solidFill>
            <a:schemeClr val="bg2">
              <a:lumMod val="75000"/>
            </a:schemeClr>
          </a:solidFill>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defTabSz="914400"/>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49FD6274-3F31-379C-DE0E-E4F2818B483A}"/>
              </a:ext>
            </a:extLst>
          </p:cNvPr>
          <p:cNvPicPr>
            <a:picLocks noChangeAspect="1"/>
          </p:cNvPicPr>
          <p:nvPr/>
        </p:nvPicPr>
        <p:blipFill>
          <a:blip r:embed="rId3"/>
          <a:stretch>
            <a:fillRect/>
          </a:stretch>
        </p:blipFill>
        <p:spPr>
          <a:xfrm>
            <a:off x="4689530" y="1070109"/>
            <a:ext cx="4149670" cy="3411950"/>
          </a:xfrm>
          <a:prstGeom prst="rect">
            <a:avLst/>
          </a:prstGeom>
        </p:spPr>
      </p:pic>
      <p:sp>
        <p:nvSpPr>
          <p:cNvPr id="2" name="Footer Placeholder 4">
            <a:extLst>
              <a:ext uri="{FF2B5EF4-FFF2-40B4-BE49-F238E27FC236}">
                <a16:creationId xmlns:a16="http://schemas.microsoft.com/office/drawing/2014/main" id="{95451402-1E63-7065-B213-AD0876B759CA}"/>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84228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914400" y="1413933"/>
            <a:ext cx="7481455" cy="2072217"/>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Exam Management System revolutionizes how institutions manage exams. By automating core processes like scheduling and result declaration, it enhances efficiency, accuracy, and user satisfaction. With a scalable architecture, the system can cater to institutions of varying sizes, ensuring future adaptability and growth.</a:t>
            </a:r>
          </a:p>
        </p:txBody>
      </p:sp>
      <p:sp>
        <p:nvSpPr>
          <p:cNvPr id="3" name="Footer Placeholder 4">
            <a:extLst>
              <a:ext uri="{FF2B5EF4-FFF2-40B4-BE49-F238E27FC236}">
                <a16:creationId xmlns:a16="http://schemas.microsoft.com/office/drawing/2014/main" id="{4A6BA6E7-F810-C9A5-7622-3B9FDB5CDB3C}"/>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2" name="Title 1">
            <a:extLst>
              <a:ext uri="{FF2B5EF4-FFF2-40B4-BE49-F238E27FC236}">
                <a16:creationId xmlns:a16="http://schemas.microsoft.com/office/drawing/2014/main" id="{C622646B-3CDF-929A-2318-D91165119579}"/>
              </a:ext>
            </a:extLst>
          </p:cNvPr>
          <p:cNvSpPr txBox="1">
            <a:spLocks/>
          </p:cNvSpPr>
          <p:nvPr/>
        </p:nvSpPr>
        <p:spPr>
          <a:xfrm>
            <a:off x="0" y="1739621"/>
            <a:ext cx="9144000" cy="1664258"/>
          </a:xfrm>
          <a:prstGeom prst="rect">
            <a:avLst/>
          </a:prstGeom>
          <a:solidFill>
            <a:schemeClr val="accent3">
              <a:lumMod val="40000"/>
              <a:lumOff val="60000"/>
            </a:schemeClr>
          </a:solidFill>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3" name="Title 4">
            <a:extLst>
              <a:ext uri="{FF2B5EF4-FFF2-40B4-BE49-F238E27FC236}">
                <a16:creationId xmlns:a16="http://schemas.microsoft.com/office/drawing/2014/main" id="{B41377AE-5B94-C1F2-E1C0-17E77BBFB9DA}"/>
              </a:ext>
            </a:extLst>
          </p:cNvPr>
          <p:cNvSpPr>
            <a:spLocks noGrp="1"/>
          </p:cNvSpPr>
          <p:nvPr/>
        </p:nvSpPr>
        <p:spPr>
          <a:xfrm>
            <a:off x="457200" y="133350"/>
            <a:ext cx="8229600" cy="685800"/>
          </a:xfrm>
          <a:prstGeom prst="rect">
            <a:avLst/>
          </a:prstGeom>
          <a:solidFill>
            <a:schemeClr val="bg2">
              <a:lumMod val="75000"/>
            </a:schemeClr>
          </a:solidFill>
        </p:spPr>
        <p:txBody>
          <a:bodyPr vert="horz" anchor="b" anchorCtr="0">
            <a:normAutofit fontScale="90000" lnSpcReduction="10000"/>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425A6C83-BA81-B534-81CE-4E18A7914A84}"/>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1135380"/>
            <a:ext cx="8229601" cy="3036570"/>
          </a:xfrm>
        </p:spPr>
        <p:txBody>
          <a:bodyPr>
            <a:normAutofit/>
          </a:bodyPr>
          <a:lstStyle/>
          <a:p>
            <a:pPr marL="274320" lvl="1" indent="0">
              <a:buNone/>
            </a:pPr>
            <a:endParaRPr lang="en-US" sz="3600" b="1" dirty="0"/>
          </a:p>
          <a:p>
            <a:pPr marL="274320" lvl="1" indent="0" algn="ctr">
              <a:buNone/>
            </a:pPr>
            <a:r>
              <a:rPr lang="en-US" sz="3600" b="1" dirty="0"/>
              <a:t>  </a:t>
            </a:r>
            <a:r>
              <a:rPr lang="en-US" sz="3600" b="1" dirty="0">
                <a:latin typeface="Times New Roman" panose="02020603050405020304" pitchFamily="18" charset="0"/>
                <a:cs typeface="Times New Roman" panose="02020603050405020304" pitchFamily="18" charset="0"/>
              </a:rPr>
              <a:t>Exam Management System</a:t>
            </a:r>
            <a:br>
              <a:rPr lang="en-US" sz="36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practical and efficient solution for automating and streamlining the examination process using Java.</a:t>
            </a:r>
            <a:endParaRPr lang="en-IN" sz="2500" dirty="0">
              <a:latin typeface="Times New Roman" panose="02020603050405020304" pitchFamily="18" charset="0"/>
              <a:cs typeface="Times New Roman" pitchFamily="18" charset="0"/>
            </a:endParaRPr>
          </a:p>
        </p:txBody>
      </p:sp>
      <p:sp>
        <p:nvSpPr>
          <p:cNvPr id="3" name="Footer Placeholder 4">
            <a:extLst>
              <a:ext uri="{FF2B5EF4-FFF2-40B4-BE49-F238E27FC236}">
                <a16:creationId xmlns:a16="http://schemas.microsoft.com/office/drawing/2014/main" id="{8A9DE9A9-F219-1C64-D280-8F78128F4327}"/>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1313391"/>
            <a:ext cx="8229600" cy="2782359"/>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The Exam Management System is an advanced tool to automate and streamline all aspects of exam planning, execution, and evaluation. It covers processes such as exam scheduling, seating arrangement, question paper management, and result processing. The system ensures efficiency, reduces errors, and provides real-time updates for administrators and students. Designed with Java and database integration, it is scalable, secure, and user-friendly.</a:t>
            </a:r>
            <a:endParaRPr lang="en-IN" sz="2000" dirty="0">
              <a:latin typeface="Times New Roman" panose="02020603050405020304" pitchFamily="18" charset="0"/>
              <a:cs typeface="Times New Roman" pitchFamily="18" charset="0"/>
            </a:endParaRPr>
          </a:p>
        </p:txBody>
      </p:sp>
      <p:sp>
        <p:nvSpPr>
          <p:cNvPr id="4" name="Footer Placeholder 4">
            <a:extLst>
              <a:ext uri="{FF2B5EF4-FFF2-40B4-BE49-F238E27FC236}">
                <a16:creationId xmlns:a16="http://schemas.microsoft.com/office/drawing/2014/main" id="{2C66E78C-D5B7-7170-2299-1B564BDCE7B3}"/>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4289934061"/>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Apply object-oriented programming concepts to solve real-world problems</a:t>
                      </a:r>
                    </a:p>
                    <a:p>
                      <a:endParaRPr kumimoji="0"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itchFamily="18" charset="0"/>
                          <a:cs typeface="Times New Roman" pitchFamily="18" charset="0"/>
                        </a:rPr>
                        <a:t>Use modern tools to enhance professional practice in engineering.</a:t>
                      </a: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CO3</a:t>
                      </a: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  PO5</a:t>
                      </a: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
        <p:nvSpPr>
          <p:cNvPr id="4" name="Footer Placeholder 4">
            <a:extLst>
              <a:ext uri="{FF2B5EF4-FFF2-40B4-BE49-F238E27FC236}">
                <a16:creationId xmlns:a16="http://schemas.microsoft.com/office/drawing/2014/main" id="{B76D4CA8-B665-2E51-AECF-6878F9C91073}"/>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1276350"/>
            <a:ext cx="8229600" cy="2590800"/>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Exam Management System simplifies the traditional examination process. It replaces manual methods prone to errors with a fully automated system. The key features include scheduling, invigilation management, hall allocation, and result processing. By providing real-time communication and robust security, the system ensures transparency and accuracy in academic institutions.</a:t>
            </a:r>
            <a:endParaRPr lang="en-IN" sz="2000" dirty="0">
              <a:latin typeface="Times New Roman" panose="02020603050405020304" pitchFamily="18" charset="0"/>
              <a:cs typeface="Times New Roman" pitchFamily="18" charset="0"/>
            </a:endParaRPr>
          </a:p>
        </p:txBody>
      </p:sp>
      <p:sp>
        <p:nvSpPr>
          <p:cNvPr id="7" name="Footer Placeholder 4">
            <a:extLst>
              <a:ext uri="{FF2B5EF4-FFF2-40B4-BE49-F238E27FC236}">
                <a16:creationId xmlns:a16="http://schemas.microsoft.com/office/drawing/2014/main" id="{C996C1B0-A335-F23C-9A17-6F13FE57D2AA}"/>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4" name="Rectangle 1">
            <a:extLst>
              <a:ext uri="{FF2B5EF4-FFF2-40B4-BE49-F238E27FC236}">
                <a16:creationId xmlns:a16="http://schemas.microsoft.com/office/drawing/2014/main" id="{7AD746AE-34D1-868A-FEAC-1A7445E6B71B}"/>
              </a:ext>
            </a:extLst>
          </p:cNvPr>
          <p:cNvSpPr>
            <a:spLocks noGrp="1" noChangeArrowheads="1"/>
          </p:cNvSpPr>
          <p:nvPr>
            <p:ph sz="quarter" idx="1"/>
          </p:nvPr>
        </p:nvSpPr>
        <p:spPr bwMode="auto">
          <a:xfrm>
            <a:off x="457200" y="1334898"/>
            <a:ext cx="7848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modular, reusable classes for users, exams, and schedules.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 Handling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secure and uninterrupted operations during runtime.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JDBC (Java Database Connectivity)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seamless interaction with the database.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Multi-threading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simultaneous requests, such as result queries and exam scheduling.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Handling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exporting reports like attendance sheets and results. </a:t>
            </a:r>
          </a:p>
        </p:txBody>
      </p:sp>
      <p:sp>
        <p:nvSpPr>
          <p:cNvPr id="3" name="Footer Placeholder 4">
            <a:extLst>
              <a:ext uri="{FF2B5EF4-FFF2-40B4-BE49-F238E27FC236}">
                <a16:creationId xmlns:a16="http://schemas.microsoft.com/office/drawing/2014/main" id="{3A5C269B-F860-9CC8-1DFD-8F2CBA57EA87}"/>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4" name="Rectangle 1">
            <a:extLst>
              <a:ext uri="{FF2B5EF4-FFF2-40B4-BE49-F238E27FC236}">
                <a16:creationId xmlns:a16="http://schemas.microsoft.com/office/drawing/2014/main" id="{8DB03951-1318-904A-FF98-2590277B3A21}"/>
              </a:ext>
            </a:extLst>
          </p:cNvPr>
          <p:cNvSpPr>
            <a:spLocks noGrp="1" noChangeArrowheads="1"/>
          </p:cNvSpPr>
          <p:nvPr>
            <p:ph sz="quarter" idx="1"/>
          </p:nvPr>
        </p:nvSpPr>
        <p:spPr bwMode="auto">
          <a:xfrm>
            <a:off x="758438" y="1229454"/>
            <a:ext cx="762356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48640" lvl="2" indent="0" eaLnBrk="0" fontAlgn="base" hangingPunct="0">
              <a:lnSpc>
                <a:spcPct val="15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 Type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Layered, modular system.</a:t>
            </a:r>
          </a:p>
          <a:p>
            <a:pPr marL="548640" lvl="2" indent="0" eaLnBrk="0" fontAlgn="base" hangingPunct="0">
              <a:lnSpc>
                <a:spcPct val="150000"/>
              </a:lnSpc>
              <a:spcBef>
                <a:spcPct val="0"/>
              </a:spcBef>
              <a:spcAft>
                <a:spcPct val="0"/>
              </a:spcAft>
              <a:buClrTx/>
              <a:buSzTx/>
              <a:buNone/>
            </a:pP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48640" lvl="2" indent="0" eaLnBrk="0" fontAlgn="base" hangingPunct="0">
              <a:lnSpc>
                <a:spcPct val="15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interfaces for Admin, Students, and Examiners.</a:t>
            </a:r>
          </a:p>
          <a:p>
            <a:pPr marL="548640" lvl="2" indent="0" eaLnBrk="0" fontAlgn="base" hangingPunct="0">
              <a:lnSpc>
                <a:spcPct val="15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Java-based logic to process exam data and user requests.</a:t>
            </a:r>
          </a:p>
          <a:p>
            <a:pPr marL="548640" lvl="2" indent="0" eaLnBrk="0" fontAlgn="base" hangingPunct="0">
              <a:lnSpc>
                <a:spcPct val="15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user data, exam schedules, and results.</a:t>
            </a:r>
          </a:p>
          <a:p>
            <a:pPr marL="548640" lvl="2" indent="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4">
            <a:extLst>
              <a:ext uri="{FF2B5EF4-FFF2-40B4-BE49-F238E27FC236}">
                <a16:creationId xmlns:a16="http://schemas.microsoft.com/office/drawing/2014/main" id="{A95B4911-91E2-B43A-0C0F-3F93152C55BA}"/>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4" name="Rectangle 1">
            <a:extLst>
              <a:ext uri="{FF2B5EF4-FFF2-40B4-BE49-F238E27FC236}">
                <a16:creationId xmlns:a16="http://schemas.microsoft.com/office/drawing/2014/main" id="{68B4A341-3080-A981-33C5-9D5E7513B428}"/>
              </a:ext>
            </a:extLst>
          </p:cNvPr>
          <p:cNvSpPr>
            <a:spLocks noGrp="1" noChangeArrowheads="1"/>
          </p:cNvSpPr>
          <p:nvPr>
            <p:ph sz="quarter" idx="1"/>
          </p:nvPr>
        </p:nvSpPr>
        <p:spPr bwMode="auto">
          <a:xfrm>
            <a:off x="794128" y="898833"/>
            <a:ext cx="7511672"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interfaces developed using HTML, CSS, and JavaScript.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access for administrators, students, and examiners.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logic implemented using Java.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scheduling, seat allocation, and notifications.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MySQL database for storing and retrieving exam-related data.</a:t>
            </a:r>
          </a:p>
        </p:txBody>
      </p:sp>
      <p:sp>
        <p:nvSpPr>
          <p:cNvPr id="3" name="Footer Placeholder 4">
            <a:extLst>
              <a:ext uri="{FF2B5EF4-FFF2-40B4-BE49-F238E27FC236}">
                <a16:creationId xmlns:a16="http://schemas.microsoft.com/office/drawing/2014/main" id="{CC023CD5-1564-8995-9856-FFADF4B9E05C}"/>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4" name="Rectangle 1">
            <a:extLst>
              <a:ext uri="{FF2B5EF4-FFF2-40B4-BE49-F238E27FC236}">
                <a16:creationId xmlns:a16="http://schemas.microsoft.com/office/drawing/2014/main" id="{EF35C4F7-FEB2-87C1-7DEA-2CA13CDEE56C}"/>
              </a:ext>
            </a:extLst>
          </p:cNvPr>
          <p:cNvSpPr>
            <a:spLocks noGrp="1" noChangeArrowheads="1"/>
          </p:cNvSpPr>
          <p:nvPr>
            <p:ph sz="quarter" idx="1"/>
          </p:nvPr>
        </p:nvSpPr>
        <p:spPr bwMode="auto">
          <a:xfrm>
            <a:off x="711656" y="1287296"/>
            <a:ext cx="7746544" cy="257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 roles like admin, examiner, and student.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Scheduling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and update timetables.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Hall Allocation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 seating arrangements based on student count.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and publish results.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alerts for updates and changes. </a:t>
            </a:r>
          </a:p>
        </p:txBody>
      </p:sp>
      <p:sp>
        <p:nvSpPr>
          <p:cNvPr id="3" name="Footer Placeholder 4">
            <a:extLst>
              <a:ext uri="{FF2B5EF4-FFF2-40B4-BE49-F238E27FC236}">
                <a16:creationId xmlns:a16="http://schemas.microsoft.com/office/drawing/2014/main" id="{22EAEB19-7E38-FF02-3F69-D69751D4410B}"/>
              </a:ext>
            </a:extLst>
          </p:cNvPr>
          <p:cNvSpPr>
            <a:spLocks noGrp="1"/>
          </p:cNvSpPr>
          <p:nvPr>
            <p:ph type="ftr" sz="quarter" idx="11"/>
          </p:nvPr>
        </p:nvSpPr>
        <p:spPr>
          <a:xfrm>
            <a:off x="3124200" y="4781550"/>
            <a:ext cx="4572000" cy="376237"/>
          </a:xfrm>
        </p:spPr>
        <p:txBody>
          <a:bodyPr/>
          <a:lstStyle/>
          <a:p>
            <a:pPr>
              <a:defRPr/>
            </a:pPr>
            <a:r>
              <a:rPr lang="en-US" sz="1200" dirty="0">
                <a:latin typeface="Times New Roman" pitchFamily="18" charset="0"/>
                <a:cs typeface="Times New Roman" pitchFamily="18" charset="0"/>
              </a:rPr>
              <a:t>CGB1201 – JAVA PROGRAMMING –PROJECT FINAL REVIEW</a:t>
            </a:r>
          </a:p>
        </p:txBody>
      </p:sp>
    </p:spTree>
    <p:extLst>
      <p:ext uri="{BB962C8B-B14F-4D97-AF65-F5344CB8AC3E}">
        <p14:creationId xmlns:p14="http://schemas.microsoft.com/office/powerpoint/2010/main" val="353887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798</Words>
  <Application>Microsoft Office PowerPoint</Application>
  <PresentationFormat>On-screen Show (16:9)</PresentationFormat>
  <Paragraphs>111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CGB1201 – JAVA PROGRAMMING PROJECT FINAL REVIEW</vt:lpstr>
      <vt:lpstr>Title of the Project</vt:lpstr>
      <vt:lpstr>Abstract </vt:lpstr>
      <vt:lpstr>Abstract with CO/PO Mapping</vt:lpstr>
      <vt:lpstr>Introduction</vt:lpstr>
      <vt:lpstr>Java Programming  - Concepts Used</vt:lpstr>
      <vt:lpstr>Proposed Architecture</vt:lpstr>
      <vt:lpstr>Proposed Architecture - Description</vt:lpstr>
      <vt:lpstr>List of Modules</vt:lpstr>
      <vt:lpstr>Module Description</vt:lpstr>
      <vt:lpstr>Results and Discussion</vt:lpstr>
      <vt:lpstr>Results and Discussion (Cont..)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PROJECT FINAL REVIEW</dc:title>
  <dc:creator/>
  <cp:lastModifiedBy>sathiyabalan8257@gmail.com</cp:lastModifiedBy>
  <cp:revision>2</cp:revision>
  <dcterms:modified xsi:type="dcterms:W3CDTF">2024-12-05T04:07:09Z</dcterms:modified>
</cp:coreProperties>
</file>