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3FFE-ABB5-E65C-BBBA-AE26FD0E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Employee performance analysis using</a:t>
            </a:r>
            <a:br>
              <a:rPr lang="en-IN">
                <a:solidFill>
                  <a:schemeClr val="tx1"/>
                </a:solidFill>
              </a:rPr>
            </a:br>
            <a:r>
              <a:rPr lang="en-IN">
                <a:solidFill>
                  <a:schemeClr val="tx1"/>
                </a:solidFill>
              </a:rPr>
              <a:t>Excel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C773B-356D-52DA-4A7A-F13034C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STUDENT NAME </a:t>
            </a:r>
            <a:r>
              <a:rPr lang="en-IN" sz="2800"/>
              <a:t>: balashanmugaraja J</a:t>
            </a:r>
            <a:r>
              <a:rPr lang="en-IN" sz="2800" dirty="0"/>
              <a:t>
REGISTER NO </a:t>
            </a:r>
            <a:r>
              <a:rPr lang="en-IN" sz="2800"/>
              <a:t>: 312207142</a:t>
            </a:r>
            <a:r>
              <a:rPr lang="en-IN" sz="2800" dirty="0"/>
              <a:t>
NM ID :0E38062308E4B50AEAA44DA583B6329A
DEPARTMENT : B.COM(MM)
COLLEGE : A.M.JAIN COLLEGE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5CFBE-CD12-82F4-9F58-71F2FFC28D24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1F65F-9CFD-0114-E862-7506A985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986118"/>
            <a:ext cx="8574741" cy="3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7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F66BDC-2469-E44C-8A40-3CF079BE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147482"/>
            <a:ext cx="8825753" cy="39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FF986-4323-B2DE-CD5F-453A9867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7" y="824754"/>
            <a:ext cx="8807824" cy="42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4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84FD-2FB6-38D6-6BDB-1C6E8841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D048C-0F2A-4281-5D5C-64D793A9C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95" y="634096"/>
            <a:ext cx="9197788" cy="5367449"/>
          </a:xfrm>
        </p:spPr>
      </p:pic>
    </p:spTree>
    <p:extLst>
      <p:ext uri="{BB962C8B-B14F-4D97-AF65-F5344CB8AC3E}">
        <p14:creationId xmlns:p14="http://schemas.microsoft.com/office/powerpoint/2010/main" val="164676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94AF-6E63-F552-DD97-58A46C5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84EAB-A77E-9774-B5CE-4DBF2701D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1"/>
            <a:ext cx="8843183" cy="5391944"/>
          </a:xfrm>
        </p:spPr>
      </p:pic>
    </p:spTree>
    <p:extLst>
      <p:ext uri="{BB962C8B-B14F-4D97-AF65-F5344CB8AC3E}">
        <p14:creationId xmlns:p14="http://schemas.microsoft.com/office/powerpoint/2010/main" val="310216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DA21-4020-CAD8-53AE-08C596BA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3964DD-840A-15BD-9CC9-D6447D353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609599"/>
            <a:ext cx="8861113" cy="5396753"/>
          </a:xfrm>
        </p:spPr>
      </p:pic>
    </p:spTree>
    <p:extLst>
      <p:ext uri="{BB962C8B-B14F-4D97-AF65-F5344CB8AC3E}">
        <p14:creationId xmlns:p14="http://schemas.microsoft.com/office/powerpoint/2010/main" val="331617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7D72A-9D6F-1218-3E41-C21088B0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255059"/>
            <a:ext cx="8395447" cy="49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5EF1C-631E-C970-C925-B6D80D29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24753"/>
            <a:ext cx="8104094" cy="50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8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7446C-0E7D-F1CE-1C5E-BCE2440E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1" y="1075765"/>
            <a:ext cx="8516471" cy="49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6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FA48B-FCD0-283A-9072-A4250FC2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2" y="860612"/>
            <a:ext cx="8283389" cy="51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E12841-ABB7-FF22-7CD3-F39F7BB6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" y="860612"/>
            <a:ext cx="8736106" cy="51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04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Employee performance analysis using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dc:creator>karthika.2004.68@gmail.com</dc:creator>
  <cp:lastModifiedBy>balashanmuga raja</cp:lastModifiedBy>
  <cp:revision>2</cp:revision>
  <dcterms:created xsi:type="dcterms:W3CDTF">2024-09-03T15:33:23Z</dcterms:created>
  <dcterms:modified xsi:type="dcterms:W3CDTF">2024-09-07T09:24:20Z</dcterms:modified>
</cp:coreProperties>
</file>