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52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99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9585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615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4469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958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767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06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95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70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23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06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62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49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26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D84EA-4FD9-4243-A6D3-162E58E78292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82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8CB79-EDAA-5B30-AD8E-9F6957075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032" y="2404534"/>
            <a:ext cx="8044971" cy="1646302"/>
          </a:xfrm>
        </p:spPr>
        <p:txBody>
          <a:bodyPr/>
          <a:lstStyle/>
          <a:p>
            <a:r>
              <a:rPr lang="en-IN" dirty="0"/>
              <a:t>Walmart Superstore Sales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FAE86-A5B2-D4A9-A39D-4B263671C8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Analysed by </a:t>
            </a:r>
            <a:r>
              <a:rPr lang="en-IN" dirty="0" err="1"/>
              <a:t>Balachander.S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62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10D84D-E40C-6CBB-7EA6-D3D3373AC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203" y="504194"/>
            <a:ext cx="6088908" cy="24157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814361-987A-5E5D-7366-EE7D5BBBA9D0}"/>
              </a:ext>
            </a:extLst>
          </p:cNvPr>
          <p:cNvSpPr txBox="1"/>
          <p:nvPr/>
        </p:nvSpPr>
        <p:spPr>
          <a:xfrm>
            <a:off x="835742" y="3429000"/>
            <a:ext cx="7393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Bar chart: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Bar chart shows the sum of sales of the sub-category of the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chart shows the products purchased by the customers.</a:t>
            </a:r>
          </a:p>
        </p:txBody>
      </p:sp>
    </p:spTree>
    <p:extLst>
      <p:ext uri="{BB962C8B-B14F-4D97-AF65-F5344CB8AC3E}">
        <p14:creationId xmlns:p14="http://schemas.microsoft.com/office/powerpoint/2010/main" val="30471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0332F0-A304-41A7-E8D1-005A30D3E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472" y="570271"/>
            <a:ext cx="10025481" cy="5471163"/>
          </a:xfrm>
        </p:spPr>
      </p:pic>
    </p:spTree>
    <p:extLst>
      <p:ext uri="{BB962C8B-B14F-4D97-AF65-F5344CB8AC3E}">
        <p14:creationId xmlns:p14="http://schemas.microsoft.com/office/powerpoint/2010/main" val="290423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3D163-425D-A625-44B7-254D0A1AC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595" y="584519"/>
            <a:ext cx="2834886" cy="152413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585D44-911D-E830-C968-3E70D75BD6DE}"/>
              </a:ext>
            </a:extLst>
          </p:cNvPr>
          <p:cNvSpPr txBox="1"/>
          <p:nvPr/>
        </p:nvSpPr>
        <p:spPr>
          <a:xfrm>
            <a:off x="1465006" y="2359742"/>
            <a:ext cx="6617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Sum of Sales:</a:t>
            </a:r>
          </a:p>
          <a:p>
            <a:endParaRPr lang="en-IN" dirty="0"/>
          </a:p>
          <a:p>
            <a:r>
              <a:rPr lang="en-IN" dirty="0"/>
              <a:t>The card represents sum of sales from the Walmart data</a:t>
            </a:r>
          </a:p>
        </p:txBody>
      </p:sp>
    </p:spTree>
    <p:extLst>
      <p:ext uri="{BB962C8B-B14F-4D97-AF65-F5344CB8AC3E}">
        <p14:creationId xmlns:p14="http://schemas.microsoft.com/office/powerpoint/2010/main" val="276662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767AD2-23A2-9709-6885-9B3A58F15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7577" y="757780"/>
            <a:ext cx="2743438" cy="155461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4C15A0-F860-1D89-D8B0-92F90CD5532B}"/>
              </a:ext>
            </a:extLst>
          </p:cNvPr>
          <p:cNvSpPr txBox="1"/>
          <p:nvPr/>
        </p:nvSpPr>
        <p:spPr>
          <a:xfrm>
            <a:off x="1170039" y="2890684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Sum of profit:</a:t>
            </a:r>
          </a:p>
          <a:p>
            <a:endParaRPr lang="en-IN" dirty="0"/>
          </a:p>
          <a:p>
            <a:r>
              <a:rPr lang="en-IN" dirty="0"/>
              <a:t>The card represents the sum of profit from the Walmart data</a:t>
            </a:r>
          </a:p>
        </p:txBody>
      </p:sp>
    </p:spTree>
    <p:extLst>
      <p:ext uri="{BB962C8B-B14F-4D97-AF65-F5344CB8AC3E}">
        <p14:creationId xmlns:p14="http://schemas.microsoft.com/office/powerpoint/2010/main" val="324962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E45E00-B7F8-4D2E-7EBF-463002D22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80" y="869769"/>
            <a:ext cx="3505504" cy="19127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6E2671-880C-EA29-E353-E158800A669C}"/>
              </a:ext>
            </a:extLst>
          </p:cNvPr>
          <p:cNvSpPr txBox="1"/>
          <p:nvPr/>
        </p:nvSpPr>
        <p:spPr>
          <a:xfrm>
            <a:off x="1189703" y="3313471"/>
            <a:ext cx="55748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Matrix Table: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table represents the data for category and count(distinct) of product name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major categories are furniture, office supplies, technology.</a:t>
            </a:r>
          </a:p>
        </p:txBody>
      </p:sp>
    </p:spTree>
    <p:extLst>
      <p:ext uri="{BB962C8B-B14F-4D97-AF65-F5344CB8AC3E}">
        <p14:creationId xmlns:p14="http://schemas.microsoft.com/office/powerpoint/2010/main" val="191072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CD3894-09EE-77F6-DB25-C2B981AAA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012" y="608537"/>
            <a:ext cx="2880610" cy="24233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566779-C785-EF3A-2F1A-7A8BCE80B6C0}"/>
              </a:ext>
            </a:extLst>
          </p:cNvPr>
          <p:cNvSpPr txBox="1"/>
          <p:nvPr/>
        </p:nvSpPr>
        <p:spPr>
          <a:xfrm>
            <a:off x="973394" y="3212690"/>
            <a:ext cx="60370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Slicer: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Slicer is used to for category and 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Dropdown is selected for the view.</a:t>
            </a:r>
          </a:p>
        </p:txBody>
      </p:sp>
    </p:spTree>
    <p:extLst>
      <p:ext uri="{BB962C8B-B14F-4D97-AF65-F5344CB8AC3E}">
        <p14:creationId xmlns:p14="http://schemas.microsoft.com/office/powerpoint/2010/main" val="279516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48358D-E5C5-F747-1BD5-487E890DB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220" y="673207"/>
            <a:ext cx="3177815" cy="19204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900074-CFDD-3F87-0093-8DE8987E3492}"/>
              </a:ext>
            </a:extLst>
          </p:cNvPr>
          <p:cNvSpPr txBox="1"/>
          <p:nvPr/>
        </p:nvSpPr>
        <p:spPr>
          <a:xfrm>
            <a:off x="999867" y="3008671"/>
            <a:ext cx="6076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Slicer: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Slicer is used for Segment from the Walmart data.</a:t>
            </a:r>
          </a:p>
        </p:txBody>
      </p:sp>
    </p:spTree>
    <p:extLst>
      <p:ext uri="{BB962C8B-B14F-4D97-AF65-F5344CB8AC3E}">
        <p14:creationId xmlns:p14="http://schemas.microsoft.com/office/powerpoint/2010/main" val="222960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1D35F9-8608-9B30-3A6D-1C3E86075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522" y="428733"/>
            <a:ext cx="3505168" cy="282411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C7A472-1626-6616-3975-3AEA8602F7EC}"/>
              </a:ext>
            </a:extLst>
          </p:cNvPr>
          <p:cNvSpPr txBox="1"/>
          <p:nvPr/>
        </p:nvSpPr>
        <p:spPr>
          <a:xfrm>
            <a:off x="1012723" y="3736258"/>
            <a:ext cx="57420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Donut Chart: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Donut chart is used for the sum of discount by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Region refers to States.</a:t>
            </a:r>
          </a:p>
        </p:txBody>
      </p:sp>
    </p:spTree>
    <p:extLst>
      <p:ext uri="{BB962C8B-B14F-4D97-AF65-F5344CB8AC3E}">
        <p14:creationId xmlns:p14="http://schemas.microsoft.com/office/powerpoint/2010/main" val="1895430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C03258-04EB-DBD4-98A6-2A533A367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527" y="320898"/>
            <a:ext cx="5806943" cy="34902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DAE090-EFCF-3712-8D4D-AAD1499E39DD}"/>
              </a:ext>
            </a:extLst>
          </p:cNvPr>
          <p:cNvSpPr txBox="1"/>
          <p:nvPr/>
        </p:nvSpPr>
        <p:spPr>
          <a:xfrm>
            <a:off x="953729" y="4306529"/>
            <a:ext cx="64696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Line chart: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line chart represents the sum of sales by year and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shows the profit with respect to time and overall analysis of the trend.</a:t>
            </a:r>
          </a:p>
        </p:txBody>
      </p:sp>
    </p:spTree>
    <p:extLst>
      <p:ext uri="{BB962C8B-B14F-4D97-AF65-F5344CB8AC3E}">
        <p14:creationId xmlns:p14="http://schemas.microsoft.com/office/powerpoint/2010/main" val="27140359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</TotalTime>
  <Words>174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Walmart Superstore Sales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 chander</dc:creator>
  <cp:lastModifiedBy>bala chander</cp:lastModifiedBy>
  <cp:revision>5</cp:revision>
  <dcterms:created xsi:type="dcterms:W3CDTF">2023-08-07T12:10:41Z</dcterms:created>
  <dcterms:modified xsi:type="dcterms:W3CDTF">2023-08-07T13:25:07Z</dcterms:modified>
</cp:coreProperties>
</file>