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52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9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585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15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469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58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767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06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95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70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23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6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2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49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26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D84EA-4FD9-4243-A6D3-162E58E78292}" type="datetimeFigureOut">
              <a:rPr lang="en-IN" smtClean="0"/>
              <a:t>14-11-2023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2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CB79-EDAA-5B30-AD8E-9F6957075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032" y="2404534"/>
            <a:ext cx="8044971" cy="1646302"/>
          </a:xfrm>
        </p:spPr>
        <p:txBody>
          <a:bodyPr/>
          <a:lstStyle/>
          <a:p>
            <a:r>
              <a:rPr lang="en-IN" dirty="0"/>
              <a:t>Revenue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FAE86-A5B2-D4A9-A39D-4B263671C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Analysed by </a:t>
            </a:r>
            <a:r>
              <a:rPr lang="en-IN" dirty="0" err="1"/>
              <a:t>Balachander.S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48DF9D-080D-1853-2D91-CF3EB1E38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4" y="420200"/>
            <a:ext cx="5379026" cy="3092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F9F3E-F7E2-6E72-92D2-600451CC3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4357891"/>
            <a:ext cx="5091544" cy="18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7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E1B488-1245-ADDB-3C4A-8D3C8A94B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6" y="207656"/>
            <a:ext cx="8550440" cy="6525653"/>
          </a:xfrm>
        </p:spPr>
      </p:pic>
    </p:spTree>
    <p:extLst>
      <p:ext uri="{BB962C8B-B14F-4D97-AF65-F5344CB8AC3E}">
        <p14:creationId xmlns:p14="http://schemas.microsoft.com/office/powerpoint/2010/main" val="391967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81CB5C-48D0-F1C7-7452-1F54EBAE2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71" y="1018308"/>
            <a:ext cx="8664729" cy="450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BE183E-6032-775C-93BF-792E5F3F9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7" y="1359329"/>
            <a:ext cx="8907239" cy="43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E4824F-FCDA-FD25-77A3-D744AFF9F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73" y="597835"/>
            <a:ext cx="6008920" cy="45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7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AE14C7-74BA-4F4B-5629-84F0D9D8B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19" y="753267"/>
            <a:ext cx="7042480" cy="500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5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B089E3-7D34-9DC1-A3E0-D1F1F78C1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73" y="817410"/>
            <a:ext cx="6607773" cy="52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7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62700E-1B58-2518-9BB9-EDCDE4356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9" y="684088"/>
            <a:ext cx="7881064" cy="51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8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2F2EF2-3D23-85E1-FA40-B8C6E89F8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82" y="849689"/>
            <a:ext cx="6141523" cy="47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835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7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Revenue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chander</dc:creator>
  <cp:lastModifiedBy>bala chander</cp:lastModifiedBy>
  <cp:revision>12</cp:revision>
  <dcterms:created xsi:type="dcterms:W3CDTF">2023-08-07T12:10:41Z</dcterms:created>
  <dcterms:modified xsi:type="dcterms:W3CDTF">2023-11-14T09:28:18Z</dcterms:modified>
</cp:coreProperties>
</file>