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2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58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1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6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5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6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84EA-4FD9-4243-A6D3-162E58E7829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CB79-EDAA-5B30-AD8E-9F6957075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2" y="2404534"/>
            <a:ext cx="8044971" cy="1646302"/>
          </a:xfrm>
        </p:spPr>
        <p:txBody>
          <a:bodyPr/>
          <a:lstStyle/>
          <a:p>
            <a:r>
              <a:rPr lang="en-IN" dirty="0"/>
              <a:t>Spotify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FAE86-A5B2-D4A9-A39D-4B263671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Analysed by </a:t>
            </a:r>
            <a:r>
              <a:rPr lang="en-IN" dirty="0" err="1"/>
              <a:t>Balachander.S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71681-531E-3ADE-071C-40B86492D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7" y="789710"/>
            <a:ext cx="8299615" cy="5252316"/>
          </a:xfrm>
        </p:spPr>
      </p:pic>
    </p:spTree>
    <p:extLst>
      <p:ext uri="{BB962C8B-B14F-4D97-AF65-F5344CB8AC3E}">
        <p14:creationId xmlns:p14="http://schemas.microsoft.com/office/powerpoint/2010/main" val="391967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F798E-AFB0-C49C-1CFA-CD3C9E127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8" y="503026"/>
            <a:ext cx="9464860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7C7D7-2EA1-593E-5635-FE48C999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6" y="1059439"/>
            <a:ext cx="11027096" cy="47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0C80C-FF62-1820-5804-3DD10F0A6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1" y="529338"/>
            <a:ext cx="9579170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C9EF3-EE53-2065-6C85-4AFA39C68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9" y="655079"/>
            <a:ext cx="10859441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5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F2A8C-96C0-4316-7B6D-EA9A4799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6" y="559821"/>
            <a:ext cx="10928027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7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8D2A8-D2B0-9089-48AA-735AD94C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88" y="1373999"/>
            <a:ext cx="2202567" cy="1351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3EC81-E3C8-0DE2-AECD-33B9A37C7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88" y="3429000"/>
            <a:ext cx="3158318" cy="13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89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Spotify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chander</dc:creator>
  <cp:lastModifiedBy>bala chander</cp:lastModifiedBy>
  <cp:revision>11</cp:revision>
  <dcterms:created xsi:type="dcterms:W3CDTF">2023-08-07T12:10:41Z</dcterms:created>
  <dcterms:modified xsi:type="dcterms:W3CDTF">2023-10-13T13:43:18Z</dcterms:modified>
</cp:coreProperties>
</file>