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69" r:id="rId4"/>
    <p:sldId id="261" r:id="rId5"/>
    <p:sldId id="262" r:id="rId6"/>
    <p:sldId id="266" r:id="rId7"/>
    <p:sldId id="267" r:id="rId8"/>
    <p:sldId id="268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2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58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1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6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5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6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84EA-4FD9-4243-A6D3-162E58E78292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CB79-EDAA-5B30-AD8E-9F6957075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2" y="2404534"/>
            <a:ext cx="8044971" cy="1646302"/>
          </a:xfrm>
        </p:spPr>
        <p:txBody>
          <a:bodyPr/>
          <a:lstStyle/>
          <a:p>
            <a:r>
              <a:rPr lang="en-IN" dirty="0"/>
              <a:t>Cyclist Bike – Share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FAE86-A5B2-D4A9-A39D-4B263671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Analysed by </a:t>
            </a:r>
            <a:r>
              <a:rPr lang="en-IN" dirty="0" err="1"/>
              <a:t>Balachander.S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233B-27D0-E593-40A4-CF721964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7DAE-6F72-9C55-AAD0-51272243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6917"/>
            <a:ext cx="8596668" cy="388077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Map shows start </a:t>
            </a:r>
            <a:r>
              <a:rPr lang="en-IN" dirty="0" err="1"/>
              <a:t>lat</a:t>
            </a:r>
            <a:r>
              <a:rPr lang="en-IN" dirty="0"/>
              <a:t> and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E7BE7-042D-D6DF-BD1F-48998C232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4" y="800308"/>
            <a:ext cx="6259006" cy="33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1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C530C-9A75-019E-CAA3-3F1801DA8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9" y="734785"/>
            <a:ext cx="7874745" cy="5254629"/>
          </a:xfrm>
        </p:spPr>
      </p:pic>
    </p:spTree>
    <p:extLst>
      <p:ext uri="{BB962C8B-B14F-4D97-AF65-F5344CB8AC3E}">
        <p14:creationId xmlns:p14="http://schemas.microsoft.com/office/powerpoint/2010/main" val="290423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C1F9-B976-27DD-AB35-22715C2E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Cards shows id, casual,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788C9-E676-0BA2-ECE8-C9D46C4C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4763"/>
            <a:ext cx="522777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3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66779-C785-EF3A-2F1A-7A8BCE80B6C0}"/>
              </a:ext>
            </a:extLst>
          </p:cNvPr>
          <p:cNvSpPr txBox="1"/>
          <p:nvPr/>
        </p:nvSpPr>
        <p:spPr>
          <a:xfrm>
            <a:off x="973394" y="3212690"/>
            <a:ext cx="6037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Slicer is used to for </a:t>
            </a:r>
            <a:r>
              <a:rPr lang="en-IN" dirty="0" err="1"/>
              <a:t>docked_bike</a:t>
            </a:r>
            <a:r>
              <a:rPr lang="en-IN" dirty="0"/>
              <a:t> and </a:t>
            </a:r>
            <a:r>
              <a:rPr lang="en-IN" dirty="0" err="1"/>
              <a:t>electric_bike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Tile is selected for the view.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F8992-E69E-5CFA-7FE4-02CBA29D1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305362"/>
            <a:ext cx="2547998" cy="1785776"/>
          </a:xfrm>
        </p:spPr>
      </p:pic>
    </p:spTree>
    <p:extLst>
      <p:ext uri="{BB962C8B-B14F-4D97-AF65-F5344CB8AC3E}">
        <p14:creationId xmlns:p14="http://schemas.microsoft.com/office/powerpoint/2010/main" val="279516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900074-CFDD-3F87-0093-8DE8987E3492}"/>
              </a:ext>
            </a:extLst>
          </p:cNvPr>
          <p:cNvSpPr txBox="1"/>
          <p:nvPr/>
        </p:nvSpPr>
        <p:spPr>
          <a:xfrm>
            <a:off x="927131" y="2967335"/>
            <a:ext cx="607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Slicer is used for category of casual and member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6F122-0F86-FF1B-4922-B341DC506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1" y="1119233"/>
            <a:ext cx="2734714" cy="1339451"/>
          </a:xfrm>
        </p:spPr>
      </p:pic>
    </p:spTree>
    <p:extLst>
      <p:ext uri="{BB962C8B-B14F-4D97-AF65-F5344CB8AC3E}">
        <p14:creationId xmlns:p14="http://schemas.microsoft.com/office/powerpoint/2010/main" val="22296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5F4F1-0680-249B-7E2F-06750BAFB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21" y="685799"/>
            <a:ext cx="6406764" cy="32435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612FAF-E8A8-009F-2C71-8A78827DF0EF}"/>
              </a:ext>
            </a:extLst>
          </p:cNvPr>
          <p:cNvSpPr txBox="1"/>
          <p:nvPr/>
        </p:nvSpPr>
        <p:spPr>
          <a:xfrm>
            <a:off x="979714" y="4245428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contains start and end station name</a:t>
            </a:r>
          </a:p>
        </p:txBody>
      </p:sp>
    </p:spTree>
    <p:extLst>
      <p:ext uri="{BB962C8B-B14F-4D97-AF65-F5344CB8AC3E}">
        <p14:creationId xmlns:p14="http://schemas.microsoft.com/office/powerpoint/2010/main" val="135962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9CE7-B17A-BDA2-8968-2F8A46F7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Count of day name start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99824-88BC-0F5B-77BF-478DDCC9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6427"/>
            <a:ext cx="5235592" cy="371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0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493CB3-BC84-DE62-0674-75C31F10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Donut chart shows day name 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CA424-548D-A867-3580-3C25BDD6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6196"/>
            <a:ext cx="5106050" cy="39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814361-987A-5E5D-7366-EE7D5BBBA9D0}"/>
              </a:ext>
            </a:extLst>
          </p:cNvPr>
          <p:cNvSpPr txBox="1"/>
          <p:nvPr/>
        </p:nvSpPr>
        <p:spPr>
          <a:xfrm>
            <a:off x="742224" y="3553690"/>
            <a:ext cx="7393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chart: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 chart shows the count of </a:t>
            </a:r>
            <a:r>
              <a:rPr lang="en-IN" dirty="0" err="1"/>
              <a:t>start_station_name</a:t>
            </a:r>
            <a:r>
              <a:rPr lang="en-IN" dirty="0"/>
              <a:t> and </a:t>
            </a:r>
            <a:r>
              <a:rPr lang="en-IN" dirty="0" err="1"/>
              <a:t>end_station_time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chart shows the forecast of member.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96912-0460-B089-52C1-B480740A9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4" y="1036363"/>
            <a:ext cx="7993562" cy="2219855"/>
          </a:xfrm>
        </p:spPr>
      </p:pic>
    </p:spTree>
    <p:extLst>
      <p:ext uri="{BB962C8B-B14F-4D97-AF65-F5344CB8AC3E}">
        <p14:creationId xmlns:p14="http://schemas.microsoft.com/office/powerpoint/2010/main" val="304715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104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Cyclist Bike – Share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chander</dc:creator>
  <cp:lastModifiedBy>bala chander</cp:lastModifiedBy>
  <cp:revision>10</cp:revision>
  <dcterms:created xsi:type="dcterms:W3CDTF">2023-08-07T12:10:41Z</dcterms:created>
  <dcterms:modified xsi:type="dcterms:W3CDTF">2023-09-20T11:02:18Z</dcterms:modified>
</cp:coreProperties>
</file>