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2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9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58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15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69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58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6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6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7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2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6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2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6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84EA-4FD9-4243-A6D3-162E58E78292}" type="datetimeFigureOut">
              <a:rPr lang="en-IN" smtClean="0"/>
              <a:t>14-09-2023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F75B4F-2A49-43D4-8CCA-5A69270D0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CB79-EDAA-5B30-AD8E-9F6957075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2" y="2404534"/>
            <a:ext cx="8044971" cy="1646302"/>
          </a:xfrm>
        </p:spPr>
        <p:txBody>
          <a:bodyPr/>
          <a:lstStyle/>
          <a:p>
            <a:r>
              <a:rPr lang="en-IN" dirty="0"/>
              <a:t>Cyclist Bike – Share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FAE86-A5B2-D4A9-A39D-4B263671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Analysed by </a:t>
            </a:r>
            <a:r>
              <a:rPr lang="en-IN" dirty="0" err="1"/>
              <a:t>Balachander.S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AFB11-3463-E54E-6E23-0B53E4192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36" y="820883"/>
            <a:ext cx="9442981" cy="5268190"/>
          </a:xfrm>
        </p:spPr>
      </p:pic>
    </p:spTree>
    <p:extLst>
      <p:ext uri="{BB962C8B-B14F-4D97-AF65-F5344CB8AC3E}">
        <p14:creationId xmlns:p14="http://schemas.microsoft.com/office/powerpoint/2010/main" val="290423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585D44-911D-E830-C968-3E70D75BD6DE}"/>
              </a:ext>
            </a:extLst>
          </p:cNvPr>
          <p:cNvSpPr txBox="1"/>
          <p:nvPr/>
        </p:nvSpPr>
        <p:spPr>
          <a:xfrm>
            <a:off x="1465006" y="2359742"/>
            <a:ext cx="6617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of </a:t>
            </a:r>
            <a:r>
              <a:rPr lang="en-IN" dirty="0" err="1"/>
              <a:t>rideable_type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 card represents Count of </a:t>
            </a:r>
            <a:r>
              <a:rPr lang="en-IN" dirty="0" err="1"/>
              <a:t>rideable_type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A3A568-885D-143D-49C6-DEBA3B1FB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57" y="741863"/>
            <a:ext cx="2674852" cy="1440305"/>
          </a:xfrm>
        </p:spPr>
      </p:pic>
    </p:spTree>
    <p:extLst>
      <p:ext uri="{BB962C8B-B14F-4D97-AF65-F5344CB8AC3E}">
        <p14:creationId xmlns:p14="http://schemas.microsoft.com/office/powerpoint/2010/main" val="276662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4C15A0-F860-1D89-D8B0-92F90CD5532B}"/>
              </a:ext>
            </a:extLst>
          </p:cNvPr>
          <p:cNvSpPr txBox="1"/>
          <p:nvPr/>
        </p:nvSpPr>
        <p:spPr>
          <a:xfrm>
            <a:off x="1170039" y="2890684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Count of </a:t>
            </a:r>
            <a:r>
              <a:rPr lang="en-IN" dirty="0" err="1"/>
              <a:t>ride_id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 card represents the Count of </a:t>
            </a:r>
            <a:r>
              <a:rPr lang="en-IN" dirty="0" err="1"/>
              <a:t>ride_id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5FB344-37B1-324D-96E5-91F1900B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8" y="1057750"/>
            <a:ext cx="3102771" cy="1727014"/>
          </a:xfrm>
        </p:spPr>
      </p:pic>
    </p:spTree>
    <p:extLst>
      <p:ext uri="{BB962C8B-B14F-4D97-AF65-F5344CB8AC3E}">
        <p14:creationId xmlns:p14="http://schemas.microsoft.com/office/powerpoint/2010/main" val="324962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C7A472-1626-6616-3975-3AEA8602F7EC}"/>
              </a:ext>
            </a:extLst>
          </p:cNvPr>
          <p:cNvSpPr txBox="1"/>
          <p:nvPr/>
        </p:nvSpPr>
        <p:spPr>
          <a:xfrm>
            <a:off x="1012723" y="3736258"/>
            <a:ext cx="5742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card represents the count of member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1C304F-39AA-CCA2-7457-2F37A84E8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3" y="1771887"/>
            <a:ext cx="2362405" cy="1272650"/>
          </a:xfrm>
        </p:spPr>
      </p:pic>
    </p:spTree>
    <p:extLst>
      <p:ext uri="{BB962C8B-B14F-4D97-AF65-F5344CB8AC3E}">
        <p14:creationId xmlns:p14="http://schemas.microsoft.com/office/powerpoint/2010/main" val="189543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6E2671-880C-EA29-E353-E158800A669C}"/>
              </a:ext>
            </a:extLst>
          </p:cNvPr>
          <p:cNvSpPr txBox="1"/>
          <p:nvPr/>
        </p:nvSpPr>
        <p:spPr>
          <a:xfrm>
            <a:off x="1189703" y="3313471"/>
            <a:ext cx="5574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Matrix Table: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table represents the data for </a:t>
            </a:r>
            <a:r>
              <a:rPr lang="en-IN" dirty="0" err="1"/>
              <a:t>start_station_id</a:t>
            </a:r>
            <a:r>
              <a:rPr lang="en-IN" dirty="0"/>
              <a:t> and count of </a:t>
            </a:r>
            <a:r>
              <a:rPr lang="en-IN" dirty="0" err="1"/>
              <a:t>ride_id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38F5BC-E5FA-54CD-DB78-13A0D8860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39" y="409999"/>
            <a:ext cx="3345470" cy="2903472"/>
          </a:xfrm>
        </p:spPr>
      </p:pic>
    </p:spTree>
    <p:extLst>
      <p:ext uri="{BB962C8B-B14F-4D97-AF65-F5344CB8AC3E}">
        <p14:creationId xmlns:p14="http://schemas.microsoft.com/office/powerpoint/2010/main" val="191072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566779-C785-EF3A-2F1A-7A8BCE80B6C0}"/>
              </a:ext>
            </a:extLst>
          </p:cNvPr>
          <p:cNvSpPr txBox="1"/>
          <p:nvPr/>
        </p:nvSpPr>
        <p:spPr>
          <a:xfrm>
            <a:off x="973394" y="3212690"/>
            <a:ext cx="6037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Slicer: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Slicer is used to for </a:t>
            </a:r>
            <a:r>
              <a:rPr lang="en-IN" dirty="0" err="1"/>
              <a:t>docked_bike</a:t>
            </a:r>
            <a:r>
              <a:rPr lang="en-IN" dirty="0"/>
              <a:t> and </a:t>
            </a:r>
            <a:r>
              <a:rPr lang="en-IN" dirty="0" err="1"/>
              <a:t>electric_bike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Tile is selected for the view.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55E3DA-3FDA-A805-F227-FEE376D4E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1245837"/>
            <a:ext cx="3406435" cy="1097375"/>
          </a:xfrm>
        </p:spPr>
      </p:pic>
    </p:spTree>
    <p:extLst>
      <p:ext uri="{BB962C8B-B14F-4D97-AF65-F5344CB8AC3E}">
        <p14:creationId xmlns:p14="http://schemas.microsoft.com/office/powerpoint/2010/main" val="279516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900074-CFDD-3F87-0093-8DE8987E3492}"/>
              </a:ext>
            </a:extLst>
          </p:cNvPr>
          <p:cNvSpPr txBox="1"/>
          <p:nvPr/>
        </p:nvSpPr>
        <p:spPr>
          <a:xfrm>
            <a:off x="927131" y="2967335"/>
            <a:ext cx="607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Slicer: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Slicer is used for category of casual and member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7AD04E-14C4-4B9F-39A5-ECF95B2F7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67" y="1435994"/>
            <a:ext cx="3215919" cy="1028789"/>
          </a:xfrm>
        </p:spPr>
      </p:pic>
    </p:spTree>
    <p:extLst>
      <p:ext uri="{BB962C8B-B14F-4D97-AF65-F5344CB8AC3E}">
        <p14:creationId xmlns:p14="http://schemas.microsoft.com/office/powerpoint/2010/main" val="22296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814361-987A-5E5D-7366-EE7D5BBBA9D0}"/>
              </a:ext>
            </a:extLst>
          </p:cNvPr>
          <p:cNvSpPr txBox="1"/>
          <p:nvPr/>
        </p:nvSpPr>
        <p:spPr>
          <a:xfrm>
            <a:off x="742224" y="3553690"/>
            <a:ext cx="7393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chart: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Bar chart shows the count of </a:t>
            </a:r>
            <a:r>
              <a:rPr lang="en-IN" dirty="0" err="1"/>
              <a:t>start_station_name</a:t>
            </a:r>
            <a:r>
              <a:rPr lang="en-IN" dirty="0"/>
              <a:t> and </a:t>
            </a:r>
            <a:r>
              <a:rPr lang="en-IN" dirty="0" err="1"/>
              <a:t>end_station_time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chart shows the usage </a:t>
            </a:r>
            <a:r>
              <a:rPr lang="en-IN"/>
              <a:t>of station.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6EFE42-671B-2CAB-F3FC-BC4C1E0E3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2" y="576249"/>
            <a:ext cx="5707875" cy="2644369"/>
          </a:xfrm>
        </p:spPr>
      </p:pic>
    </p:spTree>
    <p:extLst>
      <p:ext uri="{BB962C8B-B14F-4D97-AF65-F5344CB8AC3E}">
        <p14:creationId xmlns:p14="http://schemas.microsoft.com/office/powerpoint/2010/main" val="304715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130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Cyclist Bike – Share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chander</dc:creator>
  <cp:lastModifiedBy>bala chander</cp:lastModifiedBy>
  <cp:revision>7</cp:revision>
  <dcterms:created xsi:type="dcterms:W3CDTF">2023-08-07T12:10:41Z</dcterms:created>
  <dcterms:modified xsi:type="dcterms:W3CDTF">2023-09-14T13:43:19Z</dcterms:modified>
</cp:coreProperties>
</file>