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5" r:id="rId5"/>
    <p:sldId id="296" r:id="rId6"/>
    <p:sldId id="306" r:id="rId7"/>
    <p:sldId id="317" r:id="rId8"/>
    <p:sldId id="319" r:id="rId9"/>
    <p:sldId id="320" r:id="rId10"/>
    <p:sldId id="321" r:id="rId11"/>
    <p:sldId id="322" r:id="rId12"/>
    <p:sldId id="323" r:id="rId13"/>
    <p:sldId id="324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>
        <p:scale>
          <a:sx n="60" d="100"/>
          <a:sy n="60" d="100"/>
        </p:scale>
        <p:origin x="90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277072"/>
            <a:ext cx="6693408" cy="1088136"/>
          </a:xfrm>
        </p:spPr>
        <p:txBody>
          <a:bodyPr/>
          <a:lstStyle/>
          <a:p>
            <a:r>
              <a:rPr lang="en-IN" dirty="0"/>
              <a:t>Fit-Fuel: Health Management App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6B7655-3923-7F7B-CBCE-AF4ABBD47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3492792"/>
            <a:ext cx="2999232" cy="43891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Calorie Tracking and Nutrition Analysis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3A08E5-8C22-7EB4-83D8-ABC88060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Fit-Fuel: Health Management App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7F93D-C8EA-B287-19CE-9F2CC84F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430AA-ED28-89BD-AAFD-0BCC38C92071}"/>
              </a:ext>
            </a:extLst>
          </p:cNvPr>
          <p:cNvSpPr txBox="1"/>
          <p:nvPr/>
        </p:nvSpPr>
        <p:spPr>
          <a:xfrm>
            <a:off x="851181" y="660746"/>
            <a:ext cx="2401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10108-66AD-E1DD-8A99-FDEAA9496649}"/>
              </a:ext>
            </a:extLst>
          </p:cNvPr>
          <p:cNvSpPr txBox="1"/>
          <p:nvPr/>
        </p:nvSpPr>
        <p:spPr>
          <a:xfrm>
            <a:off x="702325" y="2010548"/>
            <a:ext cx="97306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Summary: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Fit-Fuel aims to help users achieve their health goals by providing an easy-to-use tool for calorie and nutritional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The app leverages advanced AI technology to offer personalized dietary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We invite feedback and collaboration to enhance the app further.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18EBAFD-6836-6CEE-BA0D-7F3059580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25" y="2933085"/>
            <a:ext cx="111190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182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 Balaji</a:t>
            </a:r>
          </a:p>
          <a:p>
            <a:r>
              <a:rPr lang="en-US" dirty="0"/>
              <a:t>0307balaji@gmail.com</a:t>
            </a:r>
          </a:p>
          <a:p>
            <a:r>
              <a:rPr lang="en-US" dirty="0"/>
              <a:t>+91 8884379064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794" y="356616"/>
            <a:ext cx="3749040" cy="13258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96794" y="1426463"/>
            <a:ext cx="3749040" cy="478927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Problem Statement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Objectives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Tools and Technologies Used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Application Flow</a:t>
            </a:r>
            <a:endParaRPr lang="en-US" dirty="0"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Features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Future Improvements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Additional Information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Conclusion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Fit-Fuel is a health management app designed to help users track their daily calorie intake and understand the nutritional content of their meals.</a:t>
            </a:r>
          </a:p>
          <a:p>
            <a:r>
              <a:rPr lang="en-US" dirty="0"/>
              <a:t>It addresses the common challenge of managing calorie intake and achieving dietary goals.</a:t>
            </a:r>
          </a:p>
          <a:p>
            <a:r>
              <a:rPr lang="en-US" dirty="0"/>
              <a:t>The app uses advanced AI to analyze meal images and provide detailed nutritional information.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3A08E5-8C22-7EB4-83D8-ABC88060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Fit-Fuel: Health Management App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7F93D-C8EA-B287-19CE-9F2CC84F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E766E-A627-F45E-DE84-CB1DEE5FFD81}"/>
              </a:ext>
            </a:extLst>
          </p:cNvPr>
          <p:cNvSpPr txBox="1"/>
          <p:nvPr/>
        </p:nvSpPr>
        <p:spPr>
          <a:xfrm>
            <a:off x="813263" y="3673378"/>
            <a:ext cx="64169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Benifits</a:t>
            </a:r>
            <a:r>
              <a:rPr lang="en-US" sz="2400" b="1" dirty="0"/>
              <a:t> of Tracking Meal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Improving Nutrient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Density Mindful Eating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Practices Integrating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Activity Tracking and Monitoring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430AA-ED28-89BD-AAFD-0BCC38C92071}"/>
              </a:ext>
            </a:extLst>
          </p:cNvPr>
          <p:cNvSpPr txBox="1"/>
          <p:nvPr/>
        </p:nvSpPr>
        <p:spPr>
          <a:xfrm>
            <a:off x="702325" y="501650"/>
            <a:ext cx="4027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10108-66AD-E1DD-8A99-FDEAA9496649}"/>
              </a:ext>
            </a:extLst>
          </p:cNvPr>
          <p:cNvSpPr txBox="1"/>
          <p:nvPr/>
        </p:nvSpPr>
        <p:spPr>
          <a:xfrm>
            <a:off x="702325" y="1397675"/>
            <a:ext cx="104217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Problem: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Many individuals struggle to manage their calorie intake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Lack of user-friendly tools for accurate calorie and nutritional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Difficulty in receiving personalized dietary recommendations for weight management.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837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3A08E5-8C22-7EB4-83D8-ABC88060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Fit-Fuel: Health Management App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7F93D-C8EA-B287-19CE-9F2CC84F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430AA-ED28-89BD-AAFD-0BCC38C92071}"/>
              </a:ext>
            </a:extLst>
          </p:cNvPr>
          <p:cNvSpPr txBox="1"/>
          <p:nvPr/>
        </p:nvSpPr>
        <p:spPr>
          <a:xfrm>
            <a:off x="702325" y="501650"/>
            <a:ext cx="2270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Objectives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10108-66AD-E1DD-8A99-FDEAA9496649}"/>
              </a:ext>
            </a:extLst>
          </p:cNvPr>
          <p:cNvSpPr txBox="1"/>
          <p:nvPr/>
        </p:nvSpPr>
        <p:spPr>
          <a:xfrm>
            <a:off x="702325" y="1397674"/>
            <a:ext cx="973064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Key Objectives: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Offer a simple and intuitive platform for users to upload images of their meals.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Provide detailed nutritional breakdowns and calorie counts for each meal.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Deliver personalized advice on maintaining, losing, or gaining weight based on daily intake.</a:t>
            </a:r>
          </a:p>
        </p:txBody>
      </p:sp>
    </p:spTree>
    <p:extLst>
      <p:ext uri="{BB962C8B-B14F-4D97-AF65-F5344CB8AC3E}">
        <p14:creationId xmlns:p14="http://schemas.microsoft.com/office/powerpoint/2010/main" val="218588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3A08E5-8C22-7EB4-83D8-ABC88060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Fit-Fuel: Health Management App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7F93D-C8EA-B287-19CE-9F2CC84F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430AA-ED28-89BD-AAFD-0BCC38C92071}"/>
              </a:ext>
            </a:extLst>
          </p:cNvPr>
          <p:cNvSpPr txBox="1"/>
          <p:nvPr/>
        </p:nvSpPr>
        <p:spPr>
          <a:xfrm>
            <a:off x="702325" y="501650"/>
            <a:ext cx="6014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Tools and Technologies Used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10108-66AD-E1DD-8A99-FDEAA9496649}"/>
              </a:ext>
            </a:extLst>
          </p:cNvPr>
          <p:cNvSpPr txBox="1"/>
          <p:nvPr/>
        </p:nvSpPr>
        <p:spPr>
          <a:xfrm>
            <a:off x="702325" y="1397674"/>
            <a:ext cx="97306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18EBAFD-6836-6CEE-BA0D-7F3059580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03" y="1413064"/>
            <a:ext cx="1111900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Google Gemini Pro Vision API: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analyzing meal images and extracting nutritional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Framework for building the web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Backend logic and API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PIL (Python Imaging Library):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Handling and processing image files.</a:t>
            </a:r>
          </a:p>
        </p:txBody>
      </p:sp>
    </p:spTree>
    <p:extLst>
      <p:ext uri="{BB962C8B-B14F-4D97-AF65-F5344CB8AC3E}">
        <p14:creationId xmlns:p14="http://schemas.microsoft.com/office/powerpoint/2010/main" val="208865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3A08E5-8C22-7EB4-83D8-ABC88060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Fit-Fuel: Health Management App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7F93D-C8EA-B287-19CE-9F2CC84F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430AA-ED28-89BD-AAFD-0BCC38C92071}"/>
              </a:ext>
            </a:extLst>
          </p:cNvPr>
          <p:cNvSpPr txBox="1"/>
          <p:nvPr/>
        </p:nvSpPr>
        <p:spPr>
          <a:xfrm>
            <a:off x="702325" y="501650"/>
            <a:ext cx="3515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Application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10108-66AD-E1DD-8A99-FDEAA9496649}"/>
              </a:ext>
            </a:extLst>
          </p:cNvPr>
          <p:cNvSpPr txBox="1"/>
          <p:nvPr/>
        </p:nvSpPr>
        <p:spPr>
          <a:xfrm>
            <a:off x="702325" y="1397674"/>
            <a:ext cx="97306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18EBAFD-6836-6CEE-BA0D-7F3059580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25" y="1209536"/>
            <a:ext cx="1111900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Users upload images of their breakfast, lunch, and dinner.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The app processes these images using the Google Gemini Pro Vision API.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Detailed nutritional information and calorie counts are returned for each meal.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The app displays the total daily calorie intake and offers personalized weight management advice.</a:t>
            </a:r>
          </a:p>
        </p:txBody>
      </p:sp>
    </p:spTree>
    <p:extLst>
      <p:ext uri="{BB962C8B-B14F-4D97-AF65-F5344CB8AC3E}">
        <p14:creationId xmlns:p14="http://schemas.microsoft.com/office/powerpoint/2010/main" val="425021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3A08E5-8C22-7EB4-83D8-ABC88060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Fit-Fuel: Health Management App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7F93D-C8EA-B287-19CE-9F2CC84F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430AA-ED28-89BD-AAFD-0BCC38C92071}"/>
              </a:ext>
            </a:extLst>
          </p:cNvPr>
          <p:cNvSpPr txBox="1"/>
          <p:nvPr/>
        </p:nvSpPr>
        <p:spPr>
          <a:xfrm>
            <a:off x="851181" y="660746"/>
            <a:ext cx="1845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10108-66AD-E1DD-8A99-FDEAA9496649}"/>
              </a:ext>
            </a:extLst>
          </p:cNvPr>
          <p:cNvSpPr txBox="1"/>
          <p:nvPr/>
        </p:nvSpPr>
        <p:spPr>
          <a:xfrm>
            <a:off x="702325" y="1397674"/>
            <a:ext cx="97306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18EBAFD-6836-6CEE-BA0D-7F3059580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25" y="1455758"/>
            <a:ext cx="1111900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Image upload and processing for meal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Detailed nutritional breakdowns for each meal.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Total daily calorie calculation.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Personalized recommendations for weight maintenance, loss, or gain.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Suggestions for physical activities to balance calorie intake.</a:t>
            </a:r>
          </a:p>
        </p:txBody>
      </p:sp>
    </p:spTree>
    <p:extLst>
      <p:ext uri="{BB962C8B-B14F-4D97-AF65-F5344CB8AC3E}">
        <p14:creationId xmlns:p14="http://schemas.microsoft.com/office/powerpoint/2010/main" val="283675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3A08E5-8C22-7EB4-83D8-ABC88060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Fit-Fuel: Health Management App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7F93D-C8EA-B287-19CE-9F2CC84F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430AA-ED28-89BD-AAFD-0BCC38C92071}"/>
              </a:ext>
            </a:extLst>
          </p:cNvPr>
          <p:cNvSpPr txBox="1"/>
          <p:nvPr/>
        </p:nvSpPr>
        <p:spPr>
          <a:xfrm>
            <a:off x="851181" y="660746"/>
            <a:ext cx="4473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Future Improvements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10108-66AD-E1DD-8A99-FDEAA9496649}"/>
              </a:ext>
            </a:extLst>
          </p:cNvPr>
          <p:cNvSpPr txBox="1"/>
          <p:nvPr/>
        </p:nvSpPr>
        <p:spPr>
          <a:xfrm>
            <a:off x="702325" y="2010548"/>
            <a:ext cx="9730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Integration with fitness trackers for real-time activity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Support for additional meal types and snacks.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Advanced meal planning and recipe suggestions.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User profile management for personalized recommendations.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Incorporation of dietary preferences and restrictions.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18EBAFD-6836-6CEE-BA0D-7F3059580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25" y="2933085"/>
            <a:ext cx="111190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088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{6CFF616B-7DAC-4C78-BC9F-EF6A7D4A9051}tf56410444_win32</Template>
  <TotalTime>35</TotalTime>
  <Words>477</Words>
  <Application>Microsoft Office PowerPoint</Application>
  <PresentationFormat>Widescreen</PresentationFormat>
  <Paragraphs>91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Fit-Fuel: Health Management App</vt:lpstr>
      <vt:lpstr>Agenda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Chandana C H</dc:creator>
  <cp:lastModifiedBy>Chandana C H</cp:lastModifiedBy>
  <cp:revision>1</cp:revision>
  <dcterms:created xsi:type="dcterms:W3CDTF">2024-07-12T11:37:16Z</dcterms:created>
  <dcterms:modified xsi:type="dcterms:W3CDTF">2024-07-12T12:12:56Z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