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7569200" cy="10699750"/>
  <p:notesSz cx="7569200" cy="10699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>
      <p:cViewPr varScale="1">
        <p:scale>
          <a:sx n="52" d="100"/>
          <a:sy n="52" d="100"/>
        </p:scale>
        <p:origin x="250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0:13:21.4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0:14:16.7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0:14:17.6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16"/>
      <inkml:brushProperty name="anchorY" value="-1016"/>
      <inkml:brushProperty name="scaleFactor" value="0.5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0:14:17.8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32"/>
      <inkml:brushProperty name="anchorY" value="-2032"/>
      <inkml:brushProperty name="scaleFactor" value="0.5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0:15:28.7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48"/>
      <inkml:brushProperty name="anchorY" value="-3048"/>
      <inkml:brushProperty name="scaleFactor" value="0.5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0:15:30.62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64"/>
      <inkml:brushProperty name="anchorY" value="-4064"/>
      <inkml:brushProperty name="scaleFactor" value="0.5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0:15:31.8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80"/>
      <inkml:brushProperty name="anchorY" value="-5080"/>
      <inkml:brushProperty name="scaleFactor" value="0.5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0:15:32.0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096"/>
      <inkml:brushProperty name="anchorY" value="-6096"/>
      <inkml:brushProperty name="scaleFactor" value="0.5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0:13:39.8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16"/>
      <inkml:brushProperty name="anchorY" value="-1016"/>
      <inkml:brushProperty name="scaleFactor" value="0.5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0:13:42.4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32"/>
      <inkml:brushProperty name="anchorY" value="-2032"/>
      <inkml:brushProperty name="scaleFactor" value="0.5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0:13:43.0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48"/>
      <inkml:brushProperty name="anchorY" value="-3048"/>
      <inkml:brushProperty name="scaleFactor" value="0.5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10:13:44.3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64"/>
      <inkml:brushProperty name="anchorY" value="-4064"/>
      <inkml:brushProperty name="scaleFactor" value="0.5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02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7569760" cy="1069975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934" y="2826843"/>
            <a:ext cx="4394561" cy="2364512"/>
          </a:xfrm>
        </p:spPr>
        <p:txBody>
          <a:bodyPr anchor="b">
            <a:noAutofit/>
          </a:bodyPr>
          <a:lstStyle>
            <a:lvl1pPr algn="ctr">
              <a:defRPr sz="3973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0934" y="5614057"/>
            <a:ext cx="4394561" cy="2149391"/>
          </a:xfrm>
        </p:spPr>
        <p:txBody>
          <a:bodyPr anchor="t">
            <a:normAutofit/>
          </a:bodyPr>
          <a:lstStyle>
            <a:lvl1pPr marL="0" indent="0" algn="ctr">
              <a:buNone/>
              <a:defRPr sz="1656">
                <a:solidFill>
                  <a:schemeClr val="tx1"/>
                </a:solidFill>
              </a:defRPr>
            </a:lvl1pPr>
            <a:lvl2pPr marL="37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5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3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2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0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9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7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0817" y="7886115"/>
            <a:ext cx="557323" cy="435916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90934" y="7886115"/>
            <a:ext cx="3364801" cy="435916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43224" y="7886115"/>
            <a:ext cx="342272" cy="435916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1967" y="5415916"/>
            <a:ext cx="423249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99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83" y="7512939"/>
            <a:ext cx="5627841" cy="884216"/>
          </a:xfrm>
        </p:spPr>
        <p:txBody>
          <a:bodyPr anchor="b">
            <a:normAutofit/>
          </a:bodyPr>
          <a:lstStyle>
            <a:lvl1pPr algn="ctr">
              <a:defRPr sz="198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9515" y="1611568"/>
            <a:ext cx="5870171" cy="52442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4"/>
            </a:lvl1pPr>
            <a:lvl2pPr marL="378470" indent="0">
              <a:buNone/>
              <a:defRPr sz="1324"/>
            </a:lvl2pPr>
            <a:lvl3pPr marL="756940" indent="0">
              <a:buNone/>
              <a:defRPr sz="1324"/>
            </a:lvl3pPr>
            <a:lvl4pPr marL="1135410" indent="0">
              <a:buNone/>
              <a:defRPr sz="1324"/>
            </a:lvl4pPr>
            <a:lvl5pPr marL="1513881" indent="0">
              <a:buNone/>
              <a:defRPr sz="1324"/>
            </a:lvl5pPr>
            <a:lvl6pPr marL="1892351" indent="0">
              <a:buNone/>
              <a:defRPr sz="1324"/>
            </a:lvl6pPr>
            <a:lvl7pPr marL="2270821" indent="0">
              <a:buNone/>
              <a:defRPr sz="1324"/>
            </a:lvl7pPr>
            <a:lvl8pPr marL="2649291" indent="0">
              <a:buNone/>
              <a:defRPr sz="1324"/>
            </a:lvl8pPr>
            <a:lvl9pPr marL="3027761" indent="0">
              <a:buNone/>
              <a:defRPr sz="13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183" y="8397155"/>
            <a:ext cx="5627841" cy="770282"/>
          </a:xfrm>
        </p:spPr>
        <p:txBody>
          <a:bodyPr anchor="t">
            <a:normAutofit/>
          </a:bodyPr>
          <a:lstStyle>
            <a:lvl1pPr marL="0" indent="0" algn="ctr">
              <a:buNone/>
              <a:defRPr sz="1324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44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83" y="1414890"/>
            <a:ext cx="5627841" cy="4833235"/>
          </a:xfrm>
        </p:spPr>
        <p:txBody>
          <a:bodyPr anchor="ctr">
            <a:normAutofit/>
          </a:bodyPr>
          <a:lstStyle>
            <a:lvl1pPr algn="ctr">
              <a:defRPr sz="264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182" y="6670831"/>
            <a:ext cx="5627843" cy="24966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6">
                <a:solidFill>
                  <a:schemeClr val="tx1"/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58285" y="6459477"/>
            <a:ext cx="546865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14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531" y="1532308"/>
            <a:ext cx="5297985" cy="3698681"/>
          </a:xfrm>
        </p:spPr>
        <p:txBody>
          <a:bodyPr anchor="ctr">
            <a:normAutofit/>
          </a:bodyPr>
          <a:lstStyle>
            <a:lvl1pPr algn="ctr">
              <a:defRPr sz="264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24610" y="5230988"/>
            <a:ext cx="4877927" cy="1017136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490"/>
            </a:lvl1pPr>
            <a:lvl2pPr marL="378470" indent="0">
              <a:buFontTx/>
              <a:buNone/>
              <a:defRPr/>
            </a:lvl2pPr>
            <a:lvl3pPr marL="756940" indent="0">
              <a:buFontTx/>
              <a:buNone/>
              <a:defRPr/>
            </a:lvl3pPr>
            <a:lvl4pPr marL="1135410" indent="0">
              <a:buFontTx/>
              <a:buNone/>
              <a:defRPr/>
            </a:lvl4pPr>
            <a:lvl5pPr marL="151388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181" y="6776509"/>
            <a:ext cx="5627844" cy="239093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6">
                <a:solidFill>
                  <a:schemeClr val="tx1"/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703586" y="1412532"/>
            <a:ext cx="378559" cy="912359"/>
          </a:xfrm>
          <a:prstGeom prst="rect">
            <a:avLst/>
          </a:prstGeom>
        </p:spPr>
        <p:txBody>
          <a:bodyPr vert="horz" lIns="75692" tIns="37846" rIns="75692" bIns="37846" rtlCol="0" anchor="ctr">
            <a:noAutofit/>
          </a:bodyPr>
          <a:lstStyle/>
          <a:p>
            <a:pPr lvl="0"/>
            <a:r>
              <a:rPr lang="en-US" sz="596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8844" y="4412001"/>
            <a:ext cx="378559" cy="912359"/>
          </a:xfrm>
          <a:prstGeom prst="rect">
            <a:avLst/>
          </a:prstGeom>
        </p:spPr>
        <p:txBody>
          <a:bodyPr vert="horz" lIns="75692" tIns="37846" rIns="75692" bIns="37846" rtlCol="0" anchor="ctr">
            <a:noAutofit/>
          </a:bodyPr>
          <a:lstStyle/>
          <a:p>
            <a:pPr lvl="0" algn="r"/>
            <a:r>
              <a:rPr lang="en-US" sz="596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58286" y="6459477"/>
            <a:ext cx="545963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5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86" y="5161999"/>
            <a:ext cx="5627836" cy="2291600"/>
          </a:xfrm>
        </p:spPr>
        <p:txBody>
          <a:bodyPr anchor="b">
            <a:normAutofit/>
          </a:bodyPr>
          <a:lstStyle>
            <a:lvl1pPr algn="l">
              <a:defRPr sz="264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185" y="7453599"/>
            <a:ext cx="5627838" cy="1342383"/>
          </a:xfrm>
        </p:spPr>
        <p:txBody>
          <a:bodyPr anchor="t">
            <a:normAutofit/>
          </a:bodyPr>
          <a:lstStyle>
            <a:lvl1pPr marL="0" indent="0" algn="l">
              <a:buNone/>
              <a:defRPr sz="1490">
                <a:solidFill>
                  <a:schemeClr val="tx1"/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90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83" y="1532308"/>
            <a:ext cx="5235834" cy="3500538"/>
          </a:xfrm>
        </p:spPr>
        <p:txBody>
          <a:bodyPr anchor="ctr">
            <a:normAutofit/>
          </a:bodyPr>
          <a:lstStyle>
            <a:lvl1pPr algn="ctr">
              <a:defRPr sz="264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974185" y="5678001"/>
            <a:ext cx="5627838" cy="1383834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656">
                <a:solidFill>
                  <a:schemeClr val="tx1"/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182" y="7067119"/>
            <a:ext cx="5627843" cy="2100321"/>
          </a:xfrm>
        </p:spPr>
        <p:txBody>
          <a:bodyPr anchor="t">
            <a:normAutofit/>
          </a:bodyPr>
          <a:lstStyle>
            <a:lvl1pPr marL="0" indent="0" algn="l">
              <a:buNone/>
              <a:defRPr sz="1324">
                <a:solidFill>
                  <a:schemeClr val="tx1"/>
                </a:solidFill>
              </a:defRPr>
            </a:lvl1pPr>
            <a:lvl2pPr marL="37847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26839" y="1399322"/>
            <a:ext cx="378559" cy="912359"/>
          </a:xfrm>
          <a:prstGeom prst="rect">
            <a:avLst/>
          </a:prstGeom>
        </p:spPr>
        <p:txBody>
          <a:bodyPr vert="horz" lIns="75692" tIns="37846" rIns="75692" bIns="37846" rtlCol="0" anchor="ctr">
            <a:noAutofit/>
          </a:bodyPr>
          <a:lstStyle/>
          <a:p>
            <a:pPr lvl="0"/>
            <a:r>
              <a:rPr lang="en-US" sz="66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2331" y="4068539"/>
            <a:ext cx="378559" cy="912359"/>
          </a:xfrm>
          <a:prstGeom prst="rect">
            <a:avLst/>
          </a:prstGeom>
        </p:spPr>
        <p:txBody>
          <a:bodyPr vert="horz" lIns="75692" tIns="37846" rIns="75692" bIns="37846" rtlCol="0" anchor="ctr">
            <a:noAutofit/>
          </a:bodyPr>
          <a:lstStyle/>
          <a:p>
            <a:pPr lvl="0" algn="r"/>
            <a:r>
              <a:rPr lang="en-US" sz="6622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58286" y="5349875"/>
            <a:ext cx="545963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215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83" y="1532307"/>
            <a:ext cx="5627841" cy="357979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649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4185" y="5563870"/>
            <a:ext cx="5627838" cy="1412367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656">
                <a:solidFill>
                  <a:schemeClr val="tx1"/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183" y="6974653"/>
            <a:ext cx="5627841" cy="2192789"/>
          </a:xfrm>
        </p:spPr>
        <p:txBody>
          <a:bodyPr anchor="t">
            <a:normAutofit/>
          </a:bodyPr>
          <a:lstStyle>
            <a:lvl1pPr marL="0" indent="0" algn="l">
              <a:buNone/>
              <a:defRPr sz="1324">
                <a:solidFill>
                  <a:schemeClr val="tx1"/>
                </a:solidFill>
              </a:defRPr>
            </a:lvl1pPr>
            <a:lvl2pPr marL="37847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58289" y="5349875"/>
            <a:ext cx="54686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42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182" y="3885073"/>
            <a:ext cx="5627843" cy="52823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58286" y="3673721"/>
            <a:ext cx="5468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5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61908" y="1414891"/>
            <a:ext cx="1340114" cy="7752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185" y="1414891"/>
            <a:ext cx="4068949" cy="775254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69896" y="1414891"/>
            <a:ext cx="0" cy="7752549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3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58285" y="3676202"/>
            <a:ext cx="545963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0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285" y="2560908"/>
            <a:ext cx="5459636" cy="2843459"/>
          </a:xfrm>
        </p:spPr>
        <p:txBody>
          <a:bodyPr anchor="b">
            <a:normAutofit/>
          </a:bodyPr>
          <a:lstStyle>
            <a:lvl1pPr algn="ctr">
              <a:defRPr sz="33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8285" y="5827073"/>
            <a:ext cx="5459636" cy="1700625"/>
          </a:xfrm>
        </p:spPr>
        <p:txBody>
          <a:bodyPr anchor="t">
            <a:normAutofit/>
          </a:bodyPr>
          <a:lstStyle>
            <a:lvl1pPr marL="0" indent="0" algn="ctr">
              <a:buNone/>
              <a:defRPr sz="1987">
                <a:solidFill>
                  <a:schemeClr val="tx1"/>
                </a:solidFill>
              </a:defRPr>
            </a:lvl1pPr>
            <a:lvl2pPr marL="37847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75694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3pPr>
            <a:lvl4pPr marL="113541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51388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89235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227082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64929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302776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58286" y="5615718"/>
            <a:ext cx="545963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25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58285" y="3676202"/>
            <a:ext cx="545963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83" y="1428096"/>
            <a:ext cx="5627841" cy="2034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184" y="3880443"/>
            <a:ext cx="2762758" cy="537840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5154" y="3880443"/>
            <a:ext cx="2762758" cy="537840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51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185" y="4147804"/>
            <a:ext cx="2762758" cy="899075"/>
          </a:xfrm>
        </p:spPr>
        <p:txBody>
          <a:bodyPr anchor="b">
            <a:noAutofit/>
          </a:bodyPr>
          <a:lstStyle>
            <a:lvl1pPr marL="0" indent="0">
              <a:buNone/>
              <a:defRPr sz="1987" b="0">
                <a:solidFill>
                  <a:schemeClr val="accent1"/>
                </a:solidFill>
              </a:defRPr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4185" y="5060091"/>
            <a:ext cx="2762758" cy="422283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405" y="4147804"/>
            <a:ext cx="2762758" cy="899075"/>
          </a:xfrm>
        </p:spPr>
        <p:txBody>
          <a:bodyPr anchor="b">
            <a:noAutofit/>
          </a:bodyPr>
          <a:lstStyle>
            <a:lvl1pPr marL="0" indent="0">
              <a:buNone/>
              <a:defRPr sz="1987" b="0">
                <a:solidFill>
                  <a:schemeClr val="accent1"/>
                </a:solidFill>
              </a:defRPr>
            </a:lvl1pPr>
            <a:lvl2pPr marL="378470" indent="0">
              <a:buNone/>
              <a:defRPr sz="1656" b="1"/>
            </a:lvl2pPr>
            <a:lvl3pPr marL="756940" indent="0">
              <a:buNone/>
              <a:defRPr sz="1490" b="1"/>
            </a:lvl3pPr>
            <a:lvl4pPr marL="1135410" indent="0">
              <a:buNone/>
              <a:defRPr sz="1324" b="1"/>
            </a:lvl4pPr>
            <a:lvl5pPr marL="1513881" indent="0">
              <a:buNone/>
              <a:defRPr sz="1324" b="1"/>
            </a:lvl5pPr>
            <a:lvl6pPr marL="1892351" indent="0">
              <a:buNone/>
              <a:defRPr sz="1324" b="1"/>
            </a:lvl6pPr>
            <a:lvl7pPr marL="2270821" indent="0">
              <a:buNone/>
              <a:defRPr sz="1324" b="1"/>
            </a:lvl7pPr>
            <a:lvl8pPr marL="2649291" indent="0">
              <a:buNone/>
              <a:defRPr sz="1324" b="1"/>
            </a:lvl8pPr>
            <a:lvl9pPr marL="3027761" indent="0">
              <a:buNone/>
              <a:defRPr sz="13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405" y="5060091"/>
            <a:ext cx="2762758" cy="422283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058286" y="3673721"/>
            <a:ext cx="545963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63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83" y="1428096"/>
            <a:ext cx="5627842" cy="2034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58286" y="3673721"/>
            <a:ext cx="545963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79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28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83" y="2166370"/>
            <a:ext cx="2099905" cy="2139950"/>
          </a:xfrm>
        </p:spPr>
        <p:txBody>
          <a:bodyPr anchor="b">
            <a:normAutofit/>
          </a:bodyPr>
          <a:lstStyle>
            <a:lvl1pPr algn="ctr">
              <a:defRPr sz="198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496" y="1532309"/>
            <a:ext cx="3191530" cy="763513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183" y="4729023"/>
            <a:ext cx="2099905" cy="3804362"/>
          </a:xfrm>
        </p:spPr>
        <p:txBody>
          <a:bodyPr anchor="t">
            <a:normAutofit/>
          </a:bodyPr>
          <a:lstStyle>
            <a:lvl1pPr marL="0" indent="0" algn="ctr">
              <a:buNone/>
              <a:defRPr sz="1324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58286" y="4544091"/>
            <a:ext cx="193169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83" y="2939127"/>
            <a:ext cx="3006656" cy="2139950"/>
          </a:xfrm>
        </p:spPr>
        <p:txBody>
          <a:bodyPr anchor="b">
            <a:normAutofit/>
          </a:bodyPr>
          <a:lstStyle>
            <a:lvl1pPr algn="ctr">
              <a:defRPr sz="198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90430" y="1611567"/>
            <a:ext cx="2424944" cy="747662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4"/>
            </a:lvl1pPr>
            <a:lvl2pPr marL="378470" indent="0">
              <a:buNone/>
              <a:defRPr sz="1324"/>
            </a:lvl2pPr>
            <a:lvl3pPr marL="756940" indent="0">
              <a:buNone/>
              <a:defRPr sz="1324"/>
            </a:lvl3pPr>
            <a:lvl4pPr marL="1135410" indent="0">
              <a:buNone/>
              <a:defRPr sz="1324"/>
            </a:lvl4pPr>
            <a:lvl5pPr marL="1513881" indent="0">
              <a:buNone/>
              <a:defRPr sz="1324"/>
            </a:lvl5pPr>
            <a:lvl6pPr marL="1892351" indent="0">
              <a:buNone/>
              <a:defRPr sz="1324"/>
            </a:lvl6pPr>
            <a:lvl7pPr marL="2270821" indent="0">
              <a:buNone/>
              <a:defRPr sz="1324"/>
            </a:lvl7pPr>
            <a:lvl8pPr marL="2649291" indent="0">
              <a:buNone/>
              <a:defRPr sz="1324"/>
            </a:lvl8pPr>
            <a:lvl9pPr marL="3027761" indent="0">
              <a:buNone/>
              <a:defRPr sz="13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183" y="5079077"/>
            <a:ext cx="3006655" cy="2853267"/>
          </a:xfrm>
        </p:spPr>
        <p:txBody>
          <a:bodyPr anchor="t">
            <a:normAutofit/>
          </a:bodyPr>
          <a:lstStyle>
            <a:lvl1pPr marL="0" indent="0" algn="ctr">
              <a:buNone/>
              <a:defRPr sz="1324"/>
            </a:lvl1pPr>
            <a:lvl2pPr marL="378470" indent="0">
              <a:buNone/>
              <a:defRPr sz="993"/>
            </a:lvl2pPr>
            <a:lvl3pPr marL="756940" indent="0">
              <a:buNone/>
              <a:defRPr sz="828"/>
            </a:lvl3pPr>
            <a:lvl4pPr marL="1135410" indent="0">
              <a:buNone/>
              <a:defRPr sz="745"/>
            </a:lvl4pPr>
            <a:lvl5pPr marL="1513881" indent="0">
              <a:buNone/>
              <a:defRPr sz="745"/>
            </a:lvl5pPr>
            <a:lvl6pPr marL="1892351" indent="0">
              <a:buNone/>
              <a:defRPr sz="745"/>
            </a:lvl6pPr>
            <a:lvl7pPr marL="2270821" indent="0">
              <a:buNone/>
              <a:defRPr sz="745"/>
            </a:lvl7pPr>
            <a:lvl8pPr marL="2649291" indent="0">
              <a:buNone/>
              <a:defRPr sz="745"/>
            </a:lvl8pPr>
            <a:lvl9pPr marL="3027761" indent="0">
              <a:buNone/>
              <a:defRPr sz="7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7576209" cy="1069975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183" y="1428096"/>
            <a:ext cx="5627841" cy="20342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182" y="3885073"/>
            <a:ext cx="5627843" cy="5374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61911" y="9299535"/>
            <a:ext cx="950523" cy="435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4183" y="9299535"/>
            <a:ext cx="4225530" cy="435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4631" y="9299535"/>
            <a:ext cx="327394" cy="435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8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20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378470" rtl="0" eaLnBrk="1" latinLnBrk="0" hangingPunct="1">
        <a:spcBef>
          <a:spcPct val="0"/>
        </a:spcBef>
        <a:buNone/>
        <a:defRPr sz="3311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6544" indent="-236544" algn="l" defTabSz="378470" rtl="0" eaLnBrk="1" latinLnBrk="0" hangingPunct="1">
        <a:spcBef>
          <a:spcPct val="20000"/>
        </a:spcBef>
        <a:spcAft>
          <a:spcPts val="497"/>
        </a:spcAft>
        <a:buClr>
          <a:schemeClr val="accent1"/>
        </a:buClr>
        <a:buSzPct val="115000"/>
        <a:buFont typeface="Arial"/>
        <a:buChar char="•"/>
        <a:defRPr sz="198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615014" indent="-236544" algn="l" defTabSz="378470" rtl="0" eaLnBrk="1" latinLnBrk="0" hangingPunct="1">
        <a:spcBef>
          <a:spcPct val="20000"/>
        </a:spcBef>
        <a:spcAft>
          <a:spcPts val="497"/>
        </a:spcAft>
        <a:buClr>
          <a:schemeClr val="accent1"/>
        </a:buClr>
        <a:buSzPct val="115000"/>
        <a:buFont typeface="Arial"/>
        <a:buChar char="•"/>
        <a:defRPr sz="165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93484" indent="-236544" algn="l" defTabSz="378470" rtl="0" eaLnBrk="1" latinLnBrk="0" hangingPunct="1">
        <a:spcBef>
          <a:spcPct val="20000"/>
        </a:spcBef>
        <a:spcAft>
          <a:spcPts val="497"/>
        </a:spcAft>
        <a:buClr>
          <a:schemeClr val="accent1"/>
        </a:buClr>
        <a:buSzPct val="115000"/>
        <a:buFont typeface="Arial"/>
        <a:buChar char="•"/>
        <a:defRPr sz="149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277337" indent="-141926" algn="l" defTabSz="378470" rtl="0" eaLnBrk="1" latinLnBrk="0" hangingPunct="1">
        <a:spcBef>
          <a:spcPct val="20000"/>
        </a:spcBef>
        <a:spcAft>
          <a:spcPts val="497"/>
        </a:spcAft>
        <a:buClr>
          <a:schemeClr val="accent1"/>
        </a:buClr>
        <a:buSzPct val="115000"/>
        <a:buFont typeface="Arial"/>
        <a:buChar char="•"/>
        <a:defRPr sz="132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655807" indent="-141926" algn="l" defTabSz="378470" rtl="0" eaLnBrk="1" latinLnBrk="0" hangingPunct="1">
        <a:spcBef>
          <a:spcPct val="20000"/>
        </a:spcBef>
        <a:spcAft>
          <a:spcPts val="497"/>
        </a:spcAft>
        <a:buClr>
          <a:schemeClr val="accent1"/>
        </a:buClr>
        <a:buSzPct val="115000"/>
        <a:buFont typeface="Arial"/>
        <a:buChar char="•"/>
        <a:defRPr sz="115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081586" indent="-189235" algn="l" defTabSz="378470" rtl="0" eaLnBrk="1" latinLnBrk="0" hangingPunct="1">
        <a:spcBef>
          <a:spcPct val="20000"/>
        </a:spcBef>
        <a:spcAft>
          <a:spcPts val="497"/>
        </a:spcAft>
        <a:buClr>
          <a:schemeClr val="accent1"/>
        </a:buClr>
        <a:buSzPct val="115000"/>
        <a:buFont typeface="Arial"/>
        <a:buChar char="•"/>
        <a:defRPr sz="115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460056" indent="-189235" algn="l" defTabSz="378470" rtl="0" eaLnBrk="1" latinLnBrk="0" hangingPunct="1">
        <a:spcBef>
          <a:spcPct val="20000"/>
        </a:spcBef>
        <a:spcAft>
          <a:spcPts val="497"/>
        </a:spcAft>
        <a:buClr>
          <a:schemeClr val="accent1"/>
        </a:buClr>
        <a:buSzPct val="115000"/>
        <a:buFont typeface="Arial"/>
        <a:buChar char="•"/>
        <a:defRPr sz="115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838526" indent="-189235" algn="l" defTabSz="378470" rtl="0" eaLnBrk="1" latinLnBrk="0" hangingPunct="1">
        <a:spcBef>
          <a:spcPct val="20000"/>
        </a:spcBef>
        <a:spcAft>
          <a:spcPts val="497"/>
        </a:spcAft>
        <a:buClr>
          <a:schemeClr val="accent1"/>
        </a:buClr>
        <a:buSzPct val="115000"/>
        <a:buFont typeface="Arial"/>
        <a:buChar char="•"/>
        <a:defRPr sz="115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216996" indent="-189235" algn="l" defTabSz="378470" rtl="0" eaLnBrk="1" latinLnBrk="0" hangingPunct="1">
        <a:spcBef>
          <a:spcPct val="20000"/>
        </a:spcBef>
        <a:spcAft>
          <a:spcPts val="497"/>
        </a:spcAft>
        <a:buClr>
          <a:schemeClr val="accent1"/>
        </a:buClr>
        <a:buSzPct val="115000"/>
        <a:buFont typeface="Arial"/>
        <a:buChar char="•"/>
        <a:defRPr sz="115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847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94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5410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388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235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7082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929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7761" algn="l" defTabSz="37847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4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ala28-01/full-stack.git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.xml"/><Relationship Id="rId5" Type="http://schemas.openxmlformats.org/officeDocument/2006/relationships/image" Target="../media/image23.png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6158" y="244595"/>
            <a:ext cx="958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4015" y="902424"/>
            <a:ext cx="3722370" cy="64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7580" marR="5080" indent="-945515">
              <a:lnSpc>
                <a:spcPct val="100499"/>
              </a:lnSpc>
              <a:tabLst>
                <a:tab pos="648335" algn="l"/>
              </a:tabLst>
            </a:pPr>
            <a:r>
              <a:rPr sz="2200" b="1" spc="-220" dirty="0">
                <a:solidFill>
                  <a:srgbClr val="393835"/>
                </a:solidFill>
                <a:latin typeface="Tahoma"/>
                <a:cs typeface="Tahoma"/>
              </a:rPr>
              <a:t>S</a:t>
            </a:r>
            <a:r>
              <a:rPr sz="2200" b="1" spc="-265" dirty="0">
                <a:solidFill>
                  <a:srgbClr val="393835"/>
                </a:solidFill>
                <a:latin typeface="Tahoma"/>
                <a:cs typeface="Tahoma"/>
              </a:rPr>
              <a:t>R</a:t>
            </a:r>
            <a:r>
              <a:rPr sz="2200" b="1" spc="-225" dirty="0">
                <a:solidFill>
                  <a:srgbClr val="393835"/>
                </a:solidFill>
                <a:latin typeface="Tahoma"/>
                <a:cs typeface="Tahoma"/>
              </a:rPr>
              <a:t>S</a:t>
            </a:r>
            <a:r>
              <a:rPr sz="2200" b="1" dirty="0">
                <a:solidFill>
                  <a:srgbClr val="393835"/>
                </a:solidFill>
                <a:latin typeface="Times New Roman"/>
                <a:cs typeface="Times New Roman"/>
              </a:rPr>
              <a:t>	</a:t>
            </a:r>
            <a:r>
              <a:rPr sz="2200" b="1" spc="-130" dirty="0">
                <a:solidFill>
                  <a:srgbClr val="393835"/>
                </a:solidFill>
                <a:latin typeface="Tahoma"/>
                <a:cs typeface="Tahoma"/>
              </a:rPr>
              <a:t>f</a:t>
            </a:r>
            <a:r>
              <a:rPr sz="2200" b="1" spc="-235" dirty="0">
                <a:solidFill>
                  <a:srgbClr val="393835"/>
                </a:solidFill>
                <a:latin typeface="Tahoma"/>
                <a:cs typeface="Tahoma"/>
              </a:rPr>
              <a:t>o</a:t>
            </a:r>
            <a:r>
              <a:rPr sz="2200" b="1" spc="-155" dirty="0">
                <a:solidFill>
                  <a:srgbClr val="393835"/>
                </a:solidFill>
                <a:latin typeface="Tahoma"/>
                <a:cs typeface="Tahoma"/>
              </a:rPr>
              <a:t>r</a:t>
            </a:r>
            <a:r>
              <a:rPr sz="2200" b="1" spc="114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2200" b="1" spc="-135" dirty="0">
                <a:solidFill>
                  <a:srgbClr val="393835"/>
                </a:solidFill>
                <a:latin typeface="Tahoma"/>
                <a:cs typeface="Tahoma"/>
              </a:rPr>
              <a:t>B</a:t>
            </a:r>
            <a:r>
              <a:rPr sz="2200" b="1" spc="-100" dirty="0">
                <a:solidFill>
                  <a:srgbClr val="393835"/>
                </a:solidFill>
                <a:latin typeface="Tahoma"/>
                <a:cs typeface="Tahoma"/>
              </a:rPr>
              <a:t>L</a:t>
            </a:r>
            <a:r>
              <a:rPr sz="2200" b="1" spc="-165" dirty="0">
                <a:solidFill>
                  <a:srgbClr val="393835"/>
                </a:solidFill>
                <a:latin typeface="Tahoma"/>
                <a:cs typeface="Tahoma"/>
              </a:rPr>
              <a:t>O</a:t>
            </a:r>
            <a:r>
              <a:rPr sz="2200" b="1" spc="-265" dirty="0">
                <a:solidFill>
                  <a:srgbClr val="393835"/>
                </a:solidFill>
                <a:latin typeface="Tahoma"/>
                <a:cs typeface="Tahoma"/>
              </a:rPr>
              <a:t>G</a:t>
            </a:r>
            <a:r>
              <a:rPr sz="2200" b="1" spc="215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2200" b="1" spc="-245" dirty="0">
                <a:solidFill>
                  <a:srgbClr val="393835"/>
                </a:solidFill>
                <a:latin typeface="Tahoma"/>
                <a:cs typeface="Tahoma"/>
              </a:rPr>
              <a:t>W</a:t>
            </a:r>
            <a:r>
              <a:rPr sz="2200" b="1" spc="-114" dirty="0">
                <a:solidFill>
                  <a:srgbClr val="393835"/>
                </a:solidFill>
                <a:latin typeface="Tahoma"/>
                <a:cs typeface="Tahoma"/>
              </a:rPr>
              <a:t>E</a:t>
            </a:r>
            <a:r>
              <a:rPr sz="2200" b="1" spc="-125" dirty="0">
                <a:solidFill>
                  <a:srgbClr val="393835"/>
                </a:solidFill>
                <a:latin typeface="Tahoma"/>
                <a:cs typeface="Tahoma"/>
              </a:rPr>
              <a:t>BS</a:t>
            </a:r>
            <a:r>
              <a:rPr sz="2200" b="1" spc="-95" dirty="0">
                <a:solidFill>
                  <a:srgbClr val="393835"/>
                </a:solidFill>
                <a:latin typeface="Tahoma"/>
                <a:cs typeface="Tahoma"/>
              </a:rPr>
              <a:t>IT</a:t>
            </a:r>
            <a:r>
              <a:rPr sz="2200" b="1" spc="-220" dirty="0">
                <a:solidFill>
                  <a:srgbClr val="393835"/>
                </a:solidFill>
                <a:latin typeface="Tahoma"/>
                <a:cs typeface="Tahoma"/>
              </a:rPr>
              <a:t>E</a:t>
            </a:r>
            <a:r>
              <a:rPr sz="2200" b="1" spc="215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2200" b="1" spc="-135" dirty="0">
                <a:solidFill>
                  <a:srgbClr val="393835"/>
                </a:solidFill>
                <a:latin typeface="Tahoma"/>
                <a:cs typeface="Tahoma"/>
              </a:rPr>
              <a:t>A</a:t>
            </a:r>
            <a:r>
              <a:rPr sz="2200" b="1" spc="-170" dirty="0">
                <a:solidFill>
                  <a:srgbClr val="393835"/>
                </a:solidFill>
                <a:latin typeface="Tahoma"/>
                <a:cs typeface="Tahoma"/>
              </a:rPr>
              <a:t>N</a:t>
            </a:r>
            <a:r>
              <a:rPr sz="2200" b="1" spc="-270" dirty="0">
                <a:solidFill>
                  <a:srgbClr val="393835"/>
                </a:solidFill>
                <a:latin typeface="Tahoma"/>
                <a:cs typeface="Tahoma"/>
              </a:rPr>
              <a:t>D</a:t>
            </a:r>
            <a:r>
              <a:rPr sz="2200" b="1" spc="-90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2200" b="1" spc="-135" dirty="0">
                <a:solidFill>
                  <a:srgbClr val="393835"/>
                </a:solidFill>
                <a:latin typeface="Tahoma"/>
                <a:cs typeface="Tahoma"/>
              </a:rPr>
              <a:t>A</a:t>
            </a:r>
            <a:r>
              <a:rPr sz="2200" b="1" spc="-120" dirty="0">
                <a:solidFill>
                  <a:srgbClr val="393835"/>
                </a:solidFill>
                <a:latin typeface="Tahoma"/>
                <a:cs typeface="Tahoma"/>
              </a:rPr>
              <a:t>PP</a:t>
            </a:r>
            <a:r>
              <a:rPr sz="2200" b="1" spc="-100" dirty="0">
                <a:solidFill>
                  <a:srgbClr val="393835"/>
                </a:solidFill>
                <a:latin typeface="Tahoma"/>
                <a:cs typeface="Tahoma"/>
              </a:rPr>
              <a:t>L</a:t>
            </a:r>
            <a:r>
              <a:rPr sz="2200" b="1" spc="-70" dirty="0">
                <a:solidFill>
                  <a:srgbClr val="393835"/>
                </a:solidFill>
                <a:latin typeface="Tahoma"/>
                <a:cs typeface="Tahoma"/>
              </a:rPr>
              <a:t>I</a:t>
            </a:r>
            <a:r>
              <a:rPr sz="2200" b="1" spc="-130" dirty="0">
                <a:solidFill>
                  <a:srgbClr val="393835"/>
                </a:solidFill>
                <a:latin typeface="Tahoma"/>
                <a:cs typeface="Tahoma"/>
              </a:rPr>
              <a:t>C</a:t>
            </a:r>
            <a:r>
              <a:rPr sz="2200" b="1" spc="-135" dirty="0">
                <a:solidFill>
                  <a:srgbClr val="393835"/>
                </a:solidFill>
                <a:latin typeface="Tahoma"/>
                <a:cs typeface="Tahoma"/>
              </a:rPr>
              <a:t>A</a:t>
            </a:r>
            <a:r>
              <a:rPr sz="2200" b="1" spc="-105" dirty="0">
                <a:solidFill>
                  <a:srgbClr val="393835"/>
                </a:solidFill>
                <a:latin typeface="Tahoma"/>
                <a:cs typeface="Tahoma"/>
              </a:rPr>
              <a:t>T</a:t>
            </a:r>
            <a:r>
              <a:rPr sz="2200" b="1" spc="-80" dirty="0">
                <a:solidFill>
                  <a:srgbClr val="393835"/>
                </a:solidFill>
                <a:latin typeface="Tahoma"/>
                <a:cs typeface="Tahoma"/>
              </a:rPr>
              <a:t>I</a:t>
            </a:r>
            <a:r>
              <a:rPr sz="2200" b="1" spc="-165" dirty="0">
                <a:solidFill>
                  <a:srgbClr val="393835"/>
                </a:solidFill>
                <a:latin typeface="Tahoma"/>
                <a:cs typeface="Tahoma"/>
              </a:rPr>
              <a:t>O</a:t>
            </a:r>
            <a:r>
              <a:rPr sz="2200" b="1" spc="-275" dirty="0">
                <a:solidFill>
                  <a:srgbClr val="393835"/>
                </a:solidFill>
                <a:latin typeface="Tahoma"/>
                <a:cs typeface="Tahoma"/>
              </a:rPr>
              <a:t>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4600" y="2250850"/>
            <a:ext cx="4338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93835"/>
                </a:solidFill>
                <a:latin typeface="Tahoma"/>
                <a:cs typeface="Tahoma"/>
              </a:rPr>
              <a:t>By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6161" y="2726206"/>
            <a:ext cx="2817495" cy="424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2640">
              <a:lnSpc>
                <a:spcPct val="103600"/>
              </a:lnSpc>
            </a:pPr>
            <a:r>
              <a:rPr sz="1400" b="1" spc="-85" dirty="0">
                <a:solidFill>
                  <a:srgbClr val="393835"/>
                </a:solidFill>
                <a:latin typeface="Tahoma"/>
                <a:cs typeface="Tahoma"/>
              </a:rPr>
              <a:t>B.Balamu</a:t>
            </a:r>
            <a:r>
              <a:rPr sz="1400" b="1" spc="-75" dirty="0">
                <a:solidFill>
                  <a:srgbClr val="393835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393835"/>
                </a:solidFill>
                <a:latin typeface="Tahoma"/>
                <a:cs typeface="Tahoma"/>
              </a:rPr>
              <a:t>u</a:t>
            </a:r>
            <a:r>
              <a:rPr sz="1400" b="1" spc="-100" dirty="0">
                <a:solidFill>
                  <a:srgbClr val="393835"/>
                </a:solidFill>
                <a:latin typeface="Tahoma"/>
                <a:cs typeface="Tahoma"/>
              </a:rPr>
              <a:t>g</a:t>
            </a:r>
            <a:r>
              <a:rPr sz="1400" b="1" spc="-90" dirty="0">
                <a:solidFill>
                  <a:srgbClr val="393835"/>
                </a:solidFill>
                <a:latin typeface="Tahoma"/>
                <a:cs typeface="Tahoma"/>
              </a:rPr>
              <a:t>an</a:t>
            </a:r>
            <a:r>
              <a:rPr sz="1400" b="1" spc="-35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400" b="1" spc="-165" dirty="0">
                <a:solidFill>
                  <a:srgbClr val="393835"/>
                </a:solidFill>
                <a:latin typeface="Tahoma"/>
                <a:cs typeface="Tahoma"/>
              </a:rPr>
              <a:t>R</a:t>
            </a:r>
            <a:r>
              <a:rPr sz="1400" b="1" spc="-140" dirty="0">
                <a:solidFill>
                  <a:srgbClr val="393835"/>
                </a:solidFill>
                <a:latin typeface="Tahoma"/>
                <a:cs typeface="Tahoma"/>
              </a:rPr>
              <a:t>a</a:t>
            </a:r>
            <a:r>
              <a:rPr sz="1400" b="1" spc="-85" dirty="0">
                <a:solidFill>
                  <a:srgbClr val="393835"/>
                </a:solidFill>
                <a:latin typeface="Tahoma"/>
                <a:cs typeface="Tahoma"/>
              </a:rPr>
              <a:t>j</a:t>
            </a:r>
            <a:r>
              <a:rPr sz="1400" b="1" spc="-140" dirty="0">
                <a:solidFill>
                  <a:srgbClr val="393835"/>
                </a:solidFill>
                <a:latin typeface="Tahoma"/>
                <a:cs typeface="Tahoma"/>
              </a:rPr>
              <a:t>a</a:t>
            </a:r>
            <a:r>
              <a:rPr sz="1400" b="1" spc="-70" dirty="0">
                <a:solidFill>
                  <a:srgbClr val="393835"/>
                </a:solidFill>
                <a:latin typeface="Tahoma"/>
                <a:cs typeface="Tahoma"/>
              </a:rPr>
              <a:t>l</a:t>
            </a:r>
            <a:r>
              <a:rPr sz="1400" b="1" spc="-140" dirty="0">
                <a:solidFill>
                  <a:srgbClr val="393835"/>
                </a:solidFill>
                <a:latin typeface="Tahoma"/>
                <a:cs typeface="Tahoma"/>
              </a:rPr>
              <a:t>a</a:t>
            </a:r>
            <a:r>
              <a:rPr sz="1400" b="1" spc="-130" dirty="0">
                <a:solidFill>
                  <a:srgbClr val="393835"/>
                </a:solidFill>
                <a:latin typeface="Tahoma"/>
                <a:cs typeface="Tahoma"/>
              </a:rPr>
              <a:t>ks</a:t>
            </a:r>
            <a:r>
              <a:rPr sz="1400" b="1" spc="-150" dirty="0">
                <a:solidFill>
                  <a:srgbClr val="393835"/>
                </a:solidFill>
                <a:latin typeface="Tahoma"/>
                <a:cs typeface="Tahoma"/>
              </a:rPr>
              <a:t>h</a:t>
            </a:r>
            <a:r>
              <a:rPr sz="1400" b="1" spc="-225" dirty="0">
                <a:solidFill>
                  <a:srgbClr val="393835"/>
                </a:solidFill>
                <a:latin typeface="Tahoma"/>
                <a:cs typeface="Tahoma"/>
              </a:rPr>
              <a:t>m</a:t>
            </a:r>
            <a:r>
              <a:rPr sz="1400" b="1" spc="-70" dirty="0">
                <a:solidFill>
                  <a:srgbClr val="393835"/>
                </a:solidFill>
                <a:latin typeface="Tahoma"/>
                <a:cs typeface="Tahoma"/>
              </a:rPr>
              <a:t>i</a:t>
            </a:r>
            <a:r>
              <a:rPr sz="1400" b="1" spc="105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400" b="1" spc="-125" dirty="0">
                <a:solidFill>
                  <a:srgbClr val="393835"/>
                </a:solidFill>
                <a:latin typeface="Tahoma"/>
                <a:cs typeface="Tahoma"/>
              </a:rPr>
              <a:t>In</a:t>
            </a:r>
            <a:r>
              <a:rPr sz="1400" b="1" spc="-110" dirty="0">
                <a:solidFill>
                  <a:srgbClr val="393835"/>
                </a:solidFill>
                <a:latin typeface="Tahoma"/>
                <a:cs typeface="Tahoma"/>
              </a:rPr>
              <a:t>s</a:t>
            </a:r>
            <a:r>
              <a:rPr sz="1400" b="1" spc="-85" dirty="0">
                <a:solidFill>
                  <a:srgbClr val="393835"/>
                </a:solidFill>
                <a:latin typeface="Tahoma"/>
                <a:cs typeface="Tahoma"/>
              </a:rPr>
              <a:t>ti</a:t>
            </a:r>
            <a:r>
              <a:rPr sz="1400" b="1" spc="-100" dirty="0">
                <a:solidFill>
                  <a:srgbClr val="393835"/>
                </a:solidFill>
                <a:latin typeface="Tahoma"/>
                <a:cs typeface="Tahoma"/>
              </a:rPr>
              <a:t>t</a:t>
            </a:r>
            <a:r>
              <a:rPr sz="1400" b="1" spc="-135" dirty="0">
                <a:solidFill>
                  <a:srgbClr val="393835"/>
                </a:solidFill>
                <a:latin typeface="Tahoma"/>
                <a:cs typeface="Tahoma"/>
              </a:rPr>
              <a:t>u</a:t>
            </a:r>
            <a:r>
              <a:rPr sz="1400" b="1" spc="-114" dirty="0">
                <a:solidFill>
                  <a:srgbClr val="393835"/>
                </a:solidFill>
                <a:latin typeface="Tahoma"/>
                <a:cs typeface="Tahoma"/>
              </a:rPr>
              <a:t>te</a:t>
            </a:r>
            <a:r>
              <a:rPr sz="1400" b="1" spc="85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400" b="1" spc="-135" dirty="0">
                <a:solidFill>
                  <a:srgbClr val="393835"/>
                </a:solidFill>
                <a:latin typeface="Tahoma"/>
                <a:cs typeface="Tahoma"/>
              </a:rPr>
              <a:t>o</a:t>
            </a:r>
            <a:r>
              <a:rPr sz="1400" b="1" spc="-85" dirty="0">
                <a:solidFill>
                  <a:srgbClr val="393835"/>
                </a:solidFill>
                <a:latin typeface="Tahoma"/>
                <a:cs typeface="Tahoma"/>
              </a:rPr>
              <a:t>f</a:t>
            </a:r>
            <a:r>
              <a:rPr sz="1400" b="1" spc="95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400" b="1" spc="-130" dirty="0">
                <a:solidFill>
                  <a:srgbClr val="393835"/>
                </a:solidFill>
                <a:latin typeface="Tahoma"/>
                <a:cs typeface="Tahoma"/>
              </a:rPr>
              <a:t>Tec</a:t>
            </a:r>
            <a:r>
              <a:rPr sz="1400" b="1" spc="-155" dirty="0">
                <a:solidFill>
                  <a:srgbClr val="393835"/>
                </a:solidFill>
                <a:latin typeface="Tahoma"/>
                <a:cs typeface="Tahoma"/>
              </a:rPr>
              <a:t>h</a:t>
            </a:r>
            <a:r>
              <a:rPr sz="1400" b="1" spc="-135" dirty="0">
                <a:solidFill>
                  <a:srgbClr val="393835"/>
                </a:solidFill>
                <a:latin typeface="Tahoma"/>
                <a:cs typeface="Tahoma"/>
              </a:rPr>
              <a:t>n</a:t>
            </a:r>
            <a:r>
              <a:rPr sz="1400" b="1" spc="-120" dirty="0">
                <a:solidFill>
                  <a:srgbClr val="393835"/>
                </a:solidFill>
                <a:latin typeface="Tahoma"/>
                <a:cs typeface="Tahoma"/>
              </a:rPr>
              <a:t>olo</a:t>
            </a:r>
            <a:r>
              <a:rPr sz="1400" b="1" spc="-145" dirty="0">
                <a:solidFill>
                  <a:srgbClr val="393835"/>
                </a:solidFill>
                <a:latin typeface="Tahoma"/>
                <a:cs typeface="Tahoma"/>
              </a:rPr>
              <a:t>g</a:t>
            </a:r>
            <a:r>
              <a:rPr sz="1400" b="1" spc="-130" dirty="0">
                <a:solidFill>
                  <a:srgbClr val="393835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097CAA-254C-5AAF-6966-99C6388687CE}"/>
                  </a:ext>
                </a:extLst>
              </p14:cNvPr>
              <p14:cNvContentPartPr/>
              <p14:nvPr/>
            </p14:nvContentPartPr>
            <p14:xfrm>
              <a:off x="3967363" y="199057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097CAA-254C-5AAF-6966-99C6388687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9363" y="1972939"/>
                <a:ext cx="36000" cy="3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5B0A85-85D8-1FF8-DF96-281212986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90142"/>
              </p:ext>
            </p:extLst>
          </p:nvPr>
        </p:nvGraphicFramePr>
        <p:xfrm>
          <a:off x="1261533" y="3667830"/>
          <a:ext cx="5046132" cy="9164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2044">
                  <a:extLst>
                    <a:ext uri="{9D8B030D-6E8A-4147-A177-3AD203B41FA5}">
                      <a16:colId xmlns:a16="http://schemas.microsoft.com/office/drawing/2014/main" val="2438905669"/>
                    </a:ext>
                  </a:extLst>
                </a:gridCol>
                <a:gridCol w="1682044">
                  <a:extLst>
                    <a:ext uri="{9D8B030D-6E8A-4147-A177-3AD203B41FA5}">
                      <a16:colId xmlns:a16="http://schemas.microsoft.com/office/drawing/2014/main" val="239943306"/>
                    </a:ext>
                  </a:extLst>
                </a:gridCol>
                <a:gridCol w="1682044">
                  <a:extLst>
                    <a:ext uri="{9D8B030D-6E8A-4147-A177-3AD203B41FA5}">
                      <a16:colId xmlns:a16="http://schemas.microsoft.com/office/drawing/2014/main" val="2906164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378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LMS  Usernames</a:t>
                      </a:r>
                      <a:endParaRPr lang="en-IN" sz="1400" b="0" i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Batch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54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378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2113a4923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784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B.Balamurugan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049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6158" y="240023"/>
            <a:ext cx="958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47067"/>
              </p:ext>
            </p:extLst>
          </p:nvPr>
        </p:nvGraphicFramePr>
        <p:xfrm>
          <a:off x="554100" y="418464"/>
          <a:ext cx="6579107" cy="1731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6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2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236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mbria"/>
                          <a:cs typeface="Cambria"/>
                        </a:rPr>
                        <a:t>Alt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v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f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ow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2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Use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r/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lo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g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ope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th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lica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ti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n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69215">
                        <a:lnSpc>
                          <a:spcPts val="138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ph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on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e2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He/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he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trie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sign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-up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194310" indent="-125095">
                        <a:lnSpc>
                          <a:spcPts val="1375"/>
                        </a:lnSpc>
                        <a:buSzPct val="83333"/>
                        <a:buFont typeface="Times New Roman"/>
                        <a:buAutoNum type="arabicPlain" startAt="3"/>
                        <a:tabLst>
                          <a:tab pos="194945" algn="l"/>
                        </a:tabLst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He/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he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fails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ecei</a:t>
                      </a:r>
                      <a:r>
                        <a:rPr sz="1200" spc="-20" dirty="0">
                          <a:latin typeface="Cambria"/>
                          <a:cs typeface="Cambria"/>
                        </a:rPr>
                        <a:t>v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es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an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er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or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194310" marR="381000" indent="-125095">
                        <a:lnSpc>
                          <a:spcPts val="1400"/>
                        </a:lnSpc>
                        <a:spcBef>
                          <a:spcPts val="75"/>
                        </a:spcBef>
                        <a:buSzPct val="83333"/>
                        <a:buFont typeface="Times New Roman"/>
                        <a:buAutoNum type="arabicPlain" startAt="3"/>
                        <a:tabLst>
                          <a:tab pos="194945" algn="l"/>
                        </a:tabLst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He/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he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w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ill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an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er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or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th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w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ill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be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ectifie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soon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possib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le.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64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Specific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uir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ement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 marR="490855" indent="-179705">
                        <a:lnSpc>
                          <a:spcPts val="1200"/>
                        </a:lnSpc>
                        <a:buSzPct val="83333"/>
                        <a:buFont typeface="Symbol"/>
                        <a:buChar char=""/>
                        <a:tabLst>
                          <a:tab pos="271145" algn="l"/>
                        </a:tabLst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h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es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onse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ime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f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egistration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minute.</a:t>
                      </a:r>
                    </a:p>
                    <a:p>
                      <a:pPr marL="270510" indent="-179705">
                        <a:lnSpc>
                          <a:spcPts val="1140"/>
                        </a:lnSpc>
                        <a:buSzPct val="83333"/>
                        <a:buFont typeface="Symbol"/>
                        <a:buChar char=""/>
                        <a:tabLst>
                          <a:tab pos="271145" algn="l"/>
                        </a:tabLst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h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es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onse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ime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f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g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minute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8794" y="244595"/>
            <a:ext cx="558165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30" dirty="0">
                <a:latin typeface="Times New Roman"/>
                <a:cs typeface="Times New Roman"/>
              </a:rPr>
              <a:t>2.9.</a:t>
            </a:r>
            <a:r>
              <a:rPr sz="1000" b="1" spc="-35" dirty="0">
                <a:latin typeface="Times New Roman"/>
                <a:cs typeface="Times New Roman"/>
              </a:rPr>
              <a:t>1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mbria"/>
                <a:cs typeface="Cambria"/>
              </a:rPr>
              <a:t>U</a:t>
            </a:r>
            <a:r>
              <a:rPr sz="1200" b="1" spc="-5" dirty="0">
                <a:latin typeface="Cambria"/>
                <a:cs typeface="Cambria"/>
              </a:rPr>
              <a:t>S</a:t>
            </a:r>
            <a:r>
              <a:rPr sz="1200" b="1" spc="-10" dirty="0">
                <a:latin typeface="Cambria"/>
                <a:cs typeface="Cambria"/>
              </a:rPr>
              <a:t>E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mbria"/>
                <a:cs typeface="Cambria"/>
              </a:rPr>
              <a:t>C</a:t>
            </a:r>
            <a:r>
              <a:rPr sz="1200" b="1" dirty="0">
                <a:latin typeface="Cambria"/>
                <a:cs typeface="Cambria"/>
              </a:rPr>
              <a:t>A</a:t>
            </a:r>
            <a:r>
              <a:rPr sz="1200" b="1" spc="-10" dirty="0">
                <a:latin typeface="Cambria"/>
                <a:cs typeface="Cambria"/>
              </a:rPr>
              <a:t>SE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Cambria"/>
                <a:cs typeface="Cambria"/>
              </a:rPr>
              <a:t>D</a:t>
            </a:r>
            <a:r>
              <a:rPr sz="1200" b="1" spc="-10" dirty="0">
                <a:latin typeface="Cambria"/>
                <a:cs typeface="Cambria"/>
              </a:rPr>
              <a:t>IAGRAM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900" y="1680081"/>
            <a:ext cx="7277100" cy="6285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486" y="244595"/>
            <a:ext cx="576008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30" dirty="0">
                <a:latin typeface="Times New Roman"/>
                <a:cs typeface="Times New Roman"/>
              </a:rPr>
              <a:t>2.9.</a:t>
            </a:r>
            <a:r>
              <a:rPr sz="1000" b="1" spc="-35" dirty="0">
                <a:latin typeface="Times New Roman"/>
                <a:cs typeface="Times New Roman"/>
              </a:rPr>
              <a:t>2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mbria"/>
                <a:cs typeface="Cambria"/>
              </a:rPr>
              <a:t>C</a:t>
            </a:r>
            <a:r>
              <a:rPr sz="1200" b="1" spc="-10" dirty="0">
                <a:latin typeface="Cambria"/>
                <a:cs typeface="Cambria"/>
              </a:rPr>
              <a:t>L</a:t>
            </a:r>
            <a:r>
              <a:rPr sz="1200" b="1" spc="-15" dirty="0">
                <a:latin typeface="Cambria"/>
                <a:cs typeface="Cambria"/>
              </a:rPr>
              <a:t>A</a:t>
            </a:r>
            <a:r>
              <a:rPr sz="1200" b="1" spc="-5" dirty="0">
                <a:latin typeface="Cambria"/>
                <a:cs typeface="Cambria"/>
              </a:rPr>
              <a:t>S</a:t>
            </a:r>
            <a:r>
              <a:rPr sz="1200" b="1" dirty="0">
                <a:latin typeface="Cambria"/>
                <a:cs typeface="Cambria"/>
              </a:rPr>
              <a:t>S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Cambria"/>
                <a:cs typeface="Cambria"/>
              </a:rPr>
              <a:t>D</a:t>
            </a:r>
            <a:r>
              <a:rPr sz="1200" b="1" spc="-10" dirty="0">
                <a:latin typeface="Cambria"/>
                <a:cs typeface="Cambria"/>
              </a:rPr>
              <a:t>IAGRAM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5853" y="1380402"/>
            <a:ext cx="1403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mbria"/>
                <a:cs typeface="Cambria"/>
              </a:rPr>
              <a:t>F</a:t>
            </a:r>
            <a:r>
              <a:rPr sz="1200" b="1" spc="-10" dirty="0">
                <a:latin typeface="Cambria"/>
                <a:cs typeface="Cambria"/>
              </a:rPr>
              <a:t>i</a:t>
            </a:r>
            <a:r>
              <a:rPr sz="1200" b="1" dirty="0">
                <a:latin typeface="Cambria"/>
                <a:cs typeface="Cambria"/>
              </a:rPr>
              <a:t>g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mbria"/>
                <a:cs typeface="Cambria"/>
              </a:rPr>
              <a:t>2</a:t>
            </a:r>
            <a:r>
              <a:rPr sz="1200" b="1" dirty="0">
                <a:latin typeface="Cambria"/>
                <a:cs typeface="Cambria"/>
              </a:rPr>
              <a:t>.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mbria"/>
                <a:cs typeface="Cambria"/>
              </a:rPr>
              <a:t>Cl</a:t>
            </a:r>
            <a:r>
              <a:rPr sz="1200" b="1" spc="5" dirty="0">
                <a:latin typeface="Cambria"/>
                <a:cs typeface="Cambria"/>
              </a:rPr>
              <a:t>a</a:t>
            </a:r>
            <a:r>
              <a:rPr sz="1200" b="1" spc="-10" dirty="0">
                <a:latin typeface="Cambria"/>
                <a:cs typeface="Cambria"/>
              </a:rPr>
              <a:t>ss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mbria"/>
                <a:cs typeface="Cambria"/>
              </a:rPr>
              <a:t>d</a:t>
            </a:r>
            <a:r>
              <a:rPr sz="1200" b="1" spc="-10" dirty="0">
                <a:latin typeface="Cambria"/>
                <a:cs typeface="Cambria"/>
              </a:rPr>
              <a:t>i</a:t>
            </a:r>
            <a:r>
              <a:rPr sz="1200" b="1" dirty="0">
                <a:latin typeface="Cambria"/>
                <a:cs typeface="Cambria"/>
              </a:rPr>
              <a:t>agram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900" y="2444251"/>
            <a:ext cx="7473939" cy="4571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6055" y="244595"/>
            <a:ext cx="1657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9130" y="1386052"/>
            <a:ext cx="167386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30" dirty="0">
                <a:latin typeface="Times New Roman"/>
                <a:cs typeface="Times New Roman"/>
              </a:rPr>
              <a:t>2.9.</a:t>
            </a:r>
            <a:r>
              <a:rPr sz="1000" b="1" spc="-35" dirty="0">
                <a:latin typeface="Times New Roman"/>
                <a:cs typeface="Times New Roman"/>
              </a:rPr>
              <a:t>3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mbria"/>
                <a:cs typeface="Cambria"/>
              </a:rPr>
              <a:t>S</a:t>
            </a:r>
            <a:r>
              <a:rPr sz="1200" b="1" spc="-10" dirty="0">
                <a:latin typeface="Cambria"/>
                <a:cs typeface="Cambria"/>
              </a:rPr>
              <a:t>eque</a:t>
            </a:r>
            <a:r>
              <a:rPr sz="1200" b="1" spc="-20" dirty="0">
                <a:latin typeface="Cambria"/>
                <a:cs typeface="Cambria"/>
              </a:rPr>
              <a:t>n</a:t>
            </a:r>
            <a:r>
              <a:rPr sz="1200" b="1" dirty="0">
                <a:latin typeface="Cambria"/>
                <a:cs typeface="Cambria"/>
              </a:rPr>
              <a:t>t</a:t>
            </a:r>
            <a:r>
              <a:rPr sz="1200" b="1" spc="-10" dirty="0">
                <a:latin typeface="Cambria"/>
                <a:cs typeface="Cambria"/>
              </a:rPr>
              <a:t>i</a:t>
            </a:r>
            <a:r>
              <a:rPr sz="1200" b="1" dirty="0">
                <a:latin typeface="Cambria"/>
                <a:cs typeface="Cambria"/>
              </a:rPr>
              <a:t>al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mbria"/>
                <a:cs typeface="Cambria"/>
              </a:rPr>
              <a:t>d</a:t>
            </a:r>
            <a:r>
              <a:rPr sz="1200" b="1" spc="-10" dirty="0">
                <a:latin typeface="Cambria"/>
                <a:cs typeface="Cambria"/>
              </a:rPr>
              <a:t>i</a:t>
            </a:r>
            <a:r>
              <a:rPr sz="1200" b="1" dirty="0">
                <a:latin typeface="Cambria"/>
                <a:cs typeface="Cambria"/>
              </a:rPr>
              <a:t>agram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900" y="2010186"/>
            <a:ext cx="7029450" cy="56102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486" y="244595"/>
            <a:ext cx="5761355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30" dirty="0">
                <a:latin typeface="Times New Roman"/>
                <a:cs typeface="Times New Roman"/>
              </a:rPr>
              <a:t>2.9.</a:t>
            </a:r>
            <a:r>
              <a:rPr sz="1000" b="1" spc="-35" dirty="0">
                <a:latin typeface="Times New Roman"/>
                <a:cs typeface="Times New Roman"/>
              </a:rPr>
              <a:t>4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mbria"/>
                <a:cs typeface="Cambria"/>
              </a:rPr>
              <a:t>A</a:t>
            </a:r>
            <a:r>
              <a:rPr sz="1200" b="1" spc="-10" dirty="0">
                <a:latin typeface="Cambria"/>
                <a:cs typeface="Cambria"/>
              </a:rPr>
              <a:t>C</a:t>
            </a:r>
            <a:r>
              <a:rPr sz="1200" b="1" spc="-5" dirty="0">
                <a:latin typeface="Cambria"/>
                <a:cs typeface="Cambria"/>
              </a:rPr>
              <a:t>TIVT</a:t>
            </a:r>
            <a:r>
              <a:rPr sz="1200" b="1" dirty="0">
                <a:latin typeface="Cambria"/>
                <a:cs typeface="Cambria"/>
              </a:rPr>
              <a:t>Y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Cambria"/>
                <a:cs typeface="Cambria"/>
              </a:rPr>
              <a:t>D</a:t>
            </a:r>
            <a:r>
              <a:rPr sz="1200" b="1" spc="0" dirty="0">
                <a:latin typeface="Cambria"/>
                <a:cs typeface="Cambria"/>
              </a:rPr>
              <a:t>I</a:t>
            </a:r>
            <a:r>
              <a:rPr sz="1200" b="1" dirty="0">
                <a:latin typeface="Cambria"/>
                <a:cs typeface="Cambria"/>
              </a:rPr>
              <a:t>AGRAM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900" y="1502889"/>
            <a:ext cx="7473939" cy="88722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6055" y="244595"/>
            <a:ext cx="16573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dirty="0"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1051" y="1000993"/>
            <a:ext cx="11760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2.10  </a:t>
            </a:r>
            <a:r>
              <a:rPr sz="1200" b="1" spc="-10" dirty="0">
                <a:latin typeface="Cambria"/>
                <a:cs typeface="Cambria"/>
              </a:rPr>
              <a:t>ER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mbria"/>
                <a:cs typeface="Cambria"/>
              </a:rPr>
              <a:t>d</a:t>
            </a:r>
            <a:r>
              <a:rPr sz="1200" b="1" spc="-10" dirty="0">
                <a:latin typeface="Cambria"/>
                <a:cs typeface="Cambria"/>
              </a:rPr>
              <a:t>i</a:t>
            </a:r>
            <a:r>
              <a:rPr sz="1200" b="1" dirty="0">
                <a:latin typeface="Cambria"/>
                <a:cs typeface="Cambria"/>
              </a:rPr>
              <a:t>agram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1060" y="5271887"/>
            <a:ext cx="5984240" cy="1357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lvl="1" indent="-342900">
              <a:lnSpc>
                <a:spcPct val="100000"/>
              </a:lnSpc>
              <a:buFont typeface="Times New Roman"/>
              <a:buAutoNum type="arabicPeriod" startAt="11"/>
              <a:tabLst>
                <a:tab pos="355600" algn="l"/>
              </a:tabLst>
            </a:pPr>
            <a:r>
              <a:rPr sz="1200" b="1" spc="-10" dirty="0">
                <a:latin typeface="Cambria"/>
                <a:cs typeface="Cambria"/>
              </a:rPr>
              <a:t>Assu</a:t>
            </a:r>
            <a:r>
              <a:rPr sz="1200" b="1" spc="-5" dirty="0">
                <a:latin typeface="Cambria"/>
                <a:cs typeface="Cambria"/>
              </a:rPr>
              <a:t>m</a:t>
            </a:r>
            <a:r>
              <a:rPr sz="1200" b="1" dirty="0">
                <a:latin typeface="Cambria"/>
                <a:cs typeface="Cambria"/>
              </a:rPr>
              <a:t>pt</a:t>
            </a:r>
            <a:r>
              <a:rPr sz="1200" b="1" spc="-10" dirty="0">
                <a:latin typeface="Cambria"/>
                <a:cs typeface="Cambria"/>
              </a:rPr>
              <a:t>i</a:t>
            </a:r>
            <a:r>
              <a:rPr sz="1200" b="1" spc="-15" dirty="0">
                <a:latin typeface="Cambria"/>
                <a:cs typeface="Cambria"/>
              </a:rPr>
              <a:t>on</a:t>
            </a:r>
            <a:r>
              <a:rPr sz="1200" b="1" spc="-10" dirty="0">
                <a:latin typeface="Cambria"/>
                <a:cs typeface="Cambria"/>
              </a:rPr>
              <a:t>s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mbria"/>
                <a:cs typeface="Cambria"/>
              </a:rPr>
              <a:t>a</a:t>
            </a:r>
            <a:r>
              <a:rPr sz="1200" b="1" spc="-15" dirty="0">
                <a:latin typeface="Cambria"/>
                <a:cs typeface="Cambria"/>
              </a:rPr>
              <a:t>n</a:t>
            </a:r>
            <a:r>
              <a:rPr sz="1200" b="1" dirty="0">
                <a:latin typeface="Cambria"/>
                <a:cs typeface="Cambria"/>
              </a:rPr>
              <a:t>d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Cambria"/>
                <a:cs typeface="Cambria"/>
              </a:rPr>
              <a:t>D</a:t>
            </a:r>
            <a:r>
              <a:rPr sz="1200" b="1" spc="-10" dirty="0">
                <a:latin typeface="Cambria"/>
                <a:cs typeface="Cambria"/>
              </a:rPr>
              <a:t>epe</a:t>
            </a:r>
            <a:r>
              <a:rPr sz="1200" b="1" spc="-15" dirty="0">
                <a:latin typeface="Cambria"/>
                <a:cs typeface="Cambria"/>
              </a:rPr>
              <a:t>n</a:t>
            </a:r>
            <a:r>
              <a:rPr sz="1200" b="1" dirty="0">
                <a:latin typeface="Cambria"/>
                <a:cs typeface="Cambria"/>
              </a:rPr>
              <a:t>d</a:t>
            </a:r>
            <a:r>
              <a:rPr sz="1200" b="1" spc="-10" dirty="0">
                <a:latin typeface="Cambria"/>
                <a:cs typeface="Cambria"/>
              </a:rPr>
              <a:t>e</a:t>
            </a:r>
            <a:r>
              <a:rPr sz="1200" b="1" spc="-20" dirty="0">
                <a:latin typeface="Cambria"/>
                <a:cs typeface="Cambria"/>
              </a:rPr>
              <a:t>n</a:t>
            </a:r>
            <a:r>
              <a:rPr sz="1200" b="1" dirty="0">
                <a:latin typeface="Cambria"/>
                <a:cs typeface="Cambria"/>
              </a:rPr>
              <a:t>c</a:t>
            </a:r>
            <a:r>
              <a:rPr sz="1200" b="1" spc="-5" dirty="0">
                <a:latin typeface="Cambria"/>
                <a:cs typeface="Cambria"/>
              </a:rPr>
              <a:t>i</a:t>
            </a:r>
            <a:r>
              <a:rPr sz="1200" b="1" spc="-10" dirty="0">
                <a:latin typeface="Cambria"/>
                <a:cs typeface="Cambria"/>
              </a:rPr>
              <a:t>es</a:t>
            </a:r>
            <a:endParaRPr sz="12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4"/>
              </a:spcBef>
              <a:buFont typeface="Times New Roman"/>
              <a:buAutoNum type="arabicPeriod" startAt="11"/>
            </a:pPr>
            <a:endParaRPr sz="1200" dirty="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</a:pPr>
            <a:r>
              <a:rPr sz="1200" spc="-10" dirty="0">
                <a:latin typeface="Cambria"/>
                <a:cs typeface="Cambria"/>
              </a:rPr>
              <a:t>T</a:t>
            </a:r>
            <a:r>
              <a:rPr sz="1200" spc="-20" dirty="0">
                <a:latin typeface="Cambria"/>
                <a:cs typeface="Cambria"/>
              </a:rPr>
              <a:t>h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ro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-5" dirty="0">
                <a:latin typeface="Cambria"/>
                <a:cs typeface="Cambria"/>
              </a:rPr>
              <a:t>uc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n</a:t>
            </a:r>
            <a:r>
              <a:rPr sz="1200" spc="-10" dirty="0">
                <a:latin typeface="Cambria"/>
                <a:cs typeface="Cambria"/>
              </a:rPr>
              <a:t>ee</a:t>
            </a:r>
            <a:r>
              <a:rPr sz="1200" spc="-15" dirty="0">
                <a:latin typeface="Cambria"/>
                <a:cs typeface="Cambria"/>
              </a:rPr>
              <a:t>d</a:t>
            </a:r>
            <a:r>
              <a:rPr sz="1200" spc="-10" dirty="0">
                <a:latin typeface="Cambria"/>
                <a:cs typeface="Cambria"/>
              </a:rPr>
              <a:t>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f</a:t>
            </a:r>
            <a:r>
              <a:rPr sz="1200" spc="-15" dirty="0">
                <a:latin typeface="Cambria"/>
                <a:cs typeface="Cambria"/>
              </a:rPr>
              <a:t>o</a:t>
            </a:r>
            <a:r>
              <a:rPr sz="1200" spc="-5" dirty="0">
                <a:latin typeface="Cambria"/>
                <a:cs typeface="Cambria"/>
              </a:rPr>
              <a:t>ll</a:t>
            </a:r>
            <a:r>
              <a:rPr sz="1200" spc="5" dirty="0">
                <a:latin typeface="Cambria"/>
                <a:cs typeface="Cambria"/>
              </a:rPr>
              <a:t>o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dirty="0">
                <a:latin typeface="Cambria"/>
                <a:cs typeface="Cambria"/>
              </a:rPr>
              <a:t>g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third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5" dirty="0">
                <a:latin typeface="Cambria"/>
                <a:cs typeface="Cambria"/>
              </a:rPr>
              <a:t>art</a:t>
            </a:r>
            <a:r>
              <a:rPr sz="1200" dirty="0">
                <a:latin typeface="Cambria"/>
                <a:cs typeface="Cambria"/>
              </a:rPr>
              <a:t>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spc="5" dirty="0">
                <a:latin typeface="Cambria"/>
                <a:cs typeface="Cambria"/>
              </a:rPr>
              <a:t>p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5" dirty="0">
                <a:latin typeface="Cambria"/>
                <a:cs typeface="Cambria"/>
              </a:rPr>
              <a:t>lica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ions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f</a:t>
            </a:r>
            <a:r>
              <a:rPr sz="1200" spc="-15" dirty="0">
                <a:latin typeface="Cambria"/>
                <a:cs typeface="Cambria"/>
              </a:rPr>
              <a:t>o</a:t>
            </a:r>
            <a:r>
              <a:rPr sz="1200" spc="-5" dirty="0">
                <a:latin typeface="Cambria"/>
                <a:cs typeface="Cambria"/>
              </a:rPr>
              <a:t>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th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-10" dirty="0">
                <a:latin typeface="Cambria"/>
                <a:cs typeface="Cambria"/>
              </a:rPr>
              <a:t>evelopm</a:t>
            </a:r>
            <a:r>
              <a:rPr sz="1200" dirty="0">
                <a:latin typeface="Cambria"/>
                <a:cs typeface="Cambria"/>
              </a:rPr>
              <a:t>e</a:t>
            </a:r>
            <a:r>
              <a:rPr sz="1200" spc="-5" dirty="0">
                <a:latin typeface="Cambria"/>
                <a:cs typeface="Cambria"/>
              </a:rPr>
              <a:t>n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o</a:t>
            </a:r>
            <a:r>
              <a:rPr sz="1200" spc="-5" dirty="0">
                <a:latin typeface="Cambria"/>
                <a:cs typeface="Cambria"/>
              </a:rPr>
              <a:t>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th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spc="-5" dirty="0">
                <a:latin typeface="Cambria"/>
                <a:cs typeface="Cambria"/>
              </a:rPr>
              <a:t>oject:</a:t>
            </a:r>
            <a:endParaRPr sz="1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099185" lvl="2" indent="-228600">
              <a:lnSpc>
                <a:spcPct val="100000"/>
              </a:lnSpc>
              <a:buSzPct val="91666"/>
              <a:buFont typeface="Symbol"/>
              <a:buChar char=""/>
              <a:tabLst>
                <a:tab pos="1099820" algn="l"/>
              </a:tabLst>
            </a:pPr>
            <a:r>
              <a:rPr sz="1200" spc="-10" dirty="0">
                <a:latin typeface="Cambria"/>
                <a:cs typeface="Cambria"/>
              </a:rPr>
              <a:t>Json</a:t>
            </a:r>
            <a:endParaRPr sz="1200" dirty="0">
              <a:latin typeface="Cambria"/>
              <a:cs typeface="Cambria"/>
            </a:endParaRPr>
          </a:p>
          <a:p>
            <a:pPr marL="1099185" lvl="2" indent="-228600">
              <a:lnSpc>
                <a:spcPct val="100000"/>
              </a:lnSpc>
              <a:spcBef>
                <a:spcPts val="155"/>
              </a:spcBef>
              <a:buSzPct val="91666"/>
              <a:buFont typeface="Symbol"/>
              <a:buChar char=""/>
              <a:tabLst>
                <a:tab pos="1099820" algn="l"/>
              </a:tabLst>
            </a:pPr>
            <a:r>
              <a:rPr sz="1200" spc="-15" dirty="0">
                <a:latin typeface="Cambria"/>
                <a:cs typeface="Cambria"/>
              </a:rPr>
              <a:t>V</a:t>
            </a:r>
            <a:r>
              <a:rPr sz="1200" dirty="0">
                <a:latin typeface="Cambria"/>
                <a:cs typeface="Cambria"/>
              </a:rPr>
              <a:t>isual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S</a:t>
            </a:r>
            <a:r>
              <a:rPr sz="1200" spc="-5" dirty="0">
                <a:latin typeface="Cambria"/>
                <a:cs typeface="Cambria"/>
              </a:rPr>
              <a:t>tu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5" dirty="0">
                <a:latin typeface="Cambria"/>
                <a:cs typeface="Cambria"/>
              </a:rPr>
              <a:t>io</a:t>
            </a:r>
            <a:endParaRPr sz="1200" dirty="0">
              <a:latin typeface="Cambria"/>
              <a:cs typeface="Cambria"/>
            </a:endParaRPr>
          </a:p>
          <a:p>
            <a:pPr marL="1099185" lvl="2" indent="-228600">
              <a:lnSpc>
                <a:spcPct val="100000"/>
              </a:lnSpc>
              <a:spcBef>
                <a:spcPts val="155"/>
              </a:spcBef>
              <a:buSzPct val="91666"/>
              <a:buFont typeface="Symbol"/>
              <a:buChar char=""/>
              <a:tabLst>
                <a:tab pos="1099820" algn="l"/>
              </a:tabLst>
            </a:pPr>
            <a:r>
              <a:rPr sz="1200" spc="-10" dirty="0">
                <a:latin typeface="Cambria"/>
                <a:cs typeface="Cambria"/>
              </a:rPr>
              <a:t>Photosh</a:t>
            </a:r>
            <a:r>
              <a:rPr sz="1200" spc="-15" dirty="0">
                <a:latin typeface="Cambria"/>
                <a:cs typeface="Cambria"/>
              </a:rPr>
              <a:t>o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(</a:t>
            </a:r>
            <a:r>
              <a:rPr sz="1200" spc="-15" dirty="0">
                <a:latin typeface="Cambria"/>
                <a:cs typeface="Cambria"/>
              </a:rPr>
              <a:t>f</a:t>
            </a:r>
            <a:r>
              <a:rPr sz="1200" spc="-10" dirty="0">
                <a:latin typeface="Cambria"/>
                <a:cs typeface="Cambria"/>
              </a:rPr>
              <a:t>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15" dirty="0">
                <a:latin typeface="Cambria"/>
                <a:cs typeface="Cambria"/>
              </a:rPr>
              <a:t>d</a:t>
            </a:r>
            <a:r>
              <a:rPr sz="1200" dirty="0">
                <a:latin typeface="Cambria"/>
                <a:cs typeface="Cambria"/>
              </a:rPr>
              <a:t>it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dirty="0">
                <a:latin typeface="Cambria"/>
                <a:cs typeface="Cambria"/>
              </a:rPr>
              <a:t>g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mbria"/>
                <a:cs typeface="Cambria"/>
              </a:rPr>
              <a:t>l</a:t>
            </a:r>
            <a:r>
              <a:rPr sz="1200" spc="-15" dirty="0">
                <a:latin typeface="Cambria"/>
                <a:cs typeface="Cambria"/>
              </a:rPr>
              <a:t>ayo</a:t>
            </a:r>
            <a:r>
              <a:rPr sz="1200" spc="-5" dirty="0">
                <a:latin typeface="Cambria"/>
                <a:cs typeface="Cambria"/>
              </a:rPr>
              <a:t>uts</a:t>
            </a:r>
            <a:r>
              <a:rPr sz="1200" dirty="0">
                <a:latin typeface="Cambria"/>
                <a:cs typeface="Cambria"/>
              </a:rPr>
              <a:t>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icons,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5" dirty="0">
                <a:latin typeface="Cambria"/>
                <a:cs typeface="Cambria"/>
              </a:rPr>
              <a:t>utto</a:t>
            </a:r>
            <a:r>
              <a:rPr sz="1200" dirty="0">
                <a:latin typeface="Cambria"/>
                <a:cs typeface="Cambria"/>
              </a:rPr>
              <a:t>n</a:t>
            </a:r>
            <a:r>
              <a:rPr sz="1200" spc="-5" dirty="0">
                <a:latin typeface="Cambria"/>
                <a:cs typeface="Cambria"/>
              </a:rPr>
              <a:t>s,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e</a:t>
            </a:r>
            <a:r>
              <a:rPr sz="1200" spc="-5" dirty="0">
                <a:latin typeface="Cambria"/>
                <a:cs typeface="Cambria"/>
              </a:rPr>
              <a:t>tc)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900" y="1196857"/>
            <a:ext cx="4514850" cy="3381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28188D-9D86-EDEC-01F9-E8B41A4D477D}"/>
                  </a:ext>
                </a:extLst>
              </p14:cNvPr>
              <p14:cNvContentPartPr/>
              <p14:nvPr/>
            </p14:nvContentPartPr>
            <p14:xfrm>
              <a:off x="6872923" y="386365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28188D-9D86-EDEC-01F9-E8B41A4D47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4923" y="384601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32A340-C503-0DA4-A3FC-58DA0935479A}"/>
                  </a:ext>
                </a:extLst>
              </p14:cNvPr>
              <p14:cNvContentPartPr/>
              <p14:nvPr/>
            </p14:nvContentPartPr>
            <p14:xfrm>
              <a:off x="5692483" y="654817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32A340-C503-0DA4-A3FC-58DA093547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74483" y="653053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2CCE08-40A7-B20C-4C46-4ACC00293A17}"/>
                  </a:ext>
                </a:extLst>
              </p14:cNvPr>
              <p14:cNvContentPartPr/>
              <p14:nvPr/>
            </p14:nvContentPartPr>
            <p14:xfrm>
              <a:off x="4350403" y="609133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2CCE08-40A7-B20C-4C46-4ACC00293A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2763" y="607333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FBA407-87C5-9B9F-C8F3-865168E6C709}"/>
                  </a:ext>
                </a:extLst>
              </p14:cNvPr>
              <p14:cNvContentPartPr/>
              <p14:nvPr/>
            </p14:nvContentPartPr>
            <p14:xfrm>
              <a:off x="1872883" y="349501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FBA407-87C5-9B9F-C8F3-865168E6C7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4883" y="3477379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6006D9-8B6A-9686-0B5B-DB07E0B67783}"/>
                  </a:ext>
                </a:extLst>
              </p14:cNvPr>
              <p14:cNvContentPartPr/>
              <p14:nvPr/>
            </p14:nvContentPartPr>
            <p14:xfrm>
              <a:off x="2418283" y="117985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6006D9-8B6A-9686-0B5B-DB07E0B677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0643" y="116185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70ADF05-5265-31FF-D613-67F60FDD82C4}"/>
              </a:ext>
            </a:extLst>
          </p:cNvPr>
          <p:cNvGrpSpPr/>
          <p:nvPr/>
        </p:nvGrpSpPr>
        <p:grpSpPr>
          <a:xfrm>
            <a:off x="2226763" y="1562899"/>
            <a:ext cx="360" cy="360"/>
            <a:chOff x="2226763" y="1562899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8242C5-1295-1814-4282-7EE0338DC270}"/>
                    </a:ext>
                  </a:extLst>
                </p14:cNvPr>
                <p14:cNvContentPartPr/>
                <p14:nvPr/>
              </p14:nvContentPartPr>
              <p14:xfrm>
                <a:off x="2226763" y="1562899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8242C5-1295-1814-4282-7EE0338DC2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08763" y="15452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AB29BC-80F3-8B8B-AD8B-B90853D37D06}"/>
                    </a:ext>
                  </a:extLst>
                </p14:cNvPr>
                <p14:cNvContentPartPr/>
                <p14:nvPr/>
              </p14:nvContentPartPr>
              <p14:xfrm>
                <a:off x="2226763" y="1562899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AB29BC-80F3-8B8B-AD8B-B90853D37D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8763" y="15452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F0BE3ED5-C0DC-A7DF-6502-F2AD0541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749676"/>
            <a:ext cx="6172199" cy="160020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Github</a:t>
            </a:r>
            <a:r>
              <a:rPr lang="en-US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link:  </a:t>
            </a:r>
            <a:r>
              <a:rPr lang="en-US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  <a:hlinkClick r:id="rId8"/>
              </a:rPr>
              <a:t>https://github.com/bala28-01/full-stack.git</a:t>
            </a:r>
            <a:endParaRPr lang="en-IN" sz="20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9AEEE92D-596F-4103-E7BD-D2A6E4E581C8}"/>
              </a:ext>
            </a:extLst>
          </p:cNvPr>
          <p:cNvSpPr txBox="1">
            <a:spLocks/>
          </p:cNvSpPr>
          <p:nvPr/>
        </p:nvSpPr>
        <p:spPr>
          <a:xfrm>
            <a:off x="660400" y="2467009"/>
            <a:ext cx="5801170" cy="9764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78470" rtl="0" eaLnBrk="1" latinLnBrk="0" hangingPunct="1">
              <a:spcBef>
                <a:spcPct val="0"/>
              </a:spcBef>
              <a:buNone/>
              <a:defRPr sz="3311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Github</a:t>
            </a:r>
            <a:r>
              <a:rPr lang="en-US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repository</a:t>
            </a:r>
            <a:r>
              <a:rPr lang="en-US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endParaRPr lang="en-IN" sz="20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55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34704-9B67-F2C0-4151-A61155C45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368B64-D304-2AF7-0A03-99F320C61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941123"/>
            <a:ext cx="67056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81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268" y="244595"/>
            <a:ext cx="6168390" cy="656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285"/>
              </a:lnSpc>
            </a:pPr>
            <a:r>
              <a:rPr sz="1100" dirty="0">
                <a:latin typeface="Times New Roman"/>
                <a:cs typeface="Times New Roman"/>
              </a:rPr>
              <a:t>2</a:t>
            </a:r>
          </a:p>
          <a:p>
            <a:pPr marL="13970">
              <a:lnSpc>
                <a:spcPts val="1885"/>
              </a:lnSpc>
            </a:pPr>
            <a:r>
              <a:rPr sz="1600" b="1" u="heavy" spc="-15" dirty="0">
                <a:solidFill>
                  <a:srgbClr val="393835"/>
                </a:solidFill>
                <a:latin typeface="Cambria"/>
                <a:cs typeface="Cambria"/>
              </a:rPr>
              <a:t>Table</a:t>
            </a:r>
            <a:r>
              <a:rPr sz="1600" b="1" u="heavy" dirty="0">
                <a:solidFill>
                  <a:srgbClr val="393835"/>
                </a:solidFill>
                <a:latin typeface="Cambria"/>
                <a:cs typeface="Cambria"/>
              </a:rPr>
              <a:t> </a:t>
            </a:r>
            <a:r>
              <a:rPr sz="1600" b="1" u="heavy" spc="-10" dirty="0">
                <a:solidFill>
                  <a:srgbClr val="393835"/>
                </a:solidFill>
                <a:latin typeface="Cambria"/>
                <a:cs typeface="Cambria"/>
              </a:rPr>
              <a:t>of</a:t>
            </a:r>
            <a:r>
              <a:rPr sz="1600" b="1" u="heavy" spc="-30" dirty="0">
                <a:solidFill>
                  <a:srgbClr val="393835"/>
                </a:solidFill>
                <a:latin typeface="Cambria"/>
                <a:cs typeface="Cambria"/>
              </a:rPr>
              <a:t> </a:t>
            </a:r>
            <a:r>
              <a:rPr sz="1600" b="1" u="heavy" spc="-15" dirty="0">
                <a:solidFill>
                  <a:srgbClr val="393835"/>
                </a:solidFill>
                <a:latin typeface="Cambria"/>
                <a:cs typeface="Cambria"/>
              </a:rPr>
              <a:t>Cont</a:t>
            </a:r>
            <a:r>
              <a:rPr sz="1600" b="1" u="heavy" spc="-5" dirty="0">
                <a:solidFill>
                  <a:srgbClr val="393835"/>
                </a:solidFill>
                <a:latin typeface="Cambria"/>
                <a:cs typeface="Cambria"/>
              </a:rPr>
              <a:t>e</a:t>
            </a:r>
            <a:r>
              <a:rPr sz="1600" b="1" u="heavy" spc="-10" dirty="0">
                <a:solidFill>
                  <a:srgbClr val="393835"/>
                </a:solidFill>
                <a:latin typeface="Cambria"/>
                <a:cs typeface="Cambria"/>
              </a:rPr>
              <a:t>n</a:t>
            </a:r>
            <a:r>
              <a:rPr sz="1600" b="1" u="heavy" dirty="0">
                <a:solidFill>
                  <a:srgbClr val="393835"/>
                </a:solidFill>
                <a:latin typeface="Cambria"/>
                <a:cs typeface="Cambria"/>
              </a:rPr>
              <a:t>t</a:t>
            </a:r>
            <a:r>
              <a:rPr sz="1600" b="1" u="heavy" spc="-10" dirty="0">
                <a:solidFill>
                  <a:srgbClr val="393835"/>
                </a:solidFill>
                <a:latin typeface="Cambria"/>
                <a:cs typeface="Cambria"/>
              </a:rPr>
              <a:t>s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282575" indent="-268605">
              <a:lnSpc>
                <a:spcPts val="1430"/>
              </a:lnSpc>
              <a:buClr>
                <a:srgbClr val="393835"/>
              </a:buClr>
              <a:buFont typeface="Cambria"/>
              <a:buAutoNum type="arabicPeriod"/>
              <a:tabLst>
                <a:tab pos="283210" algn="l"/>
              </a:tabLst>
            </a:pP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INTRO</a:t>
            </a:r>
            <a:r>
              <a:rPr sz="1200" b="1" spc="-20" dirty="0">
                <a:solidFill>
                  <a:srgbClr val="393835"/>
                </a:solidFill>
                <a:latin typeface="Cambria"/>
                <a:cs typeface="Cambria"/>
              </a:rPr>
              <a:t>D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U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CTI</a:t>
            </a:r>
            <a:r>
              <a:rPr sz="1200" b="1" spc="5" dirty="0">
                <a:solidFill>
                  <a:srgbClr val="393835"/>
                </a:solidFill>
                <a:latin typeface="Cambria"/>
                <a:cs typeface="Cambria"/>
              </a:rPr>
              <a:t>O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N</a:t>
            </a:r>
            <a:endParaRPr sz="1200" dirty="0">
              <a:latin typeface="Cambria"/>
              <a:cs typeface="Cambria"/>
            </a:endParaRPr>
          </a:p>
          <a:p>
            <a:pPr marL="552450" lvl="1" indent="-287020">
              <a:lnSpc>
                <a:spcPts val="1410"/>
              </a:lnSpc>
              <a:buClr>
                <a:srgbClr val="393835"/>
              </a:buClr>
              <a:buFont typeface="Cambria"/>
              <a:buAutoNum type="arabicPeriod"/>
              <a:tabLst>
                <a:tab pos="553085" algn="l"/>
              </a:tabLst>
            </a:pP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O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bje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c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t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ive</a:t>
            </a:r>
            <a:endParaRPr sz="1200" dirty="0">
              <a:latin typeface="Cambria"/>
              <a:cs typeface="Cambria"/>
            </a:endParaRPr>
          </a:p>
          <a:p>
            <a:pPr marL="585470" lvl="1" indent="-320040">
              <a:lnSpc>
                <a:spcPts val="1410"/>
              </a:lnSpc>
              <a:buClr>
                <a:srgbClr val="393835"/>
              </a:buClr>
              <a:buFont typeface="Cambria"/>
              <a:buAutoNum type="arabicPeriod"/>
              <a:tabLst>
                <a:tab pos="586105" algn="l"/>
              </a:tabLst>
            </a:pP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S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cop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e</a:t>
            </a:r>
            <a:endParaRPr sz="1200" dirty="0">
              <a:latin typeface="Cambria"/>
              <a:cs typeface="Cambria"/>
            </a:endParaRPr>
          </a:p>
          <a:p>
            <a:pPr marL="585470" lvl="1" indent="-320040">
              <a:lnSpc>
                <a:spcPts val="1430"/>
              </a:lnSpc>
              <a:buClr>
                <a:srgbClr val="393835"/>
              </a:buClr>
              <a:buFont typeface="Cambria"/>
              <a:buAutoNum type="arabicPeriod"/>
              <a:tabLst>
                <a:tab pos="586105" algn="l"/>
              </a:tabLst>
            </a:pP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G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l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oss</a:t>
            </a:r>
            <a:r>
              <a:rPr sz="1200" b="1" spc="5" dirty="0">
                <a:solidFill>
                  <a:srgbClr val="393835"/>
                </a:solidFill>
                <a:latin typeface="Cambria"/>
                <a:cs typeface="Cambria"/>
              </a:rPr>
              <a:t>a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ry</a:t>
            </a:r>
            <a:endParaRPr sz="12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12"/>
              </a:spcBef>
              <a:buClr>
                <a:srgbClr val="393835"/>
              </a:buClr>
              <a:buFont typeface="Cambria"/>
              <a:buAutoNum type="arabicPeriod"/>
            </a:pPr>
            <a:endParaRPr sz="1200" dirty="0">
              <a:latin typeface="Times New Roman"/>
              <a:cs typeface="Times New Roman"/>
            </a:endParaRPr>
          </a:p>
          <a:p>
            <a:pPr marL="316230" indent="-303530">
              <a:lnSpc>
                <a:spcPct val="100000"/>
              </a:lnSpc>
              <a:buClr>
                <a:srgbClr val="393835"/>
              </a:buClr>
              <a:buFont typeface="Cambria"/>
              <a:buAutoNum type="arabicPeriod"/>
              <a:tabLst>
                <a:tab pos="316865" algn="l"/>
              </a:tabLst>
            </a:pP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O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VERALL</a:t>
            </a:r>
            <a:r>
              <a:rPr sz="1200" b="1" spc="-45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393835"/>
                </a:solidFill>
                <a:latin typeface="Cambria"/>
                <a:cs typeface="Cambria"/>
              </a:rPr>
              <a:t>D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ES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CRI</a:t>
            </a:r>
            <a:r>
              <a:rPr sz="1200" b="1" spc="-20" dirty="0">
                <a:solidFill>
                  <a:srgbClr val="393835"/>
                </a:solidFill>
                <a:latin typeface="Cambria"/>
                <a:cs typeface="Cambria"/>
              </a:rPr>
              <a:t>P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TI</a:t>
            </a:r>
            <a:r>
              <a:rPr sz="1200" b="1" spc="15" dirty="0">
                <a:solidFill>
                  <a:srgbClr val="393835"/>
                </a:solidFill>
                <a:latin typeface="Cambria"/>
                <a:cs typeface="Cambria"/>
              </a:rPr>
              <a:t>O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N</a:t>
            </a:r>
            <a:endParaRPr sz="1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Clr>
                <a:srgbClr val="393835"/>
              </a:buClr>
              <a:buFont typeface="Cambria"/>
              <a:buAutoNum type="arabicPeriod"/>
            </a:pPr>
            <a:endParaRPr sz="1150" dirty="0">
              <a:latin typeface="Times New Roman"/>
              <a:cs typeface="Times New Roman"/>
            </a:endParaRPr>
          </a:p>
          <a:p>
            <a:pPr marL="585470" lvl="1" indent="-320040">
              <a:lnSpc>
                <a:spcPts val="1420"/>
              </a:lnSpc>
              <a:buClr>
                <a:srgbClr val="393835"/>
              </a:buClr>
              <a:buFont typeface="Cambria"/>
              <a:buAutoNum type="arabicPeriod"/>
              <a:tabLst>
                <a:tab pos="586105" algn="l"/>
              </a:tabLst>
            </a:pPr>
            <a:r>
              <a:rPr sz="1200" b="1" spc="-15" dirty="0">
                <a:solidFill>
                  <a:srgbClr val="393835"/>
                </a:solidFill>
                <a:latin typeface="Cambria"/>
                <a:cs typeface="Cambria"/>
              </a:rPr>
              <a:t>P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ro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du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ct</a:t>
            </a:r>
            <a:r>
              <a:rPr sz="1200" b="1" spc="-40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393835"/>
                </a:solidFill>
                <a:latin typeface="Cambria"/>
                <a:cs typeface="Cambria"/>
              </a:rPr>
              <a:t>P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erspec</a:t>
            </a:r>
            <a:r>
              <a:rPr sz="1200" b="1" spc="5" dirty="0">
                <a:solidFill>
                  <a:srgbClr val="393835"/>
                </a:solidFill>
                <a:latin typeface="Cambria"/>
                <a:cs typeface="Cambria"/>
              </a:rPr>
              <a:t>t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ive</a:t>
            </a:r>
            <a:endParaRPr sz="1200" dirty="0">
              <a:latin typeface="Cambria"/>
              <a:cs typeface="Cambria"/>
            </a:endParaRPr>
          </a:p>
          <a:p>
            <a:pPr marL="585470" lvl="1" indent="-320040">
              <a:lnSpc>
                <a:spcPts val="1405"/>
              </a:lnSpc>
              <a:buClr>
                <a:srgbClr val="393835"/>
              </a:buClr>
              <a:buFont typeface="Cambria"/>
              <a:buAutoNum type="arabicPeriod"/>
              <a:tabLst>
                <a:tab pos="586105" algn="l"/>
              </a:tabLst>
            </a:pP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Ha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rd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wa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r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e</a:t>
            </a:r>
            <a:r>
              <a:rPr sz="1200" b="1" spc="-75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R</a:t>
            </a:r>
            <a:r>
              <a:rPr sz="1200" b="1" spc="-15" dirty="0">
                <a:solidFill>
                  <a:srgbClr val="393835"/>
                </a:solidFill>
                <a:latin typeface="Cambria"/>
                <a:cs typeface="Cambria"/>
              </a:rPr>
              <a:t>e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quire</a:t>
            </a:r>
            <a:r>
              <a:rPr sz="1200" b="1" spc="-20" dirty="0">
                <a:solidFill>
                  <a:srgbClr val="393835"/>
                </a:solidFill>
                <a:latin typeface="Cambria"/>
                <a:cs typeface="Cambria"/>
              </a:rPr>
              <a:t>m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e</a:t>
            </a:r>
            <a:r>
              <a:rPr sz="1200" b="1" spc="-15" dirty="0">
                <a:solidFill>
                  <a:srgbClr val="393835"/>
                </a:solidFill>
                <a:latin typeface="Cambria"/>
                <a:cs typeface="Cambria"/>
              </a:rPr>
              <a:t>n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t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s</a:t>
            </a:r>
            <a:endParaRPr sz="1200" dirty="0">
              <a:latin typeface="Cambria"/>
              <a:cs typeface="Cambria"/>
            </a:endParaRPr>
          </a:p>
          <a:p>
            <a:pPr marL="585470" lvl="1" indent="-320040">
              <a:lnSpc>
                <a:spcPts val="1405"/>
              </a:lnSpc>
              <a:buClr>
                <a:srgbClr val="393835"/>
              </a:buClr>
              <a:buFont typeface="Cambria"/>
              <a:buAutoNum type="arabicPeriod"/>
              <a:tabLst>
                <a:tab pos="586105" algn="l"/>
              </a:tabLst>
            </a:pP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So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ft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w</a:t>
            </a:r>
            <a:r>
              <a:rPr sz="1200" b="1" spc="5" dirty="0">
                <a:solidFill>
                  <a:srgbClr val="393835"/>
                </a:solidFill>
                <a:latin typeface="Cambria"/>
                <a:cs typeface="Cambria"/>
              </a:rPr>
              <a:t>a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r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e</a:t>
            </a:r>
            <a:r>
              <a:rPr sz="1200" b="1" spc="-60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R</a:t>
            </a:r>
            <a:r>
              <a:rPr sz="1200" b="1" spc="-15" dirty="0">
                <a:solidFill>
                  <a:srgbClr val="393835"/>
                </a:solidFill>
                <a:latin typeface="Cambria"/>
                <a:cs typeface="Cambria"/>
              </a:rPr>
              <a:t>e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quire</a:t>
            </a:r>
            <a:r>
              <a:rPr sz="1200" b="1" spc="-15" dirty="0">
                <a:solidFill>
                  <a:srgbClr val="393835"/>
                </a:solidFill>
                <a:latin typeface="Cambria"/>
                <a:cs typeface="Cambria"/>
              </a:rPr>
              <a:t>men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t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s</a:t>
            </a:r>
            <a:endParaRPr sz="1200" dirty="0">
              <a:latin typeface="Cambria"/>
              <a:cs typeface="Cambria"/>
            </a:endParaRPr>
          </a:p>
          <a:p>
            <a:pPr marL="552450" lvl="1" indent="-287020">
              <a:lnSpc>
                <a:spcPts val="1405"/>
              </a:lnSpc>
              <a:buClr>
                <a:srgbClr val="393835"/>
              </a:buClr>
              <a:buFont typeface="Cambria"/>
              <a:buAutoNum type="arabicPeriod"/>
              <a:tabLst>
                <a:tab pos="553085" algn="l"/>
              </a:tabLst>
            </a:pP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F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U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NCTI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O</a:t>
            </a:r>
            <a:r>
              <a:rPr sz="1200" b="1" spc="-15" dirty="0">
                <a:solidFill>
                  <a:srgbClr val="393835"/>
                </a:solidFill>
                <a:latin typeface="Cambria"/>
                <a:cs typeface="Cambria"/>
              </a:rPr>
              <a:t>NA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L</a:t>
            </a:r>
            <a:r>
              <a:rPr sz="1200" b="1" spc="-50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REQUIREMEN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T</a:t>
            </a:r>
            <a:endParaRPr sz="1200" dirty="0">
              <a:latin typeface="Cambria"/>
              <a:cs typeface="Cambria"/>
            </a:endParaRPr>
          </a:p>
          <a:p>
            <a:pPr marL="585470" lvl="1" indent="-320040">
              <a:lnSpc>
                <a:spcPts val="1410"/>
              </a:lnSpc>
              <a:buClr>
                <a:srgbClr val="393835"/>
              </a:buClr>
              <a:buFont typeface="Cambria"/>
              <a:buAutoNum type="arabicPeriod"/>
              <a:tabLst>
                <a:tab pos="586105" algn="l"/>
              </a:tabLst>
            </a:pPr>
            <a:r>
              <a:rPr sz="1200" b="1" spc="-5" dirty="0">
                <a:latin typeface="Cambria"/>
                <a:cs typeface="Cambria"/>
              </a:rPr>
              <a:t>Boo</a:t>
            </a:r>
            <a:r>
              <a:rPr sz="1200" b="1" dirty="0">
                <a:latin typeface="Cambria"/>
                <a:cs typeface="Cambria"/>
              </a:rPr>
              <a:t>k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mbria"/>
                <a:cs typeface="Cambria"/>
              </a:rPr>
              <a:t>Ma</a:t>
            </a:r>
            <a:r>
              <a:rPr sz="1200" b="1" spc="-15" dirty="0">
                <a:latin typeface="Cambria"/>
                <a:cs typeface="Cambria"/>
              </a:rPr>
              <a:t>n</a:t>
            </a:r>
            <a:r>
              <a:rPr sz="1200" b="1" dirty="0">
                <a:latin typeface="Cambria"/>
                <a:cs typeface="Cambria"/>
              </a:rPr>
              <a:t>a</a:t>
            </a:r>
            <a:r>
              <a:rPr sz="1200" b="1" spc="-10" dirty="0">
                <a:latin typeface="Cambria"/>
                <a:cs typeface="Cambria"/>
              </a:rPr>
              <a:t>geme</a:t>
            </a:r>
            <a:r>
              <a:rPr sz="1200" b="1" spc="-20" dirty="0">
                <a:latin typeface="Cambria"/>
                <a:cs typeface="Cambria"/>
              </a:rPr>
              <a:t>n</a:t>
            </a:r>
            <a:r>
              <a:rPr sz="1200" b="1" dirty="0">
                <a:latin typeface="Cambria"/>
                <a:cs typeface="Cambria"/>
              </a:rPr>
              <a:t>t</a:t>
            </a:r>
            <a:endParaRPr sz="1200" dirty="0">
              <a:latin typeface="Cambria"/>
              <a:cs typeface="Cambria"/>
            </a:endParaRPr>
          </a:p>
          <a:p>
            <a:pPr marL="585470" lvl="1" indent="-320040">
              <a:lnSpc>
                <a:spcPts val="1410"/>
              </a:lnSpc>
              <a:buClr>
                <a:srgbClr val="393835"/>
              </a:buClr>
              <a:buFont typeface="Cambria"/>
              <a:buAutoNum type="arabicPeriod"/>
              <a:tabLst>
                <a:tab pos="586105" algn="l"/>
              </a:tabLst>
            </a:pP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No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n-</a:t>
            </a:r>
            <a:r>
              <a:rPr sz="1200" b="1" spc="-15" dirty="0">
                <a:solidFill>
                  <a:srgbClr val="393835"/>
                </a:solidFill>
                <a:latin typeface="Cambria"/>
                <a:cs typeface="Cambria"/>
              </a:rPr>
              <a:t>Func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t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i</a:t>
            </a:r>
            <a:r>
              <a:rPr sz="1200" b="1" spc="-15" dirty="0">
                <a:solidFill>
                  <a:srgbClr val="393835"/>
                </a:solidFill>
                <a:latin typeface="Cambria"/>
                <a:cs typeface="Cambria"/>
              </a:rPr>
              <a:t>o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n</a:t>
            </a:r>
            <a:r>
              <a:rPr sz="1200" b="1" spc="-75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R</a:t>
            </a:r>
            <a:r>
              <a:rPr sz="1200" b="1" spc="-15" dirty="0">
                <a:solidFill>
                  <a:srgbClr val="393835"/>
                </a:solidFill>
                <a:latin typeface="Cambria"/>
                <a:cs typeface="Cambria"/>
              </a:rPr>
              <a:t>e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qui</a:t>
            </a:r>
            <a:r>
              <a:rPr sz="1200" b="1" spc="5" dirty="0">
                <a:solidFill>
                  <a:srgbClr val="393835"/>
                </a:solidFill>
                <a:latin typeface="Cambria"/>
                <a:cs typeface="Cambria"/>
              </a:rPr>
              <a:t>r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e</a:t>
            </a:r>
            <a:r>
              <a:rPr sz="1200" b="1" spc="-15" dirty="0">
                <a:solidFill>
                  <a:srgbClr val="393835"/>
                </a:solidFill>
                <a:latin typeface="Cambria"/>
                <a:cs typeface="Cambria"/>
              </a:rPr>
              <a:t>men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t</a:t>
            </a:r>
            <a:endParaRPr sz="1200" dirty="0">
              <a:latin typeface="Cambria"/>
              <a:cs typeface="Cambria"/>
            </a:endParaRPr>
          </a:p>
          <a:p>
            <a:pPr marL="928369" lvl="2" indent="-396240">
              <a:lnSpc>
                <a:spcPts val="1410"/>
              </a:lnSpc>
              <a:buClr>
                <a:srgbClr val="393835"/>
              </a:buClr>
              <a:buFont typeface="Cambria"/>
              <a:buAutoNum type="arabicPeriod"/>
              <a:tabLst>
                <a:tab pos="929005" algn="l"/>
              </a:tabLst>
            </a:pPr>
            <a:r>
              <a:rPr sz="1200" b="1" dirty="0">
                <a:latin typeface="Cambria"/>
                <a:cs typeface="Cambria"/>
              </a:rPr>
              <a:t>Us</a:t>
            </a:r>
            <a:r>
              <a:rPr sz="1200" b="1" spc="5" dirty="0">
                <a:latin typeface="Cambria"/>
                <a:cs typeface="Cambria"/>
              </a:rPr>
              <a:t>a</a:t>
            </a:r>
            <a:r>
              <a:rPr sz="1200" b="1" spc="-5" dirty="0">
                <a:latin typeface="Cambria"/>
                <a:cs typeface="Cambria"/>
              </a:rPr>
              <a:t>b</a:t>
            </a:r>
            <a:r>
              <a:rPr sz="1200" b="1" spc="-10" dirty="0">
                <a:latin typeface="Cambria"/>
                <a:cs typeface="Cambria"/>
              </a:rPr>
              <a:t>i</a:t>
            </a:r>
            <a:r>
              <a:rPr sz="1200" b="1" spc="-5" dirty="0">
                <a:latin typeface="Cambria"/>
                <a:cs typeface="Cambria"/>
              </a:rPr>
              <a:t>li</a:t>
            </a:r>
            <a:r>
              <a:rPr sz="1200" b="1" dirty="0">
                <a:latin typeface="Cambria"/>
                <a:cs typeface="Cambria"/>
              </a:rPr>
              <a:t>t</a:t>
            </a:r>
            <a:r>
              <a:rPr sz="1200" b="1" spc="-10" dirty="0">
                <a:latin typeface="Cambria"/>
                <a:cs typeface="Cambria"/>
              </a:rPr>
              <a:t>y</a:t>
            </a:r>
            <a:endParaRPr sz="1200" dirty="0">
              <a:latin typeface="Cambria"/>
              <a:cs typeface="Cambria"/>
            </a:endParaRPr>
          </a:p>
          <a:p>
            <a:pPr marL="928369" lvl="2" indent="-396240">
              <a:lnSpc>
                <a:spcPts val="1410"/>
              </a:lnSpc>
              <a:buClr>
                <a:srgbClr val="393835"/>
              </a:buClr>
              <a:buFont typeface="Cambria"/>
              <a:buAutoNum type="arabicPeriod"/>
              <a:tabLst>
                <a:tab pos="929005" algn="l"/>
              </a:tabLst>
            </a:pPr>
            <a:r>
              <a:rPr sz="1200" b="1" spc="-10" dirty="0">
                <a:latin typeface="Cambria"/>
                <a:cs typeface="Cambria"/>
              </a:rPr>
              <a:t>A</a:t>
            </a:r>
            <a:r>
              <a:rPr sz="1200" b="1" spc="-15" dirty="0">
                <a:latin typeface="Cambria"/>
                <a:cs typeface="Cambria"/>
              </a:rPr>
              <a:t>v</a:t>
            </a:r>
            <a:r>
              <a:rPr sz="1200" b="1" dirty="0">
                <a:latin typeface="Cambria"/>
                <a:cs typeface="Cambria"/>
              </a:rPr>
              <a:t>a</a:t>
            </a:r>
            <a:r>
              <a:rPr sz="1200" b="1" spc="-10" dirty="0">
                <a:latin typeface="Cambria"/>
                <a:cs typeface="Cambria"/>
              </a:rPr>
              <a:t>i</a:t>
            </a:r>
            <a:r>
              <a:rPr sz="1200" b="1" spc="-5" dirty="0">
                <a:latin typeface="Cambria"/>
                <a:cs typeface="Cambria"/>
              </a:rPr>
              <a:t>l</a:t>
            </a:r>
            <a:r>
              <a:rPr sz="1200" b="1" spc="5" dirty="0">
                <a:latin typeface="Cambria"/>
                <a:cs typeface="Cambria"/>
              </a:rPr>
              <a:t>a</a:t>
            </a:r>
            <a:r>
              <a:rPr sz="1200" b="1" spc="-5" dirty="0">
                <a:latin typeface="Cambria"/>
                <a:cs typeface="Cambria"/>
              </a:rPr>
              <a:t>b</a:t>
            </a:r>
            <a:r>
              <a:rPr sz="1200" b="1" spc="-10" dirty="0">
                <a:latin typeface="Cambria"/>
                <a:cs typeface="Cambria"/>
              </a:rPr>
              <a:t>i</a:t>
            </a:r>
            <a:r>
              <a:rPr sz="1200" b="1" spc="-5" dirty="0">
                <a:latin typeface="Cambria"/>
                <a:cs typeface="Cambria"/>
              </a:rPr>
              <a:t>li</a:t>
            </a:r>
            <a:r>
              <a:rPr sz="1200" b="1" dirty="0">
                <a:latin typeface="Cambria"/>
                <a:cs typeface="Cambria"/>
              </a:rPr>
              <a:t>t</a:t>
            </a:r>
            <a:r>
              <a:rPr sz="1200" b="1" spc="-10" dirty="0">
                <a:latin typeface="Cambria"/>
                <a:cs typeface="Cambria"/>
              </a:rPr>
              <a:t>y</a:t>
            </a:r>
            <a:endParaRPr sz="1200" dirty="0">
              <a:latin typeface="Cambria"/>
              <a:cs typeface="Cambria"/>
            </a:endParaRPr>
          </a:p>
          <a:p>
            <a:pPr marL="994410" lvl="2" indent="-462280">
              <a:lnSpc>
                <a:spcPts val="1405"/>
              </a:lnSpc>
              <a:buClr>
                <a:srgbClr val="393835"/>
              </a:buClr>
              <a:buFont typeface="Cambria"/>
              <a:buAutoNum type="arabicPeriod"/>
              <a:tabLst>
                <a:tab pos="994410" algn="l"/>
              </a:tabLst>
            </a:pPr>
            <a:r>
              <a:rPr sz="1200" b="1" spc="-10" dirty="0">
                <a:latin typeface="Cambria"/>
                <a:cs typeface="Cambria"/>
              </a:rPr>
              <a:t>E</a:t>
            </a:r>
            <a:r>
              <a:rPr sz="1200" b="1" dirty="0">
                <a:latin typeface="Cambria"/>
                <a:cs typeface="Cambria"/>
              </a:rPr>
              <a:t>ff</a:t>
            </a:r>
            <a:r>
              <a:rPr sz="1200" b="1" spc="-10" dirty="0">
                <a:latin typeface="Cambria"/>
                <a:cs typeface="Cambria"/>
              </a:rPr>
              <a:t>i</a:t>
            </a:r>
            <a:r>
              <a:rPr sz="1200" b="1" dirty="0">
                <a:latin typeface="Cambria"/>
                <a:cs typeface="Cambria"/>
              </a:rPr>
              <a:t>c</a:t>
            </a:r>
            <a:r>
              <a:rPr sz="1200" b="1" spc="-5" dirty="0">
                <a:latin typeface="Cambria"/>
                <a:cs typeface="Cambria"/>
              </a:rPr>
              <a:t>i</a:t>
            </a:r>
            <a:r>
              <a:rPr sz="1200" b="1" spc="-10" dirty="0">
                <a:latin typeface="Cambria"/>
                <a:cs typeface="Cambria"/>
              </a:rPr>
              <a:t>e</a:t>
            </a:r>
            <a:r>
              <a:rPr sz="1200" b="1" spc="-20" dirty="0">
                <a:latin typeface="Cambria"/>
                <a:cs typeface="Cambria"/>
              </a:rPr>
              <a:t>n</a:t>
            </a:r>
            <a:r>
              <a:rPr sz="1200" b="1" spc="-10" dirty="0">
                <a:latin typeface="Cambria"/>
                <a:cs typeface="Cambria"/>
              </a:rPr>
              <a:t>cy</a:t>
            </a:r>
            <a:endParaRPr sz="1200" dirty="0">
              <a:latin typeface="Cambria"/>
              <a:cs typeface="Cambria"/>
            </a:endParaRPr>
          </a:p>
          <a:p>
            <a:pPr marL="971550" lvl="2" indent="-449580">
              <a:lnSpc>
                <a:spcPts val="1405"/>
              </a:lnSpc>
              <a:buClr>
                <a:srgbClr val="393835"/>
              </a:buClr>
              <a:buFont typeface="Cambria"/>
              <a:buAutoNum type="arabicPeriod"/>
              <a:tabLst>
                <a:tab pos="971550" algn="l"/>
              </a:tabLst>
            </a:pPr>
            <a:r>
              <a:rPr sz="1200" b="1" spc="-10" dirty="0">
                <a:latin typeface="Cambria"/>
                <a:cs typeface="Cambria"/>
              </a:rPr>
              <a:t>Accu</a:t>
            </a:r>
            <a:r>
              <a:rPr sz="1200" b="1" spc="-5" dirty="0">
                <a:latin typeface="Cambria"/>
                <a:cs typeface="Cambria"/>
              </a:rPr>
              <a:t>r</a:t>
            </a:r>
            <a:r>
              <a:rPr sz="1200" b="1" dirty="0">
                <a:latin typeface="Cambria"/>
                <a:cs typeface="Cambria"/>
              </a:rPr>
              <a:t>a</a:t>
            </a:r>
            <a:r>
              <a:rPr sz="1200" b="1" spc="-10" dirty="0">
                <a:latin typeface="Cambria"/>
                <a:cs typeface="Cambria"/>
              </a:rPr>
              <a:t>cy</a:t>
            </a:r>
            <a:endParaRPr sz="1200" dirty="0">
              <a:latin typeface="Cambria"/>
              <a:cs typeface="Cambria"/>
            </a:endParaRPr>
          </a:p>
          <a:p>
            <a:pPr marL="971550" lvl="2" indent="-449580">
              <a:lnSpc>
                <a:spcPts val="1405"/>
              </a:lnSpc>
              <a:buClr>
                <a:srgbClr val="393835"/>
              </a:buClr>
              <a:buFont typeface="Cambria"/>
              <a:buAutoNum type="arabicPeriod"/>
              <a:tabLst>
                <a:tab pos="971550" algn="l"/>
              </a:tabLst>
            </a:pPr>
            <a:r>
              <a:rPr sz="1200" b="1" spc="-15" dirty="0">
                <a:latin typeface="Cambria"/>
                <a:cs typeface="Cambria"/>
              </a:rPr>
              <a:t>P</a:t>
            </a:r>
            <a:r>
              <a:rPr sz="1200" b="1" dirty="0">
                <a:latin typeface="Cambria"/>
                <a:cs typeface="Cambria"/>
              </a:rPr>
              <a:t>erfo</a:t>
            </a:r>
            <a:r>
              <a:rPr sz="1200" b="1" spc="-5" dirty="0">
                <a:latin typeface="Cambria"/>
                <a:cs typeface="Cambria"/>
              </a:rPr>
              <a:t>rm</a:t>
            </a:r>
            <a:r>
              <a:rPr sz="1200" b="1" dirty="0">
                <a:latin typeface="Cambria"/>
                <a:cs typeface="Cambria"/>
              </a:rPr>
              <a:t>a</a:t>
            </a:r>
            <a:r>
              <a:rPr sz="1200" b="1" spc="-15" dirty="0">
                <a:latin typeface="Cambria"/>
                <a:cs typeface="Cambria"/>
              </a:rPr>
              <a:t>n</a:t>
            </a:r>
            <a:r>
              <a:rPr sz="1200" b="1" spc="-10" dirty="0">
                <a:latin typeface="Cambria"/>
                <a:cs typeface="Cambria"/>
              </a:rPr>
              <a:t>ce</a:t>
            </a:r>
            <a:endParaRPr sz="1200" dirty="0">
              <a:latin typeface="Cambria"/>
              <a:cs typeface="Cambria"/>
            </a:endParaRPr>
          </a:p>
          <a:p>
            <a:pPr marL="971550" lvl="2" indent="-449580">
              <a:lnSpc>
                <a:spcPts val="1420"/>
              </a:lnSpc>
              <a:buClr>
                <a:srgbClr val="393835"/>
              </a:buClr>
              <a:buFont typeface="Cambria"/>
              <a:buAutoNum type="arabicPeriod"/>
              <a:tabLst>
                <a:tab pos="971550" algn="l"/>
              </a:tabLst>
            </a:pPr>
            <a:r>
              <a:rPr sz="1200" b="1" spc="-10" dirty="0">
                <a:latin typeface="Cambria"/>
                <a:cs typeface="Cambria"/>
              </a:rPr>
              <a:t>R</a:t>
            </a:r>
            <a:r>
              <a:rPr sz="1200" b="1" spc="-15" dirty="0">
                <a:latin typeface="Cambria"/>
                <a:cs typeface="Cambria"/>
              </a:rPr>
              <a:t>e</a:t>
            </a:r>
            <a:r>
              <a:rPr sz="1200" b="1" spc="-5" dirty="0">
                <a:latin typeface="Cambria"/>
                <a:cs typeface="Cambria"/>
              </a:rPr>
              <a:t>li</a:t>
            </a:r>
            <a:r>
              <a:rPr sz="1200" b="1" dirty="0">
                <a:latin typeface="Cambria"/>
                <a:cs typeface="Cambria"/>
              </a:rPr>
              <a:t>a</a:t>
            </a:r>
            <a:r>
              <a:rPr sz="1200" b="1" spc="-5" dirty="0">
                <a:latin typeface="Cambria"/>
                <a:cs typeface="Cambria"/>
              </a:rPr>
              <a:t>b</a:t>
            </a:r>
            <a:r>
              <a:rPr sz="1200" b="1" spc="-10" dirty="0">
                <a:latin typeface="Cambria"/>
                <a:cs typeface="Cambria"/>
              </a:rPr>
              <a:t>i</a:t>
            </a:r>
            <a:r>
              <a:rPr sz="1200" b="1" spc="-5" dirty="0">
                <a:latin typeface="Cambria"/>
                <a:cs typeface="Cambria"/>
              </a:rPr>
              <a:t>li</a:t>
            </a:r>
            <a:r>
              <a:rPr sz="1200" b="1" dirty="0">
                <a:latin typeface="Cambria"/>
                <a:cs typeface="Cambria"/>
              </a:rPr>
              <a:t>t</a:t>
            </a:r>
            <a:r>
              <a:rPr sz="1200" b="1" spc="-10" dirty="0">
                <a:latin typeface="Cambria"/>
                <a:cs typeface="Cambria"/>
              </a:rPr>
              <a:t>y</a:t>
            </a:r>
            <a:endParaRPr sz="1200" dirty="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buClr>
                <a:srgbClr val="393835"/>
              </a:buClr>
              <a:buFont typeface="Cambria"/>
              <a:buAutoNum type="arabicPeriod"/>
            </a:pPr>
            <a:endParaRPr sz="12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6"/>
              </a:spcBef>
              <a:buClr>
                <a:srgbClr val="393835"/>
              </a:buClr>
              <a:buFont typeface="Cambria"/>
              <a:buAutoNum type="arabicPeriod"/>
            </a:pPr>
            <a:endParaRPr sz="1200" dirty="0">
              <a:latin typeface="Times New Roman"/>
              <a:cs typeface="Times New Roman"/>
            </a:endParaRPr>
          </a:p>
          <a:p>
            <a:pPr marL="282575" indent="-268605">
              <a:lnSpc>
                <a:spcPct val="100000"/>
              </a:lnSpc>
              <a:buClr>
                <a:srgbClr val="393835"/>
              </a:buClr>
              <a:buFont typeface="Cambria"/>
              <a:buAutoNum type="arabicPeriod"/>
              <a:tabLst>
                <a:tab pos="283210" algn="l"/>
              </a:tabLst>
            </a:pPr>
            <a:r>
              <a:rPr sz="1200" b="1" dirty="0">
                <a:latin typeface="Cambria"/>
                <a:cs typeface="Cambria"/>
              </a:rPr>
              <a:t>U</a:t>
            </a:r>
            <a:r>
              <a:rPr sz="1200" b="1" spc="-5" dirty="0">
                <a:latin typeface="Cambria"/>
                <a:cs typeface="Cambria"/>
              </a:rPr>
              <a:t>S</a:t>
            </a:r>
            <a:r>
              <a:rPr sz="1200" b="1" spc="-10" dirty="0">
                <a:latin typeface="Cambria"/>
                <a:cs typeface="Cambria"/>
              </a:rPr>
              <a:t>ER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mbria"/>
                <a:cs typeface="Cambria"/>
              </a:rPr>
              <a:t>C</a:t>
            </a:r>
            <a:r>
              <a:rPr sz="1200" b="1" spc="-10" dirty="0">
                <a:latin typeface="Cambria"/>
                <a:cs typeface="Cambria"/>
              </a:rPr>
              <a:t>H</a:t>
            </a:r>
            <a:r>
              <a:rPr sz="1200" b="1" spc="-15" dirty="0">
                <a:latin typeface="Cambria"/>
                <a:cs typeface="Cambria"/>
              </a:rPr>
              <a:t>A</a:t>
            </a:r>
            <a:r>
              <a:rPr sz="1200" b="1" spc="-10" dirty="0">
                <a:latin typeface="Cambria"/>
                <a:cs typeface="Cambria"/>
              </a:rPr>
              <a:t>R</a:t>
            </a:r>
            <a:r>
              <a:rPr sz="1200" b="1" spc="-15" dirty="0">
                <a:latin typeface="Cambria"/>
                <a:cs typeface="Cambria"/>
              </a:rPr>
              <a:t>A</a:t>
            </a:r>
            <a:r>
              <a:rPr sz="1200" b="1" spc="-5" dirty="0">
                <a:latin typeface="Cambria"/>
                <a:cs typeface="Cambria"/>
              </a:rPr>
              <a:t>C</a:t>
            </a:r>
            <a:r>
              <a:rPr sz="1200" b="1" spc="-15" dirty="0">
                <a:latin typeface="Cambria"/>
                <a:cs typeface="Cambria"/>
              </a:rPr>
              <a:t>T</a:t>
            </a:r>
            <a:r>
              <a:rPr sz="1200" b="1" spc="-10" dirty="0">
                <a:latin typeface="Cambria"/>
                <a:cs typeface="Cambria"/>
              </a:rPr>
              <a:t>E</a:t>
            </a:r>
            <a:r>
              <a:rPr sz="1200" b="1" spc="-5" dirty="0">
                <a:latin typeface="Cambria"/>
                <a:cs typeface="Cambria"/>
              </a:rPr>
              <a:t>RSTICS</a:t>
            </a:r>
            <a:endParaRPr sz="1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393835"/>
              </a:buClr>
              <a:buFont typeface="Cambria"/>
              <a:buAutoNum type="arabicPeriod"/>
            </a:pPr>
            <a:endParaRPr sz="1200" dirty="0">
              <a:latin typeface="Times New Roman"/>
              <a:cs typeface="Times New Roman"/>
            </a:endParaRPr>
          </a:p>
          <a:p>
            <a:pPr marL="282575" indent="-268605">
              <a:lnSpc>
                <a:spcPct val="100000"/>
              </a:lnSpc>
              <a:buClr>
                <a:srgbClr val="393835"/>
              </a:buClr>
              <a:buFont typeface="Cambria"/>
              <a:buAutoNum type="arabicPeriod"/>
              <a:tabLst>
                <a:tab pos="283210" algn="l"/>
              </a:tabLst>
            </a:pPr>
            <a:r>
              <a:rPr sz="1200" b="1" spc="-20" dirty="0">
                <a:solidFill>
                  <a:srgbClr val="393835"/>
                </a:solidFill>
                <a:latin typeface="Cambria"/>
                <a:cs typeface="Cambria"/>
              </a:rPr>
              <a:t>D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IAGRAM</a:t>
            </a:r>
            <a:endParaRPr sz="1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93835"/>
              </a:buClr>
              <a:buFont typeface="Cambria"/>
              <a:buAutoNum type="arabicPeriod"/>
            </a:pPr>
            <a:endParaRPr sz="1150" dirty="0">
              <a:latin typeface="Times New Roman"/>
              <a:cs typeface="Times New Roman"/>
            </a:endParaRPr>
          </a:p>
          <a:p>
            <a:pPr marL="552450" lvl="1" indent="-287020">
              <a:lnSpc>
                <a:spcPts val="1420"/>
              </a:lnSpc>
              <a:buClr>
                <a:srgbClr val="393835"/>
              </a:buClr>
              <a:buFont typeface="Cambria"/>
              <a:buAutoNum type="arabicPeriod"/>
              <a:tabLst>
                <a:tab pos="553085" algn="l"/>
              </a:tabLst>
            </a:pP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U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se</a:t>
            </a:r>
            <a:r>
              <a:rPr sz="1200" b="1" spc="-50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C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a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se</a:t>
            </a:r>
            <a:r>
              <a:rPr sz="1200" b="1" spc="-50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393835"/>
                </a:solidFill>
                <a:latin typeface="Cambria"/>
                <a:cs typeface="Cambria"/>
              </a:rPr>
              <a:t>D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i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agram</a:t>
            </a:r>
            <a:endParaRPr sz="1200" dirty="0">
              <a:latin typeface="Cambria"/>
              <a:cs typeface="Cambria"/>
            </a:endParaRPr>
          </a:p>
          <a:p>
            <a:pPr marL="552450" lvl="1" indent="-287020">
              <a:lnSpc>
                <a:spcPts val="1405"/>
              </a:lnSpc>
              <a:buClr>
                <a:srgbClr val="393835"/>
              </a:buClr>
              <a:buFont typeface="Cambria"/>
              <a:buAutoNum type="arabicPeriod"/>
              <a:tabLst>
                <a:tab pos="553085" algn="l"/>
              </a:tabLst>
            </a:pP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Cl</a:t>
            </a:r>
            <a:r>
              <a:rPr sz="1200" b="1" spc="5" dirty="0">
                <a:solidFill>
                  <a:srgbClr val="393835"/>
                </a:solidFill>
                <a:latin typeface="Cambria"/>
                <a:cs typeface="Cambria"/>
              </a:rPr>
              <a:t>a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ss</a:t>
            </a:r>
            <a:r>
              <a:rPr sz="1200" b="1" spc="-45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393835"/>
                </a:solidFill>
                <a:latin typeface="Cambria"/>
                <a:cs typeface="Cambria"/>
              </a:rPr>
              <a:t>D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i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agram</a:t>
            </a:r>
            <a:endParaRPr sz="1200" dirty="0">
              <a:latin typeface="Cambria"/>
              <a:cs typeface="Cambria"/>
            </a:endParaRPr>
          </a:p>
          <a:p>
            <a:pPr marL="552450" lvl="1" indent="-287020">
              <a:lnSpc>
                <a:spcPts val="1410"/>
              </a:lnSpc>
              <a:buClr>
                <a:srgbClr val="393835"/>
              </a:buClr>
              <a:buFont typeface="Cambria"/>
              <a:buAutoNum type="arabicPeriod"/>
              <a:tabLst>
                <a:tab pos="553085" algn="l"/>
              </a:tabLst>
            </a:pP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S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tat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e</a:t>
            </a:r>
            <a:r>
              <a:rPr sz="1200" b="1" spc="-60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393835"/>
                </a:solidFill>
                <a:latin typeface="Cambria"/>
                <a:cs typeface="Cambria"/>
              </a:rPr>
              <a:t>D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i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agram</a:t>
            </a:r>
            <a:endParaRPr sz="1200" dirty="0">
              <a:latin typeface="Cambria"/>
              <a:cs typeface="Cambria"/>
            </a:endParaRPr>
          </a:p>
          <a:p>
            <a:pPr marL="552450" lvl="1" indent="-287020">
              <a:lnSpc>
                <a:spcPts val="1410"/>
              </a:lnSpc>
              <a:buClr>
                <a:srgbClr val="393835"/>
              </a:buClr>
              <a:buFont typeface="Cambria"/>
              <a:buAutoNum type="arabicPeriod"/>
              <a:tabLst>
                <a:tab pos="553085" algn="l"/>
              </a:tabLst>
            </a:pP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S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eque</a:t>
            </a:r>
            <a:r>
              <a:rPr sz="1200" b="1" spc="-20" dirty="0">
                <a:solidFill>
                  <a:srgbClr val="393835"/>
                </a:solidFill>
                <a:latin typeface="Cambria"/>
                <a:cs typeface="Cambria"/>
              </a:rPr>
              <a:t>n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ce</a:t>
            </a:r>
            <a:r>
              <a:rPr sz="1200" b="1" spc="-65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393835"/>
                </a:solidFill>
                <a:latin typeface="Cambria"/>
                <a:cs typeface="Cambria"/>
              </a:rPr>
              <a:t>D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i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agram</a:t>
            </a:r>
            <a:endParaRPr sz="1200" dirty="0">
              <a:latin typeface="Cambria"/>
              <a:cs typeface="Cambria"/>
            </a:endParaRPr>
          </a:p>
          <a:p>
            <a:pPr marL="552450" lvl="1" indent="-287020">
              <a:lnSpc>
                <a:spcPts val="1420"/>
              </a:lnSpc>
              <a:buClr>
                <a:srgbClr val="393835"/>
              </a:buClr>
              <a:buFont typeface="Cambria"/>
              <a:buAutoNum type="arabicPeriod"/>
              <a:tabLst>
                <a:tab pos="553085" algn="l"/>
              </a:tabLst>
            </a:pPr>
            <a:r>
              <a:rPr sz="1200" b="1" spc="-20" dirty="0">
                <a:solidFill>
                  <a:srgbClr val="393835"/>
                </a:solidFill>
                <a:latin typeface="Cambria"/>
                <a:cs typeface="Cambria"/>
              </a:rPr>
              <a:t>D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ata</a:t>
            </a:r>
            <a:r>
              <a:rPr sz="1200" b="1" spc="-55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f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l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ow</a:t>
            </a:r>
            <a:r>
              <a:rPr sz="1200" b="1" spc="-60" dirty="0">
                <a:solidFill>
                  <a:srgbClr val="393835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393835"/>
                </a:solidFill>
                <a:latin typeface="Cambria"/>
                <a:cs typeface="Cambria"/>
              </a:rPr>
              <a:t>D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i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agram</a:t>
            </a:r>
            <a:endParaRPr sz="12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393835"/>
              </a:buClr>
              <a:buFont typeface="Cambria"/>
              <a:buAutoNum type="arabicPeriod"/>
            </a:pP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6"/>
              </a:spcBef>
              <a:buClr>
                <a:srgbClr val="393835"/>
              </a:buClr>
              <a:buFont typeface="Cambria"/>
              <a:buAutoNum type="arabicPeriod"/>
            </a:pPr>
            <a:endParaRPr sz="1200" dirty="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buClr>
                <a:srgbClr val="393835"/>
              </a:buClr>
              <a:tabLst>
                <a:tab pos="283210" algn="l"/>
              </a:tabLst>
            </a:pPr>
            <a:endParaRPr sz="1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6158" y="244595"/>
            <a:ext cx="958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4" y="1438381"/>
            <a:ext cx="5754370" cy="579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9080" indent="-273050">
              <a:lnSpc>
                <a:spcPct val="100000"/>
              </a:lnSpc>
              <a:buFont typeface="Times New Roman"/>
              <a:buAutoNum type="arabicPeriod"/>
              <a:tabLst>
                <a:tab pos="1529715" algn="l"/>
              </a:tabLst>
            </a:pPr>
            <a:r>
              <a:rPr sz="1200" b="1" spc="-10" dirty="0">
                <a:latin typeface="Cambria"/>
                <a:cs typeface="Cambria"/>
              </a:rPr>
              <a:t>INTRO</a:t>
            </a:r>
            <a:r>
              <a:rPr sz="1200" b="1" spc="-20" dirty="0">
                <a:latin typeface="Cambria"/>
                <a:cs typeface="Cambria"/>
              </a:rPr>
              <a:t>D</a:t>
            </a:r>
            <a:r>
              <a:rPr sz="1200" b="1" dirty="0">
                <a:latin typeface="Cambria"/>
                <a:cs typeface="Cambria"/>
              </a:rPr>
              <a:t>U</a:t>
            </a:r>
            <a:r>
              <a:rPr sz="1200" b="1" spc="-5" dirty="0">
                <a:latin typeface="Cambria"/>
                <a:cs typeface="Cambria"/>
              </a:rPr>
              <a:t>CTI</a:t>
            </a:r>
            <a:r>
              <a:rPr sz="1200" b="1" spc="5" dirty="0">
                <a:latin typeface="Cambria"/>
                <a:cs typeface="Cambria"/>
              </a:rPr>
              <a:t>O</a:t>
            </a:r>
            <a:r>
              <a:rPr sz="1200" b="1" dirty="0">
                <a:latin typeface="Cambria"/>
                <a:cs typeface="Cambria"/>
              </a:rPr>
              <a:t>N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12700" marR="34925">
              <a:lnSpc>
                <a:spcPct val="97700"/>
              </a:lnSpc>
            </a:pPr>
            <a:r>
              <a:rPr sz="1200" spc="-5" dirty="0">
                <a:latin typeface="Cambria"/>
                <a:cs typeface="Cambria"/>
              </a:rPr>
              <a:t>You've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dirty="0">
                <a:latin typeface="Cambria"/>
                <a:cs typeface="Cambria"/>
              </a:rPr>
              <a:t>obab</a:t>
            </a:r>
            <a:r>
              <a:rPr sz="1200" spc="-5" dirty="0">
                <a:latin typeface="Cambria"/>
                <a:cs typeface="Cambria"/>
              </a:rPr>
              <a:t>l</a:t>
            </a:r>
            <a:r>
              <a:rPr sz="1200" dirty="0">
                <a:latin typeface="Cambria"/>
                <a:cs typeface="Cambria"/>
              </a:rPr>
              <a:t>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heard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5" dirty="0">
                <a:latin typeface="Cambria"/>
                <a:cs typeface="Cambria"/>
              </a:rPr>
              <a:t>lo</a:t>
            </a:r>
            <a:r>
              <a:rPr sz="1200" spc="-10" dirty="0">
                <a:latin typeface="Cambria"/>
                <a:cs typeface="Cambria"/>
              </a:rPr>
              <a:t>g</a:t>
            </a:r>
            <a:r>
              <a:rPr sz="1200" spc="-5" dirty="0">
                <a:latin typeface="Cambria"/>
                <a:cs typeface="Cambria"/>
              </a:rPr>
              <a:t>ging</a:t>
            </a:r>
            <a:r>
              <a:rPr sz="1200" dirty="0">
                <a:latin typeface="Cambria"/>
                <a:cs typeface="Cambria"/>
              </a:rPr>
              <a:t>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Yo</a:t>
            </a:r>
            <a:r>
              <a:rPr sz="1200" dirty="0">
                <a:latin typeface="Cambria"/>
                <a:cs typeface="Cambria"/>
              </a:rPr>
              <a:t>u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m</a:t>
            </a:r>
            <a:r>
              <a:rPr sz="1200" spc="10" dirty="0">
                <a:latin typeface="Cambria"/>
                <a:cs typeface="Cambria"/>
              </a:rPr>
              <a:t>a</a:t>
            </a:r>
            <a:r>
              <a:rPr sz="1200" spc="-10" dirty="0">
                <a:latin typeface="Cambria"/>
                <a:cs typeface="Cambria"/>
              </a:rPr>
              <a:t>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h</a:t>
            </a:r>
            <a:r>
              <a:rPr sz="1200" spc="10" dirty="0">
                <a:latin typeface="Cambria"/>
                <a:cs typeface="Cambria"/>
              </a:rPr>
              <a:t>a</a:t>
            </a:r>
            <a:r>
              <a:rPr sz="1200" spc="-15" dirty="0">
                <a:latin typeface="Cambria"/>
                <a:cs typeface="Cambria"/>
              </a:rPr>
              <a:t>v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read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hea</a:t>
            </a:r>
            <a:r>
              <a:rPr sz="120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5" dirty="0">
                <a:latin typeface="Cambria"/>
                <a:cs typeface="Cambria"/>
              </a:rPr>
              <a:t>al</a:t>
            </a:r>
            <a:r>
              <a:rPr sz="1200" dirty="0">
                <a:latin typeface="Cambria"/>
                <a:cs typeface="Cambria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bo</a:t>
            </a:r>
            <a:r>
              <a:rPr sz="1200" spc="-5" dirty="0">
                <a:latin typeface="Cambria"/>
                <a:cs typeface="Cambria"/>
              </a:rPr>
              <a:t>u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5" dirty="0">
                <a:latin typeface="Cambria"/>
                <a:cs typeface="Cambria"/>
              </a:rPr>
              <a:t>lo</a:t>
            </a:r>
            <a:r>
              <a:rPr sz="1200" spc="-10" dirty="0">
                <a:latin typeface="Cambria"/>
                <a:cs typeface="Cambria"/>
              </a:rPr>
              <a:t>g</a:t>
            </a:r>
            <a:r>
              <a:rPr sz="1200" spc="-5" dirty="0">
                <a:latin typeface="Cambria"/>
                <a:cs typeface="Cambria"/>
              </a:rPr>
              <a:t>g</a:t>
            </a:r>
            <a:r>
              <a:rPr sz="1200" spc="-10" dirty="0">
                <a:latin typeface="Cambria"/>
                <a:cs typeface="Cambria"/>
              </a:rPr>
              <a:t>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fin</a:t>
            </a:r>
            <a:r>
              <a:rPr sz="1200" spc="-15" dirty="0">
                <a:latin typeface="Cambria"/>
                <a:cs typeface="Cambria"/>
              </a:rPr>
              <a:t>d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dirty="0">
                <a:latin typeface="Cambria"/>
                <a:cs typeface="Cambria"/>
              </a:rPr>
              <a:t>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inf</a:t>
            </a:r>
            <a:r>
              <a:rPr sz="1200" spc="-15" dirty="0">
                <a:latin typeface="Cambria"/>
                <a:cs typeface="Cambria"/>
              </a:rPr>
              <a:t>or</a:t>
            </a:r>
            <a:r>
              <a:rPr sz="1200" dirty="0">
                <a:latin typeface="Cambria"/>
                <a:cs typeface="Cambria"/>
              </a:rPr>
              <a:t>mati</a:t>
            </a:r>
            <a:r>
              <a:rPr sz="1200" spc="-10" dirty="0">
                <a:latin typeface="Cambria"/>
                <a:cs typeface="Cambria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politician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h</a:t>
            </a:r>
            <a:r>
              <a:rPr sz="1200" spc="-15" dirty="0">
                <a:latin typeface="Cambria"/>
                <a:cs typeface="Cambria"/>
              </a:rPr>
              <a:t>o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5" dirty="0">
                <a:latin typeface="Cambria"/>
                <a:cs typeface="Cambria"/>
              </a:rPr>
              <a:t>-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5" dirty="0">
                <a:latin typeface="Cambria"/>
                <a:cs typeface="Cambria"/>
              </a:rPr>
              <a:t>utt</a:t>
            </a:r>
            <a:r>
              <a:rPr sz="1200" spc="-15" dirty="0">
                <a:latin typeface="Cambria"/>
                <a:cs typeface="Cambria"/>
              </a:rPr>
              <a:t>o</a:t>
            </a:r>
            <a:r>
              <a:rPr sz="1200" dirty="0">
                <a:latin typeface="Cambria"/>
                <a:cs typeface="Cambria"/>
              </a:rPr>
              <a:t>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issue.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Yo</a:t>
            </a:r>
            <a:r>
              <a:rPr sz="1200" dirty="0">
                <a:latin typeface="Cambria"/>
                <a:cs typeface="Cambria"/>
              </a:rPr>
              <a:t>u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co</a:t>
            </a:r>
            <a:r>
              <a:rPr sz="1200" spc="-15" dirty="0">
                <a:latin typeface="Cambria"/>
                <a:cs typeface="Cambria"/>
              </a:rPr>
              <a:t>u</a:t>
            </a:r>
            <a:r>
              <a:rPr sz="1200" spc="-5" dirty="0">
                <a:latin typeface="Cambria"/>
                <a:cs typeface="Cambria"/>
              </a:rPr>
              <a:t>l</a:t>
            </a:r>
            <a:r>
              <a:rPr sz="120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ha</a:t>
            </a:r>
            <a:r>
              <a:rPr sz="1200" spc="-20" dirty="0">
                <a:latin typeface="Cambria"/>
                <a:cs typeface="Cambria"/>
              </a:rPr>
              <a:t>v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even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read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book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c</a:t>
            </a:r>
            <a:r>
              <a:rPr sz="1200" spc="-15" dirty="0">
                <a:latin typeface="Cambria"/>
                <a:cs typeface="Cambria"/>
              </a:rPr>
              <a:t>h</a:t>
            </a:r>
            <a:r>
              <a:rPr sz="1200" spc="-10" dirty="0">
                <a:latin typeface="Cambria"/>
                <a:cs typeface="Cambria"/>
              </a:rPr>
              <a:t>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m</a:t>
            </a:r>
            <a:r>
              <a:rPr sz="1200" spc="-5" dirty="0">
                <a:latin typeface="Cambria"/>
                <a:cs typeface="Cambria"/>
              </a:rPr>
              <a:t>o</a:t>
            </a:r>
            <a:r>
              <a:rPr sz="1200" spc="-15" dirty="0">
                <a:latin typeface="Cambria"/>
                <a:cs typeface="Cambria"/>
              </a:rPr>
              <a:t>v</a:t>
            </a:r>
            <a:r>
              <a:rPr sz="1200" spc="-5" dirty="0">
                <a:latin typeface="Cambria"/>
                <a:cs typeface="Cambria"/>
              </a:rPr>
              <a:t>ie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tha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spc="-15" dirty="0">
                <a:latin typeface="Cambria"/>
                <a:cs typeface="Cambria"/>
              </a:rPr>
              <a:t>a</a:t>
            </a:r>
            <a:r>
              <a:rPr sz="1200" spc="-10" dirty="0">
                <a:latin typeface="Cambria"/>
                <a:cs typeface="Cambria"/>
              </a:rPr>
              <a:t>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15" dirty="0">
                <a:latin typeface="Cambria"/>
                <a:cs typeface="Cambria"/>
              </a:rPr>
              <a:t>as</a:t>
            </a:r>
            <a:r>
              <a:rPr sz="1200" spc="-10" dirty="0">
                <a:latin typeface="Cambria"/>
                <a:cs typeface="Cambria"/>
              </a:rPr>
              <a:t>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5" dirty="0">
                <a:latin typeface="Cambria"/>
                <a:cs typeface="Cambria"/>
              </a:rPr>
              <a:t>lo</a:t>
            </a:r>
            <a:r>
              <a:rPr sz="1200" spc="-10" dirty="0">
                <a:latin typeface="Cambria"/>
                <a:cs typeface="Cambria"/>
              </a:rPr>
              <a:t>g</a:t>
            </a:r>
            <a:r>
              <a:rPr sz="1200" dirty="0">
                <a:latin typeface="Cambria"/>
                <a:cs typeface="Cambria"/>
              </a:rPr>
              <a:t>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</a:t>
            </a:r>
            <a:r>
              <a:rPr sz="1200" dirty="0">
                <a:latin typeface="Cambria"/>
                <a:cs typeface="Cambria"/>
              </a:rPr>
              <a:t>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5" dirty="0">
                <a:latin typeface="Cambria"/>
                <a:cs typeface="Cambria"/>
              </a:rPr>
              <a:t>n</a:t>
            </a:r>
            <a:r>
              <a:rPr sz="1200" dirty="0">
                <a:latin typeface="Cambria"/>
                <a:cs typeface="Cambria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cas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dirty="0">
                <a:latin typeface="Cambria"/>
                <a:cs typeface="Cambria"/>
              </a:rPr>
              <a:t>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dirty="0">
                <a:latin typeface="Cambria"/>
                <a:cs typeface="Cambria"/>
              </a:rPr>
              <a:t>hat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spc="-5" dirty="0">
                <a:latin typeface="Cambria"/>
                <a:cs typeface="Cambria"/>
              </a:rPr>
              <a:t>eci</a:t>
            </a:r>
            <a:r>
              <a:rPr sz="1200" spc="-20" dirty="0">
                <a:latin typeface="Cambria"/>
                <a:cs typeface="Cambria"/>
              </a:rPr>
              <a:t>s</a:t>
            </a:r>
            <a:r>
              <a:rPr sz="1200" dirty="0">
                <a:latin typeface="Cambria"/>
                <a:cs typeface="Cambria"/>
              </a:rPr>
              <a:t>ely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5" dirty="0">
                <a:latin typeface="Cambria"/>
                <a:cs typeface="Cambria"/>
              </a:rPr>
              <a:t>lo</a:t>
            </a:r>
            <a:r>
              <a:rPr sz="1200" spc="-10" dirty="0">
                <a:latin typeface="Cambria"/>
                <a:cs typeface="Cambria"/>
              </a:rPr>
              <a:t>g</a:t>
            </a:r>
            <a:r>
              <a:rPr sz="1200" spc="-5" dirty="0">
                <a:latin typeface="Cambria"/>
                <a:cs typeface="Cambria"/>
              </a:rPr>
              <a:t>?Yo</a:t>
            </a:r>
            <a:r>
              <a:rPr sz="1200" dirty="0">
                <a:latin typeface="Cambria"/>
                <a:cs typeface="Cambria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dirty="0">
                <a:latin typeface="Cambria"/>
                <a:cs typeface="Cambria"/>
              </a:rPr>
              <a:t>ill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lear</a:t>
            </a:r>
            <a:r>
              <a:rPr sz="1200" dirty="0">
                <a:latin typeface="Cambria"/>
                <a:cs typeface="Cambria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spc="5" dirty="0">
                <a:latin typeface="Cambria"/>
                <a:cs typeface="Cambria"/>
              </a:rPr>
              <a:t>b</a:t>
            </a:r>
            <a:r>
              <a:rPr sz="1200" dirty="0">
                <a:latin typeface="Cambria"/>
                <a:cs typeface="Cambria"/>
              </a:rPr>
              <a:t>o</a:t>
            </a:r>
            <a:r>
              <a:rPr sz="1200" spc="-5" dirty="0">
                <a:latin typeface="Cambria"/>
                <a:cs typeface="Cambria"/>
              </a:rPr>
              <a:t>u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5" dirty="0">
                <a:latin typeface="Cambria"/>
                <a:cs typeface="Cambria"/>
              </a:rPr>
              <a:t>lo</a:t>
            </a:r>
            <a:r>
              <a:rPr sz="1200" spc="-10" dirty="0">
                <a:latin typeface="Cambria"/>
                <a:cs typeface="Cambria"/>
              </a:rPr>
              <a:t>gs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5" dirty="0">
                <a:latin typeface="Cambria"/>
                <a:cs typeface="Cambria"/>
              </a:rPr>
              <a:t>lo</a:t>
            </a:r>
            <a:r>
              <a:rPr sz="1200" spc="-10" dirty="0">
                <a:latin typeface="Cambria"/>
                <a:cs typeface="Cambria"/>
              </a:rPr>
              <a:t>g</a:t>
            </a:r>
            <a:r>
              <a:rPr sz="1200" spc="-5" dirty="0">
                <a:latin typeface="Cambria"/>
                <a:cs typeface="Cambria"/>
              </a:rPr>
              <a:t>g</a:t>
            </a:r>
            <a:r>
              <a:rPr sz="1200" spc="-10" dirty="0">
                <a:latin typeface="Cambria"/>
                <a:cs typeface="Cambria"/>
              </a:rPr>
              <a:t>ers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5" dirty="0">
                <a:latin typeface="Cambria"/>
                <a:cs typeface="Cambria"/>
              </a:rPr>
              <a:t>his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clas</a:t>
            </a:r>
            <a:r>
              <a:rPr sz="1200" spc="10" dirty="0">
                <a:latin typeface="Cambria"/>
                <a:cs typeface="Cambria"/>
              </a:rPr>
              <a:t>s</a:t>
            </a:r>
            <a:r>
              <a:rPr sz="1200" dirty="0">
                <a:latin typeface="Cambria"/>
                <a:cs typeface="Cambria"/>
              </a:rPr>
              <a:t>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You</a:t>
            </a:r>
            <a:r>
              <a:rPr sz="1200" dirty="0">
                <a:latin typeface="Cambria"/>
                <a:cs typeface="Cambria"/>
              </a:rPr>
              <a:t>'ll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als</a:t>
            </a:r>
            <a:r>
              <a:rPr sz="1200" dirty="0">
                <a:latin typeface="Cambria"/>
                <a:cs typeface="Cambria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le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dirty="0">
                <a:latin typeface="Cambria"/>
                <a:cs typeface="Cambria"/>
              </a:rPr>
              <a:t>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abo</a:t>
            </a:r>
            <a:r>
              <a:rPr sz="1200" spc="-5" dirty="0">
                <a:latin typeface="Cambria"/>
                <a:cs typeface="Cambria"/>
              </a:rPr>
              <a:t>u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f</a:t>
            </a:r>
            <a:r>
              <a:rPr sz="1200" dirty="0">
                <a:latin typeface="Cambria"/>
                <a:cs typeface="Cambria"/>
              </a:rPr>
              <a:t>ew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po</a:t>
            </a:r>
            <a:r>
              <a:rPr sz="1200" spc="5" dirty="0">
                <a:latin typeface="Cambria"/>
                <a:cs typeface="Cambria"/>
              </a:rPr>
              <a:t>p</a:t>
            </a:r>
            <a:r>
              <a:rPr sz="1200" spc="-5" dirty="0">
                <a:latin typeface="Cambria"/>
                <a:cs typeface="Cambria"/>
              </a:rPr>
              <a:t>ular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5" dirty="0">
                <a:latin typeface="Cambria"/>
                <a:cs typeface="Cambria"/>
              </a:rPr>
              <a:t>lo</a:t>
            </a:r>
            <a:r>
              <a:rPr sz="1200" dirty="0">
                <a:latin typeface="Cambria"/>
                <a:cs typeface="Cambria"/>
              </a:rPr>
              <a:t>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cat</a:t>
            </a:r>
            <a:r>
              <a:rPr sz="1200" spc="-10" dirty="0">
                <a:latin typeface="Cambria"/>
                <a:cs typeface="Cambria"/>
              </a:rPr>
              <a:t>eg</a:t>
            </a:r>
            <a:r>
              <a:rPr sz="1200" spc="-15" dirty="0">
                <a:latin typeface="Cambria"/>
                <a:cs typeface="Cambria"/>
              </a:rPr>
              <a:t>or</a:t>
            </a:r>
            <a:r>
              <a:rPr sz="1200" spc="-5" dirty="0">
                <a:latin typeface="Cambria"/>
                <a:cs typeface="Cambria"/>
              </a:rPr>
              <a:t>ies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-5" dirty="0">
                <a:latin typeface="Cambria"/>
                <a:cs typeface="Cambria"/>
              </a:rPr>
              <a:t>is</a:t>
            </a:r>
            <a:r>
              <a:rPr sz="1200" dirty="0">
                <a:latin typeface="Cambria"/>
                <a:cs typeface="Cambria"/>
              </a:rPr>
              <a:t>c</a:t>
            </a:r>
            <a:r>
              <a:rPr sz="1200" spc="-10" dirty="0">
                <a:latin typeface="Cambria"/>
                <a:cs typeface="Cambria"/>
              </a:rPr>
              <a:t>o</a:t>
            </a:r>
            <a:r>
              <a:rPr sz="1200" spc="-20" dirty="0">
                <a:latin typeface="Cambria"/>
                <a:cs typeface="Cambria"/>
              </a:rPr>
              <a:t>v</a:t>
            </a:r>
            <a:r>
              <a:rPr sz="1200" spc="-10" dirty="0">
                <a:latin typeface="Cambria"/>
                <a:cs typeface="Cambria"/>
              </a:rPr>
              <a:t>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m</a:t>
            </a:r>
            <a:r>
              <a:rPr sz="1200" spc="-15" dirty="0">
                <a:latin typeface="Cambria"/>
                <a:cs typeface="Cambria"/>
              </a:rPr>
              <a:t>o</a:t>
            </a:r>
            <a:r>
              <a:rPr sz="1200" spc="-5" dirty="0">
                <a:latin typeface="Cambria"/>
                <a:cs typeface="Cambria"/>
              </a:rPr>
              <a:t>t</a:t>
            </a:r>
            <a:r>
              <a:rPr sz="1200" dirty="0">
                <a:latin typeface="Cambria"/>
                <a:cs typeface="Cambria"/>
              </a:rPr>
              <a:t>i</a:t>
            </a:r>
            <a:r>
              <a:rPr sz="1200" spc="-15" dirty="0">
                <a:latin typeface="Cambria"/>
                <a:cs typeface="Cambria"/>
              </a:rPr>
              <a:t>v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ions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mbria"/>
                <a:cs typeface="Cambria"/>
              </a:rPr>
              <a:t>b</a:t>
            </a:r>
            <a:r>
              <a:rPr sz="1200" spc="-10" dirty="0">
                <a:latin typeface="Cambria"/>
                <a:cs typeface="Cambria"/>
              </a:rPr>
              <a:t>ehind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5" dirty="0">
                <a:latin typeface="Cambria"/>
                <a:cs typeface="Cambria"/>
              </a:rPr>
              <a:t>lo</a:t>
            </a:r>
            <a:r>
              <a:rPr sz="1200" spc="-10" dirty="0">
                <a:latin typeface="Cambria"/>
                <a:cs typeface="Cambria"/>
              </a:rPr>
              <a:t>g</a:t>
            </a:r>
            <a:r>
              <a:rPr sz="1200" spc="-5" dirty="0">
                <a:latin typeface="Cambria"/>
                <a:cs typeface="Cambria"/>
              </a:rPr>
              <a:t>gers.</a:t>
            </a:r>
            <a:endParaRPr sz="1200">
              <a:latin typeface="Cambria"/>
              <a:cs typeface="Cambria"/>
            </a:endParaRPr>
          </a:p>
          <a:p>
            <a:pPr marL="1708785" lvl="1" indent="-224154">
              <a:lnSpc>
                <a:spcPts val="1405"/>
              </a:lnSpc>
              <a:buSzPct val="83333"/>
              <a:buFont typeface="Times New Roman"/>
              <a:buAutoNum type="arabicPeriod"/>
              <a:tabLst>
                <a:tab pos="1709420" algn="l"/>
              </a:tabLst>
            </a:pP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O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bje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c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t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ive</a:t>
            </a:r>
            <a:endParaRPr sz="12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2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12700" marR="37465">
              <a:lnSpc>
                <a:spcPct val="97800"/>
              </a:lnSpc>
            </a:pPr>
            <a:r>
              <a:rPr sz="1200" spc="-10" dirty="0">
                <a:latin typeface="Cambria"/>
                <a:cs typeface="Cambria"/>
              </a:rPr>
              <a:t>T</a:t>
            </a:r>
            <a:r>
              <a:rPr sz="1200" spc="-20" dirty="0">
                <a:latin typeface="Cambria"/>
                <a:cs typeface="Cambria"/>
              </a:rPr>
              <a:t>h</a:t>
            </a:r>
            <a:r>
              <a:rPr sz="1200" spc="-5" dirty="0">
                <a:latin typeface="Cambria"/>
                <a:cs typeface="Cambria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kin</a:t>
            </a:r>
            <a:r>
              <a:rPr sz="1200" dirty="0">
                <a:latin typeface="Cambria"/>
                <a:cs typeface="Cambria"/>
              </a:rPr>
              <a:t>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mate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dirty="0">
                <a:latin typeface="Cambria"/>
                <a:cs typeface="Cambria"/>
              </a:rPr>
              <a:t>ial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mbria"/>
                <a:cs typeface="Cambria"/>
              </a:rPr>
              <a:t>m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b</a:t>
            </a:r>
            <a:r>
              <a:rPr sz="1200" dirty="0">
                <a:latin typeface="Cambria"/>
                <a:cs typeface="Cambria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use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for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many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-5" dirty="0">
                <a:latin typeface="Cambria"/>
                <a:cs typeface="Cambria"/>
              </a:rPr>
              <a:t>if</a:t>
            </a:r>
            <a:r>
              <a:rPr sz="1200" dirty="0">
                <a:latin typeface="Cambria"/>
                <a:cs typeface="Cambria"/>
              </a:rPr>
              <a:t>f</a:t>
            </a:r>
            <a:r>
              <a:rPr sz="1200" spc="-10" dirty="0">
                <a:latin typeface="Cambria"/>
                <a:cs typeface="Cambria"/>
              </a:rPr>
              <a:t>erent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15" dirty="0">
                <a:latin typeface="Cambria"/>
                <a:cs typeface="Cambria"/>
              </a:rPr>
              <a:t>ur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oses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15" dirty="0">
                <a:latin typeface="Cambria"/>
                <a:cs typeface="Cambria"/>
              </a:rPr>
              <a:t>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ob</a:t>
            </a:r>
            <a:r>
              <a:rPr sz="1200" spc="-10" dirty="0">
                <a:latin typeface="Cambria"/>
                <a:cs typeface="Cambria"/>
              </a:rPr>
              <a:t>j</a:t>
            </a:r>
            <a:r>
              <a:rPr sz="1200" dirty="0">
                <a:latin typeface="Cambria"/>
                <a:cs typeface="Cambria"/>
              </a:rPr>
              <a:t>ect</a:t>
            </a:r>
            <a:r>
              <a:rPr sz="1200" spc="-5" dirty="0">
                <a:latin typeface="Cambria"/>
                <a:cs typeface="Cambria"/>
              </a:rPr>
              <a:t>ives,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from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g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dirty="0">
                <a:latin typeface="Cambria"/>
                <a:cs typeface="Cambria"/>
              </a:rPr>
              <a:t>o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dirty="0">
                <a:latin typeface="Cambria"/>
                <a:cs typeface="Cambria"/>
              </a:rPr>
              <a:t>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spc="15" dirty="0">
                <a:latin typeface="Cambria"/>
                <a:cs typeface="Cambria"/>
              </a:rPr>
              <a:t>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reco</a:t>
            </a:r>
            <a:r>
              <a:rPr sz="1200" spc="-15" dirty="0">
                <a:latin typeface="Cambria"/>
                <a:cs typeface="Cambria"/>
              </a:rPr>
              <a:t>gn</a:t>
            </a:r>
            <a:r>
              <a:rPr sz="1200" spc="-5" dirty="0">
                <a:latin typeface="Cambria"/>
                <a:cs typeface="Cambria"/>
              </a:rPr>
              <a:t>i</a:t>
            </a:r>
            <a:r>
              <a:rPr sz="1200" spc="10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c</a:t>
            </a:r>
            <a:r>
              <a:rPr sz="1200" spc="-5" dirty="0">
                <a:latin typeface="Cambria"/>
                <a:cs typeface="Cambria"/>
              </a:rPr>
              <a:t>ult</a:t>
            </a:r>
            <a:r>
              <a:rPr sz="1200" dirty="0">
                <a:latin typeface="Cambria"/>
                <a:cs typeface="Cambria"/>
              </a:rPr>
              <a:t>i</a:t>
            </a:r>
            <a:r>
              <a:rPr sz="1200" spc="-15" dirty="0">
                <a:latin typeface="Cambria"/>
                <a:cs typeface="Cambria"/>
              </a:rPr>
              <a:t>v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dirty="0">
                <a:latin typeface="Cambria"/>
                <a:cs typeface="Cambria"/>
              </a:rPr>
              <a:t>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le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-5" dirty="0">
                <a:latin typeface="Cambria"/>
                <a:cs typeface="Cambria"/>
              </a:rPr>
              <a:t>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Prior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t</a:t>
            </a:r>
            <a:r>
              <a:rPr sz="1200" dirty="0">
                <a:latin typeface="Cambria"/>
                <a:cs typeface="Cambria"/>
              </a:rPr>
              <a:t>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d</a:t>
            </a:r>
            <a:r>
              <a:rPr sz="1200" spc="-10" dirty="0">
                <a:latin typeface="Cambria"/>
                <a:cs typeface="Cambria"/>
              </a:rPr>
              <a:t>evelopi</a:t>
            </a:r>
            <a:r>
              <a:rPr sz="1200" spc="-5" dirty="0">
                <a:latin typeface="Cambria"/>
                <a:cs typeface="Cambria"/>
              </a:rPr>
              <a:t>n</a:t>
            </a:r>
            <a:r>
              <a:rPr sz="1200" dirty="0">
                <a:latin typeface="Cambria"/>
                <a:cs typeface="Cambria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blo</a:t>
            </a:r>
            <a:r>
              <a:rPr sz="1200" dirty="0">
                <a:latin typeface="Cambria"/>
                <a:cs typeface="Cambria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conte</a:t>
            </a:r>
            <a:r>
              <a:rPr sz="1200" spc="-5" dirty="0">
                <a:latin typeface="Cambria"/>
                <a:cs typeface="Cambria"/>
              </a:rPr>
              <a:t>n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5" dirty="0">
                <a:latin typeface="Cambria"/>
                <a:cs typeface="Cambria"/>
              </a:rPr>
              <a:t>lan,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ha</a:t>
            </a:r>
            <a:r>
              <a:rPr sz="1200" spc="-20" dirty="0">
                <a:latin typeface="Cambria"/>
                <a:cs typeface="Cambria"/>
              </a:rPr>
              <a:t>v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dirty="0">
                <a:latin typeface="Cambria"/>
                <a:cs typeface="Cambria"/>
              </a:rPr>
              <a:t>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fi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dirty="0">
                <a:latin typeface="Cambria"/>
                <a:cs typeface="Cambria"/>
              </a:rPr>
              <a:t>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g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spc="-5" dirty="0">
                <a:latin typeface="Cambria"/>
                <a:cs typeface="Cambria"/>
              </a:rPr>
              <a:t>as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y</a:t>
            </a:r>
            <a:r>
              <a:rPr sz="1200" dirty="0">
                <a:latin typeface="Cambria"/>
                <a:cs typeface="Cambria"/>
              </a:rPr>
              <a:t>o</a:t>
            </a:r>
            <a:r>
              <a:rPr sz="1200" spc="-5" dirty="0">
                <a:latin typeface="Cambria"/>
                <a:cs typeface="Cambria"/>
              </a:rPr>
              <a:t>ur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ma</a:t>
            </a:r>
            <a:r>
              <a:rPr sz="120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k</a:t>
            </a:r>
            <a:r>
              <a:rPr sz="1200" dirty="0">
                <a:latin typeface="Cambria"/>
                <a:cs typeface="Cambria"/>
              </a:rPr>
              <a:t>et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dirty="0">
                <a:latin typeface="Cambria"/>
                <a:cs typeface="Cambria"/>
              </a:rPr>
              <a:t>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g</a:t>
            </a:r>
            <a:r>
              <a:rPr sz="1200" dirty="0">
                <a:latin typeface="Cambria"/>
                <a:cs typeface="Cambria"/>
              </a:rPr>
              <a:t>o</a:t>
            </a:r>
            <a:r>
              <a:rPr sz="1200" spc="10" dirty="0">
                <a:latin typeface="Cambria"/>
                <a:cs typeface="Cambria"/>
              </a:rPr>
              <a:t>a</a:t>
            </a:r>
            <a:r>
              <a:rPr sz="1200" spc="-5" dirty="0">
                <a:latin typeface="Cambria"/>
                <a:cs typeface="Cambria"/>
              </a:rPr>
              <a:t>l</a:t>
            </a:r>
            <a:r>
              <a:rPr sz="1200" dirty="0">
                <a:latin typeface="Cambria"/>
                <a:cs typeface="Cambria"/>
              </a:rPr>
              <a:t>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dirty="0">
                <a:latin typeface="Cambria"/>
                <a:cs typeface="Cambria"/>
              </a:rPr>
              <a:t>i</a:t>
            </a:r>
            <a:r>
              <a:rPr sz="1200" spc="10" dirty="0">
                <a:latin typeface="Cambria"/>
                <a:cs typeface="Cambria"/>
              </a:rPr>
              <a:t>l</a:t>
            </a:r>
            <a:r>
              <a:rPr sz="1200" dirty="0">
                <a:latin typeface="Cambria"/>
                <a:cs typeface="Cambria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en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5" dirty="0">
                <a:latin typeface="Cambria"/>
                <a:cs typeface="Cambria"/>
              </a:rPr>
              <a:t>l</a:t>
            </a:r>
            <a:r>
              <a:rPr sz="1200" dirty="0">
                <a:latin typeface="Cambria"/>
                <a:cs typeface="Cambria"/>
              </a:rPr>
              <a:t>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y</a:t>
            </a:r>
            <a:r>
              <a:rPr sz="1200" dirty="0">
                <a:latin typeface="Cambria"/>
                <a:cs typeface="Cambria"/>
              </a:rPr>
              <a:t>ou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t</a:t>
            </a:r>
            <a:r>
              <a:rPr sz="1200" dirty="0">
                <a:latin typeface="Cambria"/>
                <a:cs typeface="Cambria"/>
              </a:rPr>
              <a:t>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ma</a:t>
            </a:r>
            <a:r>
              <a:rPr sz="1200" spc="-5" dirty="0">
                <a:latin typeface="Cambria"/>
                <a:cs typeface="Cambria"/>
              </a:rPr>
              <a:t>k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5" dirty="0">
                <a:latin typeface="Cambria"/>
                <a:cs typeface="Cambria"/>
              </a:rPr>
              <a:t>est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c</a:t>
            </a:r>
            <a:r>
              <a:rPr sz="1200" spc="-15" dirty="0">
                <a:latin typeface="Cambria"/>
                <a:cs typeface="Cambria"/>
              </a:rPr>
              <a:t>h</a:t>
            </a:r>
            <a:r>
              <a:rPr sz="1200" spc="-10" dirty="0">
                <a:latin typeface="Cambria"/>
                <a:cs typeface="Cambria"/>
              </a:rPr>
              <a:t>oices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10" dirty="0">
                <a:latin typeface="Cambria"/>
                <a:cs typeface="Cambria"/>
              </a:rPr>
              <a:t>oth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broa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campa</a:t>
            </a:r>
            <a:r>
              <a:rPr sz="1200" spc="-10" dirty="0">
                <a:latin typeface="Cambria"/>
                <a:cs typeface="Cambria"/>
              </a:rPr>
              <a:t>igns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specific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5" dirty="0">
                <a:latin typeface="Cambria"/>
                <a:cs typeface="Cambria"/>
              </a:rPr>
              <a:t>lo</a:t>
            </a:r>
            <a:r>
              <a:rPr sz="1200" dirty="0">
                <a:latin typeface="Cambria"/>
                <a:cs typeface="Cambria"/>
              </a:rPr>
              <a:t>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entries.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000">
              <a:latin typeface="Times New Roman"/>
              <a:cs typeface="Times New Roman"/>
            </a:endParaRPr>
          </a:p>
          <a:p>
            <a:pPr marL="1677035" lvl="1" indent="-193675">
              <a:lnSpc>
                <a:spcPct val="100000"/>
              </a:lnSpc>
              <a:buSzPct val="83333"/>
              <a:buFont typeface="Times New Roman"/>
              <a:buAutoNum type="arabicPeriod" startAt="2"/>
              <a:tabLst>
                <a:tab pos="1677670" algn="l"/>
              </a:tabLst>
            </a:pPr>
            <a:r>
              <a:rPr sz="1200" b="1" spc="-5" dirty="0">
                <a:latin typeface="Cambria"/>
                <a:cs typeface="Cambria"/>
              </a:rPr>
              <a:t>SC</a:t>
            </a:r>
            <a:r>
              <a:rPr sz="1200" b="1" dirty="0">
                <a:latin typeface="Cambria"/>
                <a:cs typeface="Cambria"/>
              </a:rPr>
              <a:t>O</a:t>
            </a:r>
            <a:r>
              <a:rPr sz="1200" b="1" spc="-15" dirty="0">
                <a:latin typeface="Cambria"/>
                <a:cs typeface="Cambria"/>
              </a:rPr>
              <a:t>P</a:t>
            </a:r>
            <a:r>
              <a:rPr sz="1200" b="1" spc="-10" dirty="0">
                <a:latin typeface="Cambria"/>
                <a:cs typeface="Cambria"/>
              </a:rPr>
              <a:t>E</a:t>
            </a:r>
            <a:endParaRPr sz="12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11"/>
              </a:spcBef>
              <a:buFont typeface="Times New Roman"/>
              <a:buAutoNum type="arabicPeriod" startAt="2"/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97700"/>
              </a:lnSpc>
            </a:pPr>
            <a:r>
              <a:rPr sz="1200" spc="-10" dirty="0">
                <a:latin typeface="Cambria"/>
                <a:cs typeface="Cambria"/>
              </a:rPr>
              <a:t>T</a:t>
            </a:r>
            <a:r>
              <a:rPr sz="1200" spc="-20" dirty="0">
                <a:latin typeface="Cambria"/>
                <a:cs typeface="Cambria"/>
              </a:rPr>
              <a:t>h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rimary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co</a:t>
            </a:r>
            <a:r>
              <a:rPr sz="1200" spc="-15" dirty="0">
                <a:latin typeface="Cambria"/>
                <a:cs typeface="Cambria"/>
              </a:rPr>
              <a:t>m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onen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th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roje</a:t>
            </a:r>
            <a:r>
              <a:rPr sz="1200" dirty="0">
                <a:latin typeface="Cambria"/>
                <a:cs typeface="Cambria"/>
              </a:rPr>
              <a:t>ct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scope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s</a:t>
            </a:r>
            <a:r>
              <a:rPr sz="1200" spc="-10" dirty="0">
                <a:latin typeface="Cambria"/>
                <a:cs typeface="Cambria"/>
              </a:rPr>
              <a:t>t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emen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th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roje</a:t>
            </a:r>
            <a:r>
              <a:rPr sz="1200" dirty="0">
                <a:latin typeface="Cambria"/>
                <a:cs typeface="Cambria"/>
              </a:rPr>
              <a:t>ct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mbria"/>
                <a:cs typeface="Cambria"/>
              </a:rPr>
              <a:t>s</a:t>
            </a:r>
            <a:r>
              <a:rPr sz="1200" spc="-10" dirty="0">
                <a:latin typeface="Cambria"/>
                <a:cs typeface="Cambria"/>
              </a:rPr>
              <a:t>cope</a:t>
            </a:r>
            <a:r>
              <a:rPr sz="1200" dirty="0">
                <a:latin typeface="Cambria"/>
                <a:cs typeface="Cambria"/>
              </a:rPr>
              <a:t>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sho</a:t>
            </a:r>
            <a:r>
              <a:rPr sz="1200" spc="-15" dirty="0">
                <a:latin typeface="Cambria"/>
                <a:cs typeface="Cambria"/>
              </a:rPr>
              <a:t>u</a:t>
            </a:r>
            <a:r>
              <a:rPr sz="1200" spc="-5" dirty="0">
                <a:latin typeface="Cambria"/>
                <a:cs typeface="Cambria"/>
              </a:rPr>
              <a:t>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ro</a:t>
            </a:r>
            <a:r>
              <a:rPr sz="1200" spc="-20" dirty="0">
                <a:latin typeface="Cambria"/>
                <a:cs typeface="Cambria"/>
              </a:rPr>
              <a:t>v</a:t>
            </a:r>
            <a:r>
              <a:rPr sz="1200" spc="-10" dirty="0">
                <a:latin typeface="Cambria"/>
                <a:cs typeface="Cambria"/>
              </a:rPr>
              <a:t>ide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dirty="0">
                <a:latin typeface="Cambria"/>
                <a:cs typeface="Cambria"/>
              </a:rPr>
              <a:t>et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i</a:t>
            </a:r>
            <a:r>
              <a:rPr sz="1200" spc="-5" dirty="0">
                <a:latin typeface="Cambria"/>
                <a:cs typeface="Cambria"/>
              </a:rPr>
              <a:t>l</a:t>
            </a:r>
            <a:r>
              <a:rPr sz="1200" dirty="0">
                <a:latin typeface="Cambria"/>
                <a:cs typeface="Cambria"/>
              </a:rPr>
              <a:t>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lik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15" dirty="0">
                <a:latin typeface="Cambria"/>
                <a:cs typeface="Cambria"/>
              </a:rPr>
              <a:t>u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-5" dirty="0">
                <a:latin typeface="Cambria"/>
                <a:cs typeface="Cambria"/>
              </a:rPr>
              <a:t>g</a:t>
            </a:r>
            <a:r>
              <a:rPr sz="1200" dirty="0">
                <a:latin typeface="Cambria"/>
                <a:cs typeface="Cambria"/>
              </a:rPr>
              <a:t>et,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sc</a:t>
            </a:r>
            <a:r>
              <a:rPr sz="1200" spc="-15" dirty="0">
                <a:latin typeface="Cambria"/>
                <a:cs typeface="Cambria"/>
              </a:rPr>
              <a:t>h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15" dirty="0">
                <a:latin typeface="Cambria"/>
                <a:cs typeface="Cambria"/>
              </a:rPr>
              <a:t>d</a:t>
            </a:r>
            <a:r>
              <a:rPr sz="1200" spc="-5" dirty="0">
                <a:latin typeface="Cambria"/>
                <a:cs typeface="Cambria"/>
              </a:rPr>
              <a:t>ule</a:t>
            </a:r>
            <a:r>
              <a:rPr sz="1200" dirty="0">
                <a:latin typeface="Cambria"/>
                <a:cs typeface="Cambria"/>
              </a:rPr>
              <a:t>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artic</a:t>
            </a:r>
            <a:r>
              <a:rPr sz="1200" spc="-5" dirty="0">
                <a:latin typeface="Cambria"/>
                <a:cs typeface="Cambria"/>
              </a:rPr>
              <a:t>i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i</a:t>
            </a:r>
            <a:r>
              <a:rPr sz="1200" spc="-5" dirty="0">
                <a:latin typeface="Cambria"/>
                <a:cs typeface="Cambria"/>
              </a:rPr>
              <a:t>n</a:t>
            </a:r>
            <a:r>
              <a:rPr sz="1200" dirty="0">
                <a:latin typeface="Cambria"/>
                <a:cs typeface="Cambria"/>
              </a:rPr>
              <a:t>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te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10" dirty="0">
                <a:latin typeface="Cambria"/>
                <a:cs typeface="Cambria"/>
              </a:rPr>
              <a:t>ms.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Cambria"/>
                <a:cs typeface="Cambria"/>
              </a:rPr>
              <a:t>A</a:t>
            </a:r>
            <a:r>
              <a:rPr sz="1200" spc="-5" dirty="0">
                <a:latin typeface="Cambria"/>
                <a:cs typeface="Cambria"/>
              </a:rPr>
              <a:t>lso</a:t>
            </a:r>
            <a:r>
              <a:rPr sz="1200" dirty="0">
                <a:latin typeface="Cambria"/>
                <a:cs typeface="Cambria"/>
              </a:rPr>
              <a:t>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mbria"/>
                <a:cs typeface="Cambria"/>
              </a:rPr>
              <a:t>y</a:t>
            </a:r>
            <a:r>
              <a:rPr sz="1200" dirty="0">
                <a:latin typeface="Cambria"/>
                <a:cs typeface="Cambria"/>
              </a:rPr>
              <a:t>ou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may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rese</a:t>
            </a:r>
            <a:r>
              <a:rPr sz="1200" spc="-5" dirty="0">
                <a:latin typeface="Cambria"/>
                <a:cs typeface="Cambria"/>
              </a:rPr>
              <a:t>n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v</a:t>
            </a:r>
            <a:r>
              <a:rPr sz="1200" spc="-5" dirty="0">
                <a:latin typeface="Cambria"/>
                <a:cs typeface="Cambria"/>
              </a:rPr>
              <a:t>ision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f</a:t>
            </a:r>
            <a:r>
              <a:rPr sz="1200" spc="-15" dirty="0">
                <a:latin typeface="Cambria"/>
                <a:cs typeface="Cambria"/>
              </a:rPr>
              <a:t>o</a:t>
            </a:r>
            <a:r>
              <a:rPr sz="1200" spc="-5" dirty="0">
                <a:latin typeface="Cambria"/>
                <a:cs typeface="Cambria"/>
              </a:rPr>
              <a:t>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th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outco</a:t>
            </a:r>
            <a:r>
              <a:rPr sz="1200" spc="-10" dirty="0">
                <a:latin typeface="Cambria"/>
                <a:cs typeface="Cambria"/>
              </a:rPr>
              <a:t>m</a:t>
            </a:r>
            <a:r>
              <a:rPr sz="1200" spc="-5" dirty="0">
                <a:latin typeface="Cambria"/>
                <a:cs typeface="Cambria"/>
              </a:rPr>
              <a:t>es.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Inclu</a:t>
            </a:r>
            <a:r>
              <a:rPr sz="1200" spc="-10" dirty="0">
                <a:latin typeface="Cambria"/>
                <a:cs typeface="Cambria"/>
              </a:rPr>
              <a:t>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something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alo</a:t>
            </a:r>
            <a:r>
              <a:rPr sz="1200" spc="10" dirty="0">
                <a:latin typeface="Cambria"/>
                <a:cs typeface="Cambria"/>
              </a:rPr>
              <a:t>n</a:t>
            </a:r>
            <a:r>
              <a:rPr sz="1200" dirty="0">
                <a:latin typeface="Cambria"/>
                <a:cs typeface="Cambria"/>
              </a:rPr>
              <a:t>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th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l</a:t>
            </a:r>
            <a:r>
              <a:rPr sz="1200" dirty="0">
                <a:latin typeface="Cambria"/>
                <a:cs typeface="Cambria"/>
              </a:rPr>
              <a:t>i</a:t>
            </a:r>
            <a:r>
              <a:rPr sz="1200" spc="-15" dirty="0">
                <a:latin typeface="Cambria"/>
                <a:cs typeface="Cambria"/>
              </a:rPr>
              <a:t>n</a:t>
            </a:r>
            <a:r>
              <a:rPr sz="1200" spc="-10" dirty="0">
                <a:latin typeface="Cambria"/>
                <a:cs typeface="Cambria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of</a:t>
            </a:r>
            <a:r>
              <a:rPr sz="1200" dirty="0">
                <a:latin typeface="Cambria"/>
                <a:cs typeface="Cambria"/>
              </a:rPr>
              <a:t>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"</a:t>
            </a:r>
            <a:r>
              <a:rPr sz="1200" spc="-10" dirty="0">
                <a:latin typeface="Cambria"/>
                <a:cs typeface="Cambria"/>
              </a:rPr>
              <a:t>T</a:t>
            </a:r>
            <a:r>
              <a:rPr sz="1200" spc="-20" dirty="0">
                <a:latin typeface="Cambria"/>
                <a:cs typeface="Cambria"/>
              </a:rPr>
              <a:t>h</a:t>
            </a:r>
            <a:r>
              <a:rPr sz="1200" spc="-5" dirty="0">
                <a:latin typeface="Cambria"/>
                <a:cs typeface="Cambria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roje</a:t>
            </a:r>
            <a:r>
              <a:rPr sz="1200" dirty="0">
                <a:latin typeface="Cambria"/>
                <a:cs typeface="Cambria"/>
              </a:rPr>
              <a:t>ct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w</a:t>
            </a:r>
            <a:r>
              <a:rPr sz="1200" dirty="0">
                <a:latin typeface="Cambria"/>
                <a:cs typeface="Cambria"/>
              </a:rPr>
              <a:t>ill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spc="-15" dirty="0">
                <a:latin typeface="Cambria"/>
                <a:cs typeface="Cambria"/>
              </a:rPr>
              <a:t>v</a:t>
            </a:r>
            <a:r>
              <a:rPr sz="1200" dirty="0">
                <a:latin typeface="Cambria"/>
                <a:cs typeface="Cambria"/>
              </a:rPr>
              <a:t>ol</a:t>
            </a:r>
            <a:r>
              <a:rPr sz="1200" spc="-10" dirty="0">
                <a:latin typeface="Cambria"/>
                <a:cs typeface="Cambria"/>
              </a:rPr>
              <a:t>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rese</a:t>
            </a:r>
            <a:r>
              <a:rPr sz="1200" spc="-15" dirty="0">
                <a:latin typeface="Cambria"/>
                <a:cs typeface="Cambria"/>
              </a:rPr>
              <a:t>arc</a:t>
            </a:r>
            <a:r>
              <a:rPr sz="1200" spc="-5" dirty="0">
                <a:latin typeface="Cambria"/>
                <a:cs typeface="Cambria"/>
              </a:rPr>
              <a:t>h,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conte</a:t>
            </a:r>
            <a:r>
              <a:rPr sz="1200" spc="-5" dirty="0">
                <a:latin typeface="Cambria"/>
                <a:cs typeface="Cambria"/>
              </a:rPr>
              <a:t>n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strat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5" dirty="0">
                <a:latin typeface="Cambria"/>
                <a:cs typeface="Cambria"/>
              </a:rPr>
              <a:t>g</a:t>
            </a:r>
            <a:r>
              <a:rPr sz="1200" spc="-15" dirty="0">
                <a:latin typeface="Cambria"/>
                <a:cs typeface="Cambria"/>
              </a:rPr>
              <a:t>y</a:t>
            </a:r>
            <a:r>
              <a:rPr sz="1200" dirty="0">
                <a:latin typeface="Cambria"/>
                <a:cs typeface="Cambria"/>
              </a:rPr>
              <a:t>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conte</a:t>
            </a:r>
            <a:r>
              <a:rPr sz="1200" spc="-5" dirty="0">
                <a:latin typeface="Cambria"/>
                <a:cs typeface="Cambria"/>
              </a:rPr>
              <a:t>n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-10" dirty="0">
                <a:latin typeface="Cambria"/>
                <a:cs typeface="Cambria"/>
              </a:rPr>
              <a:t>evelopmen</a:t>
            </a:r>
            <a:r>
              <a:rPr sz="1200" spc="-5" dirty="0">
                <a:latin typeface="Cambria"/>
                <a:cs typeface="Cambria"/>
              </a:rPr>
              <a:t>t</a:t>
            </a:r>
            <a:r>
              <a:rPr sz="1200" dirty="0">
                <a:latin typeface="Cambria"/>
                <a:cs typeface="Cambria"/>
              </a:rPr>
              <a:t>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conte</a:t>
            </a:r>
            <a:r>
              <a:rPr sz="1200" spc="-5" dirty="0">
                <a:latin typeface="Cambria"/>
                <a:cs typeface="Cambria"/>
              </a:rPr>
              <a:t>n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ostin</a:t>
            </a:r>
            <a:r>
              <a:rPr sz="1200" dirty="0">
                <a:latin typeface="Cambria"/>
                <a:cs typeface="Cambria"/>
              </a:rPr>
              <a:t>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mbria"/>
                <a:cs typeface="Cambria"/>
              </a:rPr>
              <a:t>o</a:t>
            </a:r>
            <a:r>
              <a:rPr sz="1200" dirty="0">
                <a:latin typeface="Cambria"/>
                <a:cs typeface="Cambria"/>
              </a:rPr>
              <a:t>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co</a:t>
            </a:r>
            <a:r>
              <a:rPr sz="1200" spc="-15" dirty="0">
                <a:latin typeface="Cambria"/>
                <a:cs typeface="Cambria"/>
              </a:rPr>
              <a:t>r</a:t>
            </a:r>
            <a:r>
              <a:rPr sz="120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o</a:t>
            </a:r>
            <a:r>
              <a:rPr sz="1200" spc="-15" dirty="0">
                <a:latin typeface="Cambria"/>
                <a:cs typeface="Cambria"/>
              </a:rPr>
              <a:t>r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  <a:r>
              <a:rPr sz="1200" spc="-5" dirty="0">
                <a:latin typeface="Cambria"/>
                <a:cs typeface="Cambria"/>
              </a:rPr>
              <a:t>lo</a:t>
            </a:r>
            <a:r>
              <a:rPr sz="1200" spc="-10" dirty="0">
                <a:latin typeface="Cambria"/>
                <a:cs typeface="Cambria"/>
              </a:rPr>
              <a:t>g</a:t>
            </a:r>
            <a:r>
              <a:rPr sz="1200" dirty="0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00">
              <a:latin typeface="Times New Roman"/>
              <a:cs typeface="Times New Roman"/>
            </a:endParaRPr>
          </a:p>
          <a:p>
            <a:pPr marL="623570" lvl="1" indent="-193675">
              <a:lnSpc>
                <a:spcPct val="100000"/>
              </a:lnSpc>
              <a:buSzPct val="83333"/>
              <a:buFont typeface="Times New Roman"/>
              <a:buAutoNum type="arabicPeriod" startAt="3"/>
              <a:tabLst>
                <a:tab pos="624205" algn="l"/>
              </a:tabLst>
            </a:pP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G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l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o</a:t>
            </a:r>
            <a:r>
              <a:rPr sz="1200" b="1" spc="-10" dirty="0">
                <a:solidFill>
                  <a:srgbClr val="393835"/>
                </a:solidFill>
                <a:latin typeface="Cambria"/>
                <a:cs typeface="Cambria"/>
              </a:rPr>
              <a:t>s</a:t>
            </a:r>
            <a:r>
              <a:rPr sz="1200" b="1" spc="-25" dirty="0">
                <a:solidFill>
                  <a:srgbClr val="393835"/>
                </a:solidFill>
                <a:latin typeface="Cambria"/>
                <a:cs typeface="Cambria"/>
              </a:rPr>
              <a:t>s</a:t>
            </a:r>
            <a:r>
              <a:rPr sz="1200" b="1" dirty="0">
                <a:solidFill>
                  <a:srgbClr val="393835"/>
                </a:solidFill>
                <a:latin typeface="Cambria"/>
                <a:cs typeface="Cambria"/>
              </a:rPr>
              <a:t>a</a:t>
            </a:r>
            <a:r>
              <a:rPr sz="1200" b="1" spc="-5" dirty="0">
                <a:solidFill>
                  <a:srgbClr val="393835"/>
                </a:solidFill>
                <a:latin typeface="Cambria"/>
                <a:cs typeface="Cambria"/>
              </a:rPr>
              <a:t>ry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1345565">
              <a:lnSpc>
                <a:spcPct val="100000"/>
              </a:lnSpc>
            </a:pPr>
            <a:r>
              <a:rPr sz="1200" spc="20" dirty="0">
                <a:latin typeface="Cambria"/>
                <a:cs typeface="Cambria"/>
              </a:rPr>
              <a:t>R</a:t>
            </a:r>
            <a:r>
              <a:rPr sz="1200" spc="25" dirty="0">
                <a:latin typeface="Cambria"/>
                <a:cs typeface="Cambria"/>
              </a:rPr>
              <a:t>e</a:t>
            </a:r>
            <a:r>
              <a:rPr sz="1200" spc="15" dirty="0">
                <a:latin typeface="Cambria"/>
                <a:cs typeface="Cambria"/>
              </a:rPr>
              <a:t>a</a:t>
            </a:r>
            <a:r>
              <a:rPr sz="1200" spc="25" dirty="0">
                <a:latin typeface="Cambria"/>
                <a:cs typeface="Cambria"/>
              </a:rPr>
              <a:t>c</a:t>
            </a:r>
            <a:r>
              <a:rPr sz="1200" spc="15" dirty="0">
                <a:latin typeface="Cambria"/>
                <a:cs typeface="Cambria"/>
              </a:rPr>
              <a:t>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mbria"/>
                <a:cs typeface="Cambria"/>
              </a:rPr>
              <a:t>-</a:t>
            </a:r>
            <a:r>
              <a:rPr sz="1200" spc="25" dirty="0">
                <a:latin typeface="Cambria"/>
                <a:cs typeface="Cambria"/>
              </a:rPr>
              <a:t>&gt;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D5155"/>
                </a:solidFill>
                <a:latin typeface="Cambria"/>
                <a:cs typeface="Cambria"/>
              </a:rPr>
              <a:t>J</a:t>
            </a:r>
            <a:r>
              <a:rPr sz="1200" spc="-5" dirty="0">
                <a:solidFill>
                  <a:srgbClr val="4D5155"/>
                </a:solidFill>
                <a:latin typeface="Cambria"/>
                <a:cs typeface="Cambria"/>
              </a:rPr>
              <a:t>ava</a:t>
            </a:r>
            <a:r>
              <a:rPr sz="1200" dirty="0">
                <a:solidFill>
                  <a:srgbClr val="4D5155"/>
                </a:solidFill>
                <a:latin typeface="Cambria"/>
                <a:cs typeface="Cambria"/>
              </a:rPr>
              <a:t>S</a:t>
            </a:r>
            <a:r>
              <a:rPr sz="1200" spc="-10" dirty="0">
                <a:solidFill>
                  <a:srgbClr val="4D5155"/>
                </a:solidFill>
                <a:latin typeface="Cambria"/>
                <a:cs typeface="Cambria"/>
              </a:rPr>
              <a:t>c</a:t>
            </a:r>
            <a:r>
              <a:rPr sz="1200" spc="-15" dirty="0">
                <a:solidFill>
                  <a:srgbClr val="4D5155"/>
                </a:solidFill>
                <a:latin typeface="Cambria"/>
                <a:cs typeface="Cambria"/>
              </a:rPr>
              <a:t>r</a:t>
            </a:r>
            <a:r>
              <a:rPr sz="1200" spc="-5" dirty="0">
                <a:solidFill>
                  <a:srgbClr val="4D5155"/>
                </a:solidFill>
                <a:latin typeface="Cambria"/>
                <a:cs typeface="Cambria"/>
              </a:rPr>
              <a:t>ip</a:t>
            </a:r>
            <a:r>
              <a:rPr sz="1200" dirty="0">
                <a:solidFill>
                  <a:srgbClr val="4D5155"/>
                </a:solidFill>
                <a:latin typeface="Cambria"/>
                <a:cs typeface="Cambria"/>
              </a:rPr>
              <a:t>t</a:t>
            </a:r>
            <a:r>
              <a:rPr sz="1200" spc="-4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D5155"/>
                </a:solidFill>
                <a:latin typeface="Cambria"/>
                <a:cs typeface="Cambria"/>
              </a:rPr>
              <a:t>l</a:t>
            </a:r>
            <a:r>
              <a:rPr sz="1200" dirty="0">
                <a:solidFill>
                  <a:srgbClr val="4D5155"/>
                </a:solidFill>
                <a:latin typeface="Cambria"/>
                <a:cs typeface="Cambria"/>
              </a:rPr>
              <a:t>ib</a:t>
            </a:r>
            <a:r>
              <a:rPr sz="1200" spc="-25" dirty="0">
                <a:solidFill>
                  <a:srgbClr val="4D5155"/>
                </a:solidFill>
                <a:latin typeface="Cambria"/>
                <a:cs typeface="Cambria"/>
              </a:rPr>
              <a:t>r</a:t>
            </a:r>
            <a:r>
              <a:rPr sz="1200" spc="-15" dirty="0">
                <a:solidFill>
                  <a:srgbClr val="4D5155"/>
                </a:solidFill>
                <a:latin typeface="Cambria"/>
                <a:cs typeface="Cambria"/>
              </a:rPr>
              <a:t>ary</a:t>
            </a:r>
            <a:endParaRPr sz="1200">
              <a:latin typeface="Cambria"/>
              <a:cs typeface="Cambria"/>
            </a:endParaRPr>
          </a:p>
          <a:p>
            <a:pPr marL="1345565">
              <a:lnSpc>
                <a:spcPct val="100000"/>
              </a:lnSpc>
              <a:spcBef>
                <a:spcPts val="250"/>
              </a:spcBef>
            </a:pPr>
            <a:r>
              <a:rPr sz="1200" spc="20" dirty="0">
                <a:latin typeface="Cambria"/>
                <a:cs typeface="Cambria"/>
              </a:rPr>
              <a:t>Json</a:t>
            </a:r>
            <a:r>
              <a:rPr sz="1200" spc="20" dirty="0">
                <a:latin typeface="Times New Roman"/>
                <a:cs typeface="Times New Roman"/>
              </a:rPr>
              <a:t>   </a:t>
            </a:r>
            <a:r>
              <a:rPr sz="1200" spc="20" dirty="0">
                <a:latin typeface="Cambria"/>
                <a:cs typeface="Cambria"/>
              </a:rPr>
              <a:t>-&gt;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D5155"/>
                </a:solidFill>
                <a:latin typeface="Calibri"/>
                <a:cs typeface="Calibri"/>
              </a:rPr>
              <a:t>JavaScri</a:t>
            </a:r>
            <a:r>
              <a:rPr sz="1200" spc="-10" dirty="0">
                <a:solidFill>
                  <a:srgbClr val="4D5155"/>
                </a:solidFill>
                <a:latin typeface="Calibri"/>
                <a:cs typeface="Calibri"/>
              </a:rPr>
              <a:t>p</a:t>
            </a:r>
            <a:r>
              <a:rPr sz="1200" spc="-5" dirty="0">
                <a:solidFill>
                  <a:srgbClr val="4D5155"/>
                </a:solidFill>
                <a:latin typeface="Calibri"/>
                <a:cs typeface="Calibri"/>
              </a:rPr>
              <a:t>t</a:t>
            </a:r>
            <a:r>
              <a:rPr sz="1200" spc="-2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D5155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4D5155"/>
                </a:solidFill>
                <a:latin typeface="Calibri"/>
                <a:cs typeface="Calibri"/>
              </a:rPr>
              <a:t>b</a:t>
            </a:r>
            <a:r>
              <a:rPr sz="1200" spc="-10" dirty="0">
                <a:solidFill>
                  <a:srgbClr val="4D5155"/>
                </a:solidFill>
                <a:latin typeface="Calibri"/>
                <a:cs typeface="Calibri"/>
              </a:rPr>
              <a:t>jec</a:t>
            </a:r>
            <a:r>
              <a:rPr sz="1200" spc="-5" dirty="0">
                <a:solidFill>
                  <a:srgbClr val="4D5155"/>
                </a:solidFill>
                <a:latin typeface="Calibri"/>
                <a:cs typeface="Calibri"/>
              </a:rPr>
              <a:t>t</a:t>
            </a:r>
            <a:r>
              <a:rPr sz="1200" spc="-3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D5155"/>
                </a:solidFill>
                <a:latin typeface="Calibri"/>
                <a:cs typeface="Calibri"/>
              </a:rPr>
              <a:t>No</a:t>
            </a:r>
            <a:r>
              <a:rPr sz="1200" spc="-15" dirty="0">
                <a:solidFill>
                  <a:srgbClr val="4D5155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4D5155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4D5155"/>
                </a:solidFill>
                <a:latin typeface="Calibri"/>
                <a:cs typeface="Calibri"/>
              </a:rPr>
              <a:t>ti</a:t>
            </a:r>
            <a:r>
              <a:rPr sz="1200" spc="-5" dirty="0">
                <a:solidFill>
                  <a:srgbClr val="4D5155"/>
                </a:solidFill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  <a:p>
            <a:pPr marL="1345565">
              <a:lnSpc>
                <a:spcPct val="100000"/>
              </a:lnSpc>
              <a:spcBef>
                <a:spcPts val="310"/>
              </a:spcBef>
            </a:pPr>
            <a:r>
              <a:rPr sz="1200" spc="35" dirty="0">
                <a:latin typeface="Cambria"/>
                <a:cs typeface="Cambria"/>
              </a:rPr>
              <a:t>D</a:t>
            </a:r>
            <a:r>
              <a:rPr sz="1200" spc="25" dirty="0">
                <a:latin typeface="Cambria"/>
                <a:cs typeface="Cambria"/>
              </a:rPr>
              <a:t>FD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mbria"/>
                <a:cs typeface="Cambria"/>
              </a:rPr>
              <a:t>-</a:t>
            </a:r>
            <a:r>
              <a:rPr sz="1200" spc="25" dirty="0">
                <a:latin typeface="Cambria"/>
                <a:cs typeface="Cambria"/>
              </a:rPr>
              <a:t>&gt;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mbria"/>
                <a:cs typeface="Cambria"/>
              </a:rPr>
              <a:t>D</a:t>
            </a:r>
            <a:r>
              <a:rPr sz="1200" spc="15" dirty="0">
                <a:latin typeface="Cambria"/>
                <a:cs typeface="Cambria"/>
              </a:rPr>
              <a:t>a</a:t>
            </a:r>
            <a:r>
              <a:rPr sz="1200" spc="5" dirty="0">
                <a:latin typeface="Cambria"/>
                <a:cs typeface="Cambria"/>
              </a:rPr>
              <a:t>t</a:t>
            </a:r>
            <a:r>
              <a:rPr sz="1200" spc="20" dirty="0">
                <a:latin typeface="Cambria"/>
                <a:cs typeface="Cambria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Cambria"/>
                <a:cs typeface="Cambria"/>
              </a:rPr>
              <a:t>F</a:t>
            </a:r>
            <a:r>
              <a:rPr sz="1200" spc="20" dirty="0">
                <a:latin typeface="Cambria"/>
                <a:cs typeface="Cambria"/>
              </a:rPr>
              <a:t>l</a:t>
            </a:r>
            <a:r>
              <a:rPr sz="1200" spc="15" dirty="0">
                <a:latin typeface="Cambria"/>
                <a:cs typeface="Cambria"/>
              </a:rPr>
              <a:t>o</a:t>
            </a:r>
            <a:r>
              <a:rPr sz="1200" spc="35" dirty="0">
                <a:latin typeface="Cambria"/>
                <a:cs typeface="Cambria"/>
              </a:rPr>
              <a:t>w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mbria"/>
                <a:cs typeface="Cambria"/>
              </a:rPr>
              <a:t>D</a:t>
            </a:r>
            <a:r>
              <a:rPr sz="1200" spc="20" dirty="0">
                <a:latin typeface="Cambria"/>
                <a:cs typeface="Cambria"/>
              </a:rPr>
              <a:t>iagr</a:t>
            </a:r>
            <a:r>
              <a:rPr sz="1200" spc="25" dirty="0">
                <a:latin typeface="Cambria"/>
                <a:cs typeface="Cambria"/>
              </a:rPr>
              <a:t>am</a:t>
            </a:r>
            <a:endParaRPr sz="1200">
              <a:latin typeface="Cambria"/>
              <a:cs typeface="Cambria"/>
            </a:endParaRPr>
          </a:p>
          <a:p>
            <a:pPr marL="1345565" marR="2268855">
              <a:lnSpc>
                <a:spcPct val="115799"/>
              </a:lnSpc>
              <a:spcBef>
                <a:spcPts val="25"/>
              </a:spcBef>
              <a:tabLst>
                <a:tab pos="1734820" algn="l"/>
              </a:tabLst>
            </a:pPr>
            <a:r>
              <a:rPr sz="1200" spc="30" dirty="0">
                <a:latin typeface="Cambria"/>
                <a:cs typeface="Cambria"/>
              </a:rPr>
              <a:t>FD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Cambria"/>
                <a:cs typeface="Cambria"/>
              </a:rPr>
              <a:t>-&gt;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Cambria"/>
                <a:cs typeface="Cambria"/>
              </a:rPr>
              <a:t>Context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Cambria"/>
                <a:cs typeface="Cambria"/>
              </a:rPr>
              <a:t>Flo</a:t>
            </a:r>
            <a:r>
              <a:rPr sz="1200" spc="35" dirty="0">
                <a:latin typeface="Cambria"/>
                <a:cs typeface="Cambria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Cambria"/>
                <a:cs typeface="Cambria"/>
              </a:rPr>
              <a:t>D</a:t>
            </a:r>
            <a:r>
              <a:rPr sz="1200" spc="-5" dirty="0">
                <a:latin typeface="Cambria"/>
                <a:cs typeface="Cambria"/>
              </a:rPr>
              <a:t>i</a:t>
            </a:r>
            <a:r>
              <a:rPr sz="1200" spc="25" dirty="0">
                <a:latin typeface="Cambria"/>
                <a:cs typeface="Cambria"/>
              </a:rPr>
              <a:t>a</a:t>
            </a:r>
            <a:r>
              <a:rPr sz="1200" spc="5" dirty="0">
                <a:latin typeface="Cambria"/>
                <a:cs typeface="Cambria"/>
              </a:rPr>
              <a:t>g</a:t>
            </a:r>
            <a:r>
              <a:rPr sz="1200" spc="10" dirty="0">
                <a:latin typeface="Cambria"/>
                <a:cs typeface="Cambria"/>
              </a:rPr>
              <a:t>r</a:t>
            </a:r>
            <a:r>
              <a:rPr sz="1200" spc="25" dirty="0">
                <a:latin typeface="Cambria"/>
                <a:cs typeface="Cambria"/>
              </a:rPr>
              <a:t>a</a:t>
            </a:r>
            <a:r>
              <a:rPr sz="1200" spc="40" dirty="0">
                <a:latin typeface="Cambria"/>
                <a:cs typeface="Cambria"/>
              </a:rPr>
              <a:t>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Cambria"/>
                <a:cs typeface="Cambria"/>
              </a:rPr>
              <a:t>E</a:t>
            </a:r>
            <a:r>
              <a:rPr sz="1200" spc="25" dirty="0">
                <a:latin typeface="Cambria"/>
                <a:cs typeface="Cambria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20" dirty="0">
                <a:latin typeface="Cambria"/>
                <a:cs typeface="Cambria"/>
              </a:rPr>
              <a:t>-&gt;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Cambria"/>
                <a:cs typeface="Cambria"/>
              </a:rPr>
              <a:t>Ent</a:t>
            </a:r>
            <a:r>
              <a:rPr sz="1200" spc="10" dirty="0">
                <a:latin typeface="Cambria"/>
                <a:cs typeface="Cambria"/>
              </a:rPr>
              <a:t>i</a:t>
            </a:r>
            <a:r>
              <a:rPr sz="1200" spc="5" dirty="0">
                <a:latin typeface="Cambria"/>
                <a:cs typeface="Cambria"/>
              </a:rPr>
              <a:t>t</a:t>
            </a:r>
            <a:r>
              <a:rPr sz="1200" spc="20" dirty="0">
                <a:latin typeface="Cambria"/>
                <a:cs typeface="Cambria"/>
              </a:rPr>
              <a:t>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Cambria"/>
                <a:cs typeface="Cambria"/>
              </a:rPr>
              <a:t>Re</a:t>
            </a:r>
            <a:r>
              <a:rPr sz="1200" spc="10" dirty="0">
                <a:latin typeface="Cambria"/>
                <a:cs typeface="Cambria"/>
              </a:rPr>
              <a:t>l</a:t>
            </a:r>
            <a:r>
              <a:rPr sz="1200" spc="15" dirty="0">
                <a:latin typeface="Cambria"/>
                <a:cs typeface="Cambria"/>
              </a:rPr>
              <a:t>atio</a:t>
            </a:r>
            <a:r>
              <a:rPr sz="1200" spc="30" dirty="0">
                <a:latin typeface="Cambria"/>
                <a:cs typeface="Cambria"/>
              </a:rPr>
              <a:t>n</a:t>
            </a:r>
            <a:r>
              <a:rPr sz="1200" spc="20" dirty="0">
                <a:latin typeface="Cambria"/>
                <a:cs typeface="Cambria"/>
              </a:rPr>
              <a:t>sh</a:t>
            </a:r>
            <a:r>
              <a:rPr sz="1200" spc="-5" dirty="0">
                <a:latin typeface="Cambria"/>
                <a:cs typeface="Cambria"/>
              </a:rPr>
              <a:t>i</a:t>
            </a:r>
            <a:r>
              <a:rPr sz="1200" spc="25" dirty="0">
                <a:latin typeface="Cambria"/>
                <a:cs typeface="Cambria"/>
              </a:rPr>
              <a:t>p</a:t>
            </a:r>
            <a:endParaRPr sz="1200">
              <a:latin typeface="Cambria"/>
              <a:cs typeface="Cambria"/>
            </a:endParaRPr>
          </a:p>
          <a:p>
            <a:pPr marL="1345565" marR="1332230">
              <a:lnSpc>
                <a:spcPct val="115799"/>
              </a:lnSpc>
              <a:tabLst>
                <a:tab pos="1762125" algn="l"/>
              </a:tabLst>
            </a:pPr>
            <a:r>
              <a:rPr sz="1200" spc="10" dirty="0">
                <a:latin typeface="Cambria"/>
                <a:cs typeface="Cambria"/>
              </a:rPr>
              <a:t>I</a:t>
            </a:r>
            <a:r>
              <a:rPr sz="1200" spc="35" dirty="0">
                <a:latin typeface="Cambria"/>
                <a:cs typeface="Cambria"/>
              </a:rPr>
              <a:t>D</a:t>
            </a:r>
            <a:r>
              <a:rPr sz="1200" spc="25" dirty="0">
                <a:latin typeface="Cambria"/>
                <a:cs typeface="Cambria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" dirty="0">
                <a:latin typeface="Cambria"/>
                <a:cs typeface="Cambria"/>
              </a:rPr>
              <a:t>-</a:t>
            </a:r>
            <a:r>
              <a:rPr sz="1200" spc="-10" dirty="0">
                <a:latin typeface="Cambria"/>
                <a:cs typeface="Cambria"/>
              </a:rPr>
              <a:t>&gt;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5" dirty="0">
                <a:latin typeface="Cambria"/>
                <a:cs typeface="Cambria"/>
              </a:rPr>
              <a:t>g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De</a:t>
            </a:r>
            <a:r>
              <a:rPr sz="1200" spc="-15" dirty="0">
                <a:latin typeface="Cambria"/>
                <a:cs typeface="Cambria"/>
              </a:rPr>
              <a:t>v</a:t>
            </a:r>
            <a:r>
              <a:rPr sz="1200" dirty="0">
                <a:latin typeface="Cambria"/>
                <a:cs typeface="Cambria"/>
              </a:rPr>
              <a:t>elop</a:t>
            </a:r>
            <a:r>
              <a:rPr sz="1200" spc="5" dirty="0">
                <a:latin typeface="Cambria"/>
                <a:cs typeface="Cambria"/>
              </a:rPr>
              <a:t>m</a:t>
            </a:r>
            <a:r>
              <a:rPr sz="1200" spc="-10" dirty="0">
                <a:latin typeface="Cambria"/>
                <a:cs typeface="Cambria"/>
              </a:rPr>
              <a:t>en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E</a:t>
            </a:r>
            <a:r>
              <a:rPr sz="1200" spc="-15" dirty="0">
                <a:latin typeface="Cambria"/>
                <a:cs typeface="Cambria"/>
              </a:rPr>
              <a:t>nvir</a:t>
            </a:r>
            <a:r>
              <a:rPr sz="1200" dirty="0">
                <a:latin typeface="Cambria"/>
                <a:cs typeface="Cambria"/>
              </a:rPr>
              <a:t>onment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S</a:t>
            </a:r>
            <a:r>
              <a:rPr sz="1200" spc="-5" dirty="0">
                <a:latin typeface="Cambria"/>
                <a:cs typeface="Cambria"/>
              </a:rPr>
              <a:t>R</a:t>
            </a:r>
            <a:r>
              <a:rPr sz="1200" dirty="0">
                <a:latin typeface="Cambria"/>
                <a:cs typeface="Cambria"/>
              </a:rPr>
              <a:t>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-</a:t>
            </a:r>
            <a:r>
              <a:rPr sz="1200" spc="-10" dirty="0">
                <a:latin typeface="Cambria"/>
                <a:cs typeface="Cambria"/>
              </a:rPr>
              <a:t>&gt;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S</a:t>
            </a:r>
            <a:r>
              <a:rPr sz="1200" spc="-10" dirty="0">
                <a:latin typeface="Cambria"/>
                <a:cs typeface="Cambria"/>
              </a:rPr>
              <a:t>of</a:t>
            </a:r>
            <a:r>
              <a:rPr sz="1200" spc="-5" dirty="0">
                <a:latin typeface="Cambria"/>
                <a:cs typeface="Cambria"/>
              </a:rPr>
              <a:t>twar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Re</a:t>
            </a:r>
            <a:r>
              <a:rPr sz="1200" spc="-10" dirty="0">
                <a:latin typeface="Cambria"/>
                <a:cs typeface="Cambria"/>
              </a:rPr>
              <a:t>quiremen</a:t>
            </a:r>
            <a:r>
              <a:rPr sz="1200" dirty="0">
                <a:latin typeface="Cambria"/>
                <a:cs typeface="Cambria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Sp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25" dirty="0">
                <a:latin typeface="Cambria"/>
                <a:cs typeface="Cambria"/>
              </a:rPr>
              <a:t>c</a:t>
            </a:r>
            <a:r>
              <a:rPr sz="1200" spc="-5" dirty="0">
                <a:latin typeface="Cambria"/>
                <a:cs typeface="Cambria"/>
              </a:rPr>
              <a:t>ification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6158" y="244595"/>
            <a:ext cx="958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dirty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1497817"/>
            <a:ext cx="5594985" cy="2962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0" indent="-228600">
              <a:lnSpc>
                <a:spcPct val="100000"/>
              </a:lnSpc>
              <a:buFont typeface="Times New Roman"/>
              <a:buAutoNum type="arabicPeriod" startAt="2"/>
              <a:tabLst>
                <a:tab pos="1067435" algn="l"/>
              </a:tabLst>
            </a:pPr>
            <a:r>
              <a:rPr sz="1200" b="1" dirty="0">
                <a:latin typeface="Cambria"/>
                <a:cs typeface="Cambria"/>
              </a:rPr>
              <a:t>O</a:t>
            </a:r>
            <a:r>
              <a:rPr sz="1200" b="1" spc="-10" dirty="0">
                <a:latin typeface="Cambria"/>
                <a:cs typeface="Cambria"/>
              </a:rPr>
              <a:t>VERALL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Cambria"/>
                <a:cs typeface="Cambria"/>
              </a:rPr>
              <a:t>D</a:t>
            </a:r>
            <a:r>
              <a:rPr sz="1200" b="1" dirty="0">
                <a:latin typeface="Cambria"/>
                <a:cs typeface="Cambria"/>
              </a:rPr>
              <a:t>ES</a:t>
            </a:r>
            <a:r>
              <a:rPr sz="1200" b="1" spc="-10" dirty="0">
                <a:latin typeface="Cambria"/>
                <a:cs typeface="Cambria"/>
              </a:rPr>
              <a:t>CRI</a:t>
            </a:r>
            <a:r>
              <a:rPr sz="1200" b="1" spc="-20" dirty="0">
                <a:latin typeface="Cambria"/>
                <a:cs typeface="Cambria"/>
              </a:rPr>
              <a:t>P</a:t>
            </a:r>
            <a:r>
              <a:rPr sz="1200" b="1" spc="-5" dirty="0">
                <a:latin typeface="Cambria"/>
                <a:cs typeface="Cambria"/>
              </a:rPr>
              <a:t>TI</a:t>
            </a:r>
            <a:r>
              <a:rPr sz="1200" b="1" spc="15" dirty="0">
                <a:latin typeface="Cambria"/>
                <a:cs typeface="Cambria"/>
              </a:rPr>
              <a:t>O</a:t>
            </a:r>
            <a:r>
              <a:rPr sz="1200" b="1" dirty="0">
                <a:latin typeface="Cambria"/>
                <a:cs typeface="Cambria"/>
              </a:rPr>
              <a:t>N</a:t>
            </a:r>
            <a:endParaRPr sz="1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Font typeface="Times New Roman"/>
              <a:buAutoNum type="arabicPeriod" startAt="2"/>
            </a:pPr>
            <a:endParaRPr sz="1200" dirty="0">
              <a:latin typeface="Times New Roman"/>
              <a:cs typeface="Times New Roman"/>
            </a:endParaRPr>
          </a:p>
          <a:p>
            <a:pPr marL="1333500" lvl="1" indent="-226695">
              <a:lnSpc>
                <a:spcPct val="100000"/>
              </a:lnSpc>
              <a:buSzPct val="83333"/>
              <a:buFont typeface="Times New Roman"/>
              <a:buAutoNum type="arabicPeriod"/>
              <a:tabLst>
                <a:tab pos="1334135" algn="l"/>
              </a:tabLst>
            </a:pPr>
            <a:r>
              <a:rPr sz="1200" b="1" spc="-15" dirty="0">
                <a:latin typeface="Cambria"/>
                <a:cs typeface="Cambria"/>
              </a:rPr>
              <a:t>P</a:t>
            </a:r>
            <a:r>
              <a:rPr sz="1200" b="1" spc="-10" dirty="0">
                <a:latin typeface="Cambria"/>
                <a:cs typeface="Cambria"/>
              </a:rPr>
              <a:t>RO</a:t>
            </a:r>
            <a:r>
              <a:rPr sz="1200" b="1" spc="-30" dirty="0">
                <a:latin typeface="Cambria"/>
                <a:cs typeface="Cambria"/>
              </a:rPr>
              <a:t>D</a:t>
            </a:r>
            <a:r>
              <a:rPr sz="1200" b="1" dirty="0">
                <a:latin typeface="Cambria"/>
                <a:cs typeface="Cambria"/>
              </a:rPr>
              <a:t>U</a:t>
            </a:r>
            <a:r>
              <a:rPr sz="1200" b="1" spc="-5" dirty="0">
                <a:latin typeface="Cambria"/>
                <a:cs typeface="Cambria"/>
              </a:rPr>
              <a:t>C</a:t>
            </a:r>
            <a:r>
              <a:rPr sz="1200" b="1" dirty="0">
                <a:latin typeface="Cambria"/>
                <a:cs typeface="Cambria"/>
              </a:rPr>
              <a:t>T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Cambria"/>
                <a:cs typeface="Cambria"/>
              </a:rPr>
              <a:t>P</a:t>
            </a:r>
            <a:r>
              <a:rPr sz="1200" b="1" spc="-10" dirty="0">
                <a:latin typeface="Cambria"/>
                <a:cs typeface="Cambria"/>
              </a:rPr>
              <a:t>RE</a:t>
            </a:r>
            <a:r>
              <a:rPr sz="1200" b="1" spc="-15" dirty="0">
                <a:latin typeface="Cambria"/>
                <a:cs typeface="Cambria"/>
              </a:rPr>
              <a:t>SP</a:t>
            </a:r>
            <a:r>
              <a:rPr sz="1200" b="1" spc="-10" dirty="0">
                <a:latin typeface="Cambria"/>
                <a:cs typeface="Cambria"/>
              </a:rPr>
              <a:t>ECTI</a:t>
            </a:r>
            <a:r>
              <a:rPr sz="1200" b="1" spc="-20" dirty="0">
                <a:latin typeface="Cambria"/>
                <a:cs typeface="Cambria"/>
              </a:rPr>
              <a:t>V</a:t>
            </a:r>
            <a:r>
              <a:rPr sz="1200" b="1" spc="-10" dirty="0">
                <a:latin typeface="Cambria"/>
                <a:cs typeface="Cambria"/>
              </a:rPr>
              <a:t>E</a:t>
            </a:r>
            <a:endParaRPr sz="12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2"/>
              </a:spcBef>
              <a:buFont typeface="Times New Roman"/>
              <a:buAutoNum type="arabicPeriod"/>
            </a:pPr>
            <a:endParaRPr sz="1250" dirty="0">
              <a:latin typeface="Times New Roman"/>
              <a:cs typeface="Times New Roman"/>
            </a:endParaRPr>
          </a:p>
          <a:p>
            <a:pPr marL="12700" marR="5080">
              <a:lnSpc>
                <a:spcPct val="97800"/>
              </a:lnSpc>
            </a:pP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Selecting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th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a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p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p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ropri</a:t>
            </a:r>
            <a:r>
              <a:rPr sz="1200" spc="-20" dirty="0">
                <a:solidFill>
                  <a:srgbClr val="444444"/>
                </a:solidFill>
                <a:latin typeface="Cambria"/>
                <a:cs typeface="Cambria"/>
              </a:rPr>
              <a:t>a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t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n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ic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h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is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c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r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uc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ial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when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st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arti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ng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a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b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lo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g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for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p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rod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uc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t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re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v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ie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w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s.</a:t>
            </a:r>
            <a:r>
              <a:rPr sz="1200" spc="-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Eit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her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y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ou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sho</a:t>
            </a:r>
            <a:r>
              <a:rPr sz="1200" spc="-20" dirty="0">
                <a:solidFill>
                  <a:srgbClr val="444444"/>
                </a:solidFill>
                <a:latin typeface="Cambria"/>
                <a:cs typeface="Cambria"/>
              </a:rPr>
              <a:t>u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l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d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ha</a:t>
            </a:r>
            <a:r>
              <a:rPr sz="1200" spc="-20" dirty="0">
                <a:solidFill>
                  <a:srgbClr val="444444"/>
                </a:solidFill>
                <a:latin typeface="Cambria"/>
                <a:cs typeface="Cambria"/>
              </a:rPr>
              <a:t>v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</a:t>
            </a:r>
            <a:r>
              <a:rPr sz="12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exp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erience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in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th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a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t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fiel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d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,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or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y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ou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sh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oul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d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emp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l</a:t>
            </a:r>
            <a:r>
              <a:rPr sz="1200" spc="5" dirty="0">
                <a:solidFill>
                  <a:srgbClr val="444444"/>
                </a:solidFill>
                <a:latin typeface="Cambria"/>
                <a:cs typeface="Cambria"/>
              </a:rPr>
              <a:t>o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y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wr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it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ers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who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are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co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m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pet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en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t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.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Noth</a:t>
            </a:r>
            <a:r>
              <a:rPr sz="1200" spc="-20" dirty="0">
                <a:solidFill>
                  <a:srgbClr val="444444"/>
                </a:solidFill>
                <a:latin typeface="Cambria"/>
                <a:cs typeface="Cambria"/>
              </a:rPr>
              <a:t>i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ng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,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in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my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opi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n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ion,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is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wo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rse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than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r</a:t>
            </a:r>
            <a:r>
              <a:rPr sz="1200" spc="0" dirty="0">
                <a:solidFill>
                  <a:srgbClr val="444444"/>
                </a:solidFill>
                <a:latin typeface="Cambria"/>
                <a:cs typeface="Cambria"/>
              </a:rPr>
              <a:t>e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ad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in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g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a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444444"/>
                </a:solidFill>
                <a:latin typeface="Cambria"/>
                <a:cs typeface="Cambria"/>
              </a:rPr>
              <a:t>p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ro</a:t>
            </a:r>
            <a:r>
              <a:rPr sz="1200" spc="-20" dirty="0">
                <a:solidFill>
                  <a:srgbClr val="444444"/>
                </a:solidFill>
                <a:latin typeface="Cambria"/>
                <a:cs typeface="Cambria"/>
              </a:rPr>
              <a:t>d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uc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t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r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e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v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ie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w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from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a</a:t>
            </a:r>
            <a:r>
              <a:rPr sz="12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wr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it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er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who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is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it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her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u</a:t>
            </a:r>
            <a:r>
              <a:rPr sz="1200" spc="10" dirty="0">
                <a:solidFill>
                  <a:srgbClr val="444444"/>
                </a:solidFill>
                <a:latin typeface="Cambria"/>
                <a:cs typeface="Cambria"/>
              </a:rPr>
              <a:t>n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qualified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t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o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review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th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p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ro</a:t>
            </a:r>
            <a:r>
              <a:rPr sz="1200" spc="-20" dirty="0">
                <a:solidFill>
                  <a:srgbClr val="444444"/>
                </a:solidFill>
                <a:latin typeface="Cambria"/>
                <a:cs typeface="Cambria"/>
              </a:rPr>
              <a:t>d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uc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t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or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has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n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v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er</a:t>
            </a:r>
            <a:r>
              <a:rPr sz="12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u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s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ed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it.</a:t>
            </a:r>
            <a:endParaRPr sz="1200" dirty="0">
              <a:latin typeface="Cambria"/>
              <a:cs typeface="Cambria"/>
            </a:endParaRPr>
          </a:p>
          <a:p>
            <a:pPr marL="1330325" lvl="1" indent="-223520">
              <a:lnSpc>
                <a:spcPts val="1405"/>
              </a:lnSpc>
              <a:buSzPct val="83333"/>
              <a:buFont typeface="Times New Roman"/>
              <a:buAutoNum type="arabicPeriod" startAt="2"/>
              <a:tabLst>
                <a:tab pos="1330960" algn="l"/>
              </a:tabLst>
            </a:pPr>
            <a:r>
              <a:rPr sz="1200" b="1" spc="-5" dirty="0">
                <a:latin typeface="Cambria"/>
                <a:cs typeface="Cambria"/>
              </a:rPr>
              <a:t>S</a:t>
            </a:r>
            <a:r>
              <a:rPr sz="1200" b="1" dirty="0">
                <a:latin typeface="Cambria"/>
                <a:cs typeface="Cambria"/>
              </a:rPr>
              <a:t>O</a:t>
            </a:r>
            <a:r>
              <a:rPr sz="1200" b="1" spc="-5" dirty="0">
                <a:latin typeface="Cambria"/>
                <a:cs typeface="Cambria"/>
              </a:rPr>
              <a:t>FTWA</a:t>
            </a:r>
            <a:r>
              <a:rPr sz="1200" b="1" spc="-10" dirty="0">
                <a:latin typeface="Cambria"/>
                <a:cs typeface="Cambria"/>
              </a:rPr>
              <a:t>RE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mbria"/>
                <a:cs typeface="Cambria"/>
              </a:rPr>
              <a:t>REQ</a:t>
            </a:r>
            <a:r>
              <a:rPr sz="1200" b="1" dirty="0">
                <a:latin typeface="Cambria"/>
                <a:cs typeface="Cambria"/>
              </a:rPr>
              <a:t>U</a:t>
            </a:r>
            <a:r>
              <a:rPr sz="1200" b="1" spc="-10" dirty="0">
                <a:latin typeface="Cambria"/>
                <a:cs typeface="Cambria"/>
              </a:rPr>
              <a:t>IR</a:t>
            </a:r>
            <a:r>
              <a:rPr sz="1200" b="1" spc="-25" dirty="0">
                <a:latin typeface="Cambria"/>
                <a:cs typeface="Cambria"/>
              </a:rPr>
              <a:t>E</a:t>
            </a:r>
            <a:r>
              <a:rPr sz="1200" b="1" dirty="0">
                <a:latin typeface="Cambria"/>
                <a:cs typeface="Cambria"/>
              </a:rPr>
              <a:t>M</a:t>
            </a:r>
            <a:r>
              <a:rPr sz="1200" b="1" spc="-10" dirty="0">
                <a:latin typeface="Cambria"/>
                <a:cs typeface="Cambria"/>
              </a:rPr>
              <a:t>EN</a:t>
            </a:r>
            <a:r>
              <a:rPr sz="1200" b="1" dirty="0">
                <a:latin typeface="Cambria"/>
                <a:cs typeface="Cambria"/>
              </a:rPr>
              <a:t>T</a:t>
            </a:r>
            <a:endParaRPr sz="12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 startAt="2"/>
            </a:pPr>
            <a:endParaRPr sz="1200" dirty="0">
              <a:latin typeface="Times New Roman"/>
              <a:cs typeface="Times New Roman"/>
            </a:endParaRPr>
          </a:p>
          <a:p>
            <a:pPr marL="1737995">
              <a:lnSpc>
                <a:spcPct val="100000"/>
              </a:lnSpc>
            </a:pPr>
            <a:r>
              <a:rPr sz="1200" spc="-10" dirty="0">
                <a:latin typeface="Cambria"/>
                <a:cs typeface="Cambria"/>
              </a:rPr>
              <a:t>Fr</a:t>
            </a:r>
            <a:r>
              <a:rPr sz="1200" dirty="0">
                <a:latin typeface="Cambria"/>
                <a:cs typeface="Cambria"/>
              </a:rPr>
              <a:t>ont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en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-5" dirty="0">
                <a:latin typeface="Cambria"/>
                <a:cs typeface="Cambria"/>
              </a:rPr>
              <a:t>:</a:t>
            </a:r>
            <a:endParaRPr sz="1200" dirty="0">
              <a:latin typeface="Cambria"/>
              <a:cs typeface="Cambria"/>
            </a:endParaRPr>
          </a:p>
          <a:p>
            <a:pPr marL="2208530" lvl="2" indent="-225425">
              <a:lnSpc>
                <a:spcPct val="100000"/>
              </a:lnSpc>
              <a:spcBef>
                <a:spcPts val="360"/>
              </a:spcBef>
              <a:buSzPct val="83333"/>
              <a:buFont typeface="Arial"/>
              <a:buChar char="•"/>
              <a:tabLst>
                <a:tab pos="2209165" algn="l"/>
              </a:tabLst>
            </a:pPr>
            <a:r>
              <a:rPr sz="1200" spc="-5" dirty="0">
                <a:latin typeface="Cambria"/>
                <a:cs typeface="Cambria"/>
              </a:rPr>
              <a:t>Re</a:t>
            </a:r>
            <a:r>
              <a:rPr sz="1200" dirty="0">
                <a:latin typeface="Cambria"/>
                <a:cs typeface="Cambria"/>
              </a:rPr>
              <a:t>act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j</a:t>
            </a:r>
            <a:r>
              <a:rPr sz="1200" spc="-10" dirty="0">
                <a:latin typeface="Cambria"/>
                <a:cs typeface="Cambria"/>
              </a:rPr>
              <a:t>s</a:t>
            </a:r>
            <a:endParaRPr sz="1200" dirty="0">
              <a:latin typeface="Cambria"/>
              <a:cs typeface="Cambria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en-US" sz="1200" spc="-5" dirty="0">
                <a:latin typeface="Cambria"/>
                <a:cs typeface="Cambria"/>
              </a:rPr>
              <a:t>                                                     </a:t>
            </a:r>
            <a:r>
              <a:rPr sz="1200" spc="-5" dirty="0">
                <a:latin typeface="Cambria"/>
                <a:cs typeface="Cambria"/>
              </a:rPr>
              <a:t>Bac</a:t>
            </a:r>
            <a:r>
              <a:rPr sz="1200" dirty="0">
                <a:latin typeface="Cambria"/>
                <a:cs typeface="Cambria"/>
              </a:rPr>
              <a:t>k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en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-5" dirty="0">
                <a:latin typeface="Cambria"/>
                <a:cs typeface="Cambria"/>
              </a:rPr>
              <a:t>:</a:t>
            </a:r>
            <a:endParaRPr sz="1200" dirty="0">
              <a:latin typeface="Cambria"/>
              <a:cs typeface="Cambria"/>
            </a:endParaRPr>
          </a:p>
          <a:p>
            <a:pPr marL="2208530" lvl="2" indent="-225425">
              <a:lnSpc>
                <a:spcPct val="100000"/>
              </a:lnSpc>
              <a:spcBef>
                <a:spcPts val="360"/>
              </a:spcBef>
              <a:buSzPct val="83333"/>
              <a:buFont typeface="Arial"/>
              <a:buChar char="•"/>
              <a:tabLst>
                <a:tab pos="2209165" algn="l"/>
              </a:tabLst>
            </a:pPr>
            <a:r>
              <a:rPr sz="1200" spc="-10" dirty="0">
                <a:latin typeface="Cambria"/>
                <a:cs typeface="Cambria"/>
              </a:rPr>
              <a:t>Json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6187" y="5133952"/>
            <a:ext cx="2189480" cy="129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30" dirty="0">
                <a:latin typeface="Times New Roman"/>
                <a:cs typeface="Times New Roman"/>
              </a:rPr>
              <a:t>2.3 </a:t>
            </a:r>
            <a:r>
              <a:rPr sz="1000" b="1" spc="1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mbria"/>
                <a:cs typeface="Cambria"/>
              </a:rPr>
              <a:t>H</a:t>
            </a:r>
            <a:r>
              <a:rPr sz="1200" b="1" spc="-15" dirty="0">
                <a:latin typeface="Cambria"/>
                <a:cs typeface="Cambria"/>
              </a:rPr>
              <a:t>A</a:t>
            </a:r>
            <a:r>
              <a:rPr sz="1200" b="1" spc="-10" dirty="0">
                <a:latin typeface="Cambria"/>
                <a:cs typeface="Cambria"/>
              </a:rPr>
              <a:t>R</a:t>
            </a:r>
            <a:r>
              <a:rPr sz="1200" b="1" spc="-20" dirty="0">
                <a:latin typeface="Cambria"/>
                <a:cs typeface="Cambria"/>
              </a:rPr>
              <a:t>D</a:t>
            </a:r>
            <a:r>
              <a:rPr sz="1200" b="1" spc="-5" dirty="0">
                <a:latin typeface="Cambria"/>
                <a:cs typeface="Cambria"/>
              </a:rPr>
              <a:t>W</a:t>
            </a:r>
            <a:r>
              <a:rPr sz="1200" b="1" spc="5" dirty="0">
                <a:latin typeface="Cambria"/>
                <a:cs typeface="Cambria"/>
              </a:rPr>
              <a:t>A</a:t>
            </a:r>
            <a:r>
              <a:rPr sz="1200" b="1" spc="-10" dirty="0">
                <a:latin typeface="Cambria"/>
                <a:cs typeface="Cambria"/>
              </a:rPr>
              <a:t>RE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mbria"/>
                <a:cs typeface="Cambria"/>
              </a:rPr>
              <a:t>REQ</a:t>
            </a:r>
            <a:r>
              <a:rPr sz="1200" b="1" dirty="0">
                <a:latin typeface="Cambria"/>
                <a:cs typeface="Cambria"/>
              </a:rPr>
              <a:t>U</a:t>
            </a:r>
            <a:r>
              <a:rPr sz="1200" b="1" spc="-10" dirty="0">
                <a:latin typeface="Cambria"/>
                <a:cs typeface="Cambria"/>
              </a:rPr>
              <a:t>IR</a:t>
            </a:r>
            <a:r>
              <a:rPr sz="1200" b="1" spc="-25" dirty="0">
                <a:latin typeface="Cambria"/>
                <a:cs typeface="Cambria"/>
              </a:rPr>
              <a:t>E</a:t>
            </a:r>
            <a:r>
              <a:rPr sz="1200" b="1" dirty="0">
                <a:latin typeface="Cambria"/>
                <a:cs typeface="Cambria"/>
              </a:rPr>
              <a:t>M</a:t>
            </a:r>
            <a:r>
              <a:rPr sz="1200" b="1" spc="-10" dirty="0">
                <a:latin typeface="Cambria"/>
                <a:cs typeface="Cambria"/>
              </a:rPr>
              <a:t>EN</a:t>
            </a:r>
            <a:r>
              <a:rPr sz="1200" b="1" dirty="0">
                <a:latin typeface="Cambria"/>
                <a:cs typeface="Cambria"/>
              </a:rPr>
              <a:t>T</a:t>
            </a:r>
            <a:endParaRPr sz="1200" dirty="0">
              <a:latin typeface="Cambria"/>
              <a:cs typeface="Cambria"/>
            </a:endParaRPr>
          </a:p>
          <a:p>
            <a:pPr marL="563245" marR="433070" indent="66675">
              <a:lnSpc>
                <a:spcPct val="138300"/>
              </a:lnSpc>
              <a:spcBef>
                <a:spcPts val="830"/>
              </a:spcBef>
            </a:pPr>
            <a:r>
              <a:rPr sz="1200" spc="-15" dirty="0">
                <a:latin typeface="Cambria"/>
                <a:cs typeface="Cambria"/>
              </a:rPr>
              <a:t>V</a:t>
            </a:r>
            <a:r>
              <a:rPr sz="1200" dirty="0">
                <a:latin typeface="Cambria"/>
                <a:cs typeface="Cambria"/>
              </a:rPr>
              <a:t>isual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S</a:t>
            </a:r>
            <a:r>
              <a:rPr sz="1200" spc="-5" dirty="0">
                <a:latin typeface="Cambria"/>
                <a:cs typeface="Cambria"/>
              </a:rPr>
              <a:t>tu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5" dirty="0">
                <a:latin typeface="Cambria"/>
                <a:cs typeface="Cambria"/>
              </a:rPr>
              <a:t>io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2</a:t>
            </a:r>
            <a:r>
              <a:rPr sz="1200" dirty="0">
                <a:latin typeface="Cambria"/>
                <a:cs typeface="Cambria"/>
              </a:rPr>
              <a:t>GB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spc="-5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,</a:t>
            </a:r>
            <a:r>
              <a:rPr sz="1200" spc="-15" dirty="0">
                <a:latin typeface="Cambria"/>
                <a:cs typeface="Cambria"/>
              </a:rPr>
              <a:t>1</a:t>
            </a:r>
            <a:r>
              <a:rPr sz="1200" dirty="0">
                <a:latin typeface="Cambria"/>
                <a:cs typeface="Cambria"/>
              </a:rPr>
              <a:t>.</a:t>
            </a:r>
            <a:r>
              <a:rPr sz="1200" spc="-10" dirty="0">
                <a:latin typeface="Cambria"/>
                <a:cs typeface="Cambria"/>
              </a:rPr>
              <a:t>2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GHz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mbria"/>
                <a:cs typeface="Cambria"/>
              </a:rPr>
              <a:t>,</a:t>
            </a:r>
          </a:p>
          <a:p>
            <a:pPr marL="652780" marR="122555" indent="-18415">
              <a:lnSpc>
                <a:spcPts val="2000"/>
              </a:lnSpc>
              <a:spcBef>
                <a:spcPts val="150"/>
              </a:spcBef>
            </a:pPr>
            <a:r>
              <a:rPr sz="120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rocesso</a:t>
            </a:r>
            <a:r>
              <a:rPr sz="1200" spc="50" dirty="0">
                <a:latin typeface="Cambria"/>
                <a:cs typeface="Cambria"/>
              </a:rPr>
              <a:t>r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dirty="0">
                <a:latin typeface="Cambria"/>
                <a:cs typeface="Cambria"/>
              </a:rPr>
              <a:t>tel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i5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Wi</a:t>
            </a:r>
            <a:r>
              <a:rPr sz="1200" dirty="0">
                <a:latin typeface="Cambria"/>
                <a:cs typeface="Cambria"/>
              </a:rPr>
              <a:t>n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dirty="0">
                <a:latin typeface="Cambria"/>
                <a:cs typeface="Cambria"/>
              </a:rPr>
              <a:t>o</a:t>
            </a:r>
            <a:r>
              <a:rPr sz="1200" spc="-10" dirty="0">
                <a:latin typeface="Cambria"/>
                <a:cs typeface="Cambria"/>
              </a:rPr>
              <a:t>ws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7/8</a:t>
            </a:r>
            <a:r>
              <a:rPr sz="1200" spc="10" dirty="0">
                <a:latin typeface="Cambria"/>
                <a:cs typeface="Cambria"/>
              </a:rPr>
              <a:t>/</a:t>
            </a:r>
            <a:r>
              <a:rPr sz="1200" spc="-15" dirty="0">
                <a:latin typeface="Cambria"/>
                <a:cs typeface="Cambria"/>
              </a:rPr>
              <a:t>8</a:t>
            </a:r>
            <a:r>
              <a:rPr sz="1200" dirty="0">
                <a:latin typeface="Cambria"/>
                <a:cs typeface="Cambria"/>
              </a:rPr>
              <a:t>.</a:t>
            </a:r>
            <a:r>
              <a:rPr sz="1200" spc="-15" dirty="0">
                <a:latin typeface="Cambria"/>
                <a:cs typeface="Cambria"/>
              </a:rPr>
              <a:t>1/1</a:t>
            </a:r>
            <a:r>
              <a:rPr sz="1200" spc="-10" dirty="0">
                <a:latin typeface="Cambria"/>
                <a:cs typeface="Cambria"/>
              </a:rPr>
              <a:t>0</a:t>
            </a:r>
            <a:endParaRPr sz="1200" dirty="0">
              <a:latin typeface="Cambria"/>
              <a:cs typeface="Cambria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F96B4F-6E29-45F9-C5FC-5B7945928CDA}"/>
                  </a:ext>
                </a:extLst>
              </p14:cNvPr>
              <p14:cNvContentPartPr/>
              <p14:nvPr/>
            </p14:nvContentPartPr>
            <p14:xfrm>
              <a:off x="-5486597" y="389353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F96B4F-6E29-45F9-C5FC-5B7945928C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504237" y="387589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8AAC1A-5988-3023-4938-CAC84B6636D6}"/>
                  </a:ext>
                </a:extLst>
              </p14:cNvPr>
              <p14:cNvContentPartPr/>
              <p14:nvPr/>
            </p14:nvContentPartPr>
            <p14:xfrm>
              <a:off x="899443" y="418837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8AAC1A-5988-3023-4938-CAC84B6636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1443" y="417037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C052BEF-EB4F-CB20-8B0D-C737C8D53F08}"/>
              </a:ext>
            </a:extLst>
          </p:cNvPr>
          <p:cNvGrpSpPr/>
          <p:nvPr/>
        </p:nvGrpSpPr>
        <p:grpSpPr>
          <a:xfrm>
            <a:off x="1076203" y="4040779"/>
            <a:ext cx="360" cy="360"/>
            <a:chOff x="1076203" y="4040779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AC4218-41F8-DEA5-5355-E4374C4B2C91}"/>
                    </a:ext>
                  </a:extLst>
                </p14:cNvPr>
                <p14:cNvContentPartPr/>
                <p14:nvPr/>
              </p14:nvContentPartPr>
              <p14:xfrm>
                <a:off x="1076203" y="4040779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AC4218-41F8-DEA5-5355-E4374C4B2C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8563" y="402277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AA0E4F8-9DF0-A262-95F1-4F18E38E21A6}"/>
                    </a:ext>
                  </a:extLst>
                </p14:cNvPr>
                <p14:cNvContentPartPr/>
                <p14:nvPr/>
              </p14:nvContentPartPr>
              <p14:xfrm>
                <a:off x="1076203" y="4040779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AA0E4F8-9DF0-A262-95F1-4F18E38E21A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8563" y="402277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6158" y="244595"/>
            <a:ext cx="958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1129" y="921678"/>
            <a:ext cx="20624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mbria"/>
                <a:cs typeface="Cambria"/>
              </a:rPr>
              <a:t>F</a:t>
            </a:r>
            <a:r>
              <a:rPr sz="1200" b="1" dirty="0">
                <a:latin typeface="Cambria"/>
                <a:cs typeface="Cambria"/>
              </a:rPr>
              <a:t>U</a:t>
            </a:r>
            <a:r>
              <a:rPr sz="1200" b="1" spc="-5" dirty="0">
                <a:latin typeface="Cambria"/>
                <a:cs typeface="Cambria"/>
              </a:rPr>
              <a:t>NCTI</a:t>
            </a:r>
            <a:r>
              <a:rPr sz="1200" b="1" dirty="0">
                <a:latin typeface="Cambria"/>
                <a:cs typeface="Cambria"/>
              </a:rPr>
              <a:t>O</a:t>
            </a:r>
            <a:r>
              <a:rPr sz="1200" b="1" spc="-15" dirty="0">
                <a:latin typeface="Cambria"/>
                <a:cs typeface="Cambria"/>
              </a:rPr>
              <a:t>NA</a:t>
            </a:r>
            <a:r>
              <a:rPr sz="1200" b="1" spc="-10" dirty="0">
                <a:latin typeface="Cambria"/>
                <a:cs typeface="Cambria"/>
              </a:rPr>
              <a:t>L</a:t>
            </a:r>
            <a:r>
              <a:rPr sz="1200" b="1" spc="1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mbria"/>
                <a:cs typeface="Cambria"/>
              </a:rPr>
              <a:t>REQ</a:t>
            </a:r>
            <a:r>
              <a:rPr sz="1200" b="1" dirty="0">
                <a:latin typeface="Cambria"/>
                <a:cs typeface="Cambria"/>
              </a:rPr>
              <a:t>U</a:t>
            </a:r>
            <a:r>
              <a:rPr sz="1200" b="1" spc="-5" dirty="0">
                <a:latin typeface="Cambria"/>
                <a:cs typeface="Cambria"/>
              </a:rPr>
              <a:t>I</a:t>
            </a:r>
            <a:r>
              <a:rPr sz="1200" b="1" spc="-25" dirty="0">
                <a:latin typeface="Cambria"/>
                <a:cs typeface="Cambria"/>
              </a:rPr>
              <a:t>R</a:t>
            </a:r>
            <a:r>
              <a:rPr sz="1200" b="1" spc="-10" dirty="0">
                <a:latin typeface="Cambria"/>
                <a:cs typeface="Cambria"/>
              </a:rPr>
              <a:t>EMEN</a:t>
            </a:r>
            <a:r>
              <a:rPr sz="1200" b="1" dirty="0">
                <a:latin typeface="Cambria"/>
                <a:cs typeface="Cambria"/>
              </a:rPr>
              <a:t>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22" y="1833615"/>
            <a:ext cx="5772785" cy="203200"/>
          </a:xfrm>
          <a:custGeom>
            <a:avLst/>
            <a:gdLst/>
            <a:ahLst/>
            <a:cxnLst/>
            <a:rect l="l" t="t" r="r" b="b"/>
            <a:pathLst>
              <a:path w="5772784" h="203200">
                <a:moveTo>
                  <a:pt x="0" y="202691"/>
                </a:moveTo>
                <a:lnTo>
                  <a:pt x="5772271" y="202691"/>
                </a:lnTo>
                <a:lnTo>
                  <a:pt x="57722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374" y="1832091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8453" y="0"/>
                </a:lnTo>
              </a:path>
            </a:pathLst>
          </a:custGeom>
          <a:ln w="4317">
            <a:solidFill>
              <a:srgbClr val="D9D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4898" y="1833615"/>
            <a:ext cx="0" cy="405765"/>
          </a:xfrm>
          <a:custGeom>
            <a:avLst/>
            <a:gdLst/>
            <a:ahLst/>
            <a:cxnLst/>
            <a:rect l="l" t="t" r="r" b="b"/>
            <a:pathLst>
              <a:path h="405764">
                <a:moveTo>
                  <a:pt x="0" y="0"/>
                </a:moveTo>
                <a:lnTo>
                  <a:pt x="0" y="405383"/>
                </a:lnTo>
              </a:path>
            </a:pathLst>
          </a:custGeom>
          <a:ln w="4317">
            <a:solidFill>
              <a:srgbClr val="D9D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70303" y="1833615"/>
            <a:ext cx="0" cy="6088380"/>
          </a:xfrm>
          <a:custGeom>
            <a:avLst/>
            <a:gdLst/>
            <a:ahLst/>
            <a:cxnLst/>
            <a:rect l="l" t="t" r="r" b="b"/>
            <a:pathLst>
              <a:path h="6088380">
                <a:moveTo>
                  <a:pt x="0" y="0"/>
                </a:moveTo>
                <a:lnTo>
                  <a:pt x="0" y="6087886"/>
                </a:lnTo>
              </a:path>
            </a:pathLst>
          </a:custGeom>
          <a:ln w="4317">
            <a:solidFill>
              <a:srgbClr val="D9D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22" y="2036307"/>
            <a:ext cx="5772785" cy="203200"/>
          </a:xfrm>
          <a:custGeom>
            <a:avLst/>
            <a:gdLst/>
            <a:ahLst/>
            <a:cxnLst/>
            <a:rect l="l" t="t" r="r" b="b"/>
            <a:pathLst>
              <a:path w="5772784" h="203200">
                <a:moveTo>
                  <a:pt x="0" y="202691"/>
                </a:moveTo>
                <a:lnTo>
                  <a:pt x="5772271" y="202691"/>
                </a:lnTo>
                <a:lnTo>
                  <a:pt x="57722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374" y="2242047"/>
            <a:ext cx="5778500" cy="0"/>
          </a:xfrm>
          <a:custGeom>
            <a:avLst/>
            <a:gdLst/>
            <a:ahLst/>
            <a:cxnLst/>
            <a:rect l="l" t="t" r="r" b="b"/>
            <a:pathLst>
              <a:path w="5778500">
                <a:moveTo>
                  <a:pt x="0" y="0"/>
                </a:moveTo>
                <a:lnTo>
                  <a:pt x="5778453" y="0"/>
                </a:lnTo>
              </a:path>
            </a:pathLst>
          </a:custGeom>
          <a:ln w="7365">
            <a:solidFill>
              <a:srgbClr val="D9D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5022" y="2245095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1974" y="2243571"/>
            <a:ext cx="5546725" cy="0"/>
          </a:xfrm>
          <a:custGeom>
            <a:avLst/>
            <a:gdLst/>
            <a:ahLst/>
            <a:cxnLst/>
            <a:rect l="l" t="t" r="r" b="b"/>
            <a:pathLst>
              <a:path w="5546725">
                <a:moveTo>
                  <a:pt x="0" y="0"/>
                </a:moveTo>
                <a:lnTo>
                  <a:pt x="5546719" y="0"/>
                </a:lnTo>
              </a:path>
            </a:pathLst>
          </a:custGeom>
          <a:ln w="4317">
            <a:solidFill>
              <a:srgbClr val="D9D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3498" y="2245095"/>
            <a:ext cx="0" cy="5676900"/>
          </a:xfrm>
          <a:custGeom>
            <a:avLst/>
            <a:gdLst/>
            <a:ahLst/>
            <a:cxnLst/>
            <a:rect l="l" t="t" r="r" b="b"/>
            <a:pathLst>
              <a:path h="5676900">
                <a:moveTo>
                  <a:pt x="0" y="0"/>
                </a:moveTo>
                <a:lnTo>
                  <a:pt x="0" y="5676406"/>
                </a:lnTo>
              </a:path>
            </a:pathLst>
          </a:custGeom>
          <a:ln w="4317">
            <a:solidFill>
              <a:srgbClr val="D9D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5022" y="2447787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022" y="2650479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5022" y="2853171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5022" y="3055962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989"/>
                </a:moveTo>
                <a:lnTo>
                  <a:pt x="5543671" y="202989"/>
                </a:lnTo>
                <a:lnTo>
                  <a:pt x="5543671" y="0"/>
                </a:lnTo>
                <a:lnTo>
                  <a:pt x="0" y="0"/>
                </a:lnTo>
                <a:lnTo>
                  <a:pt x="0" y="202989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5022" y="3258951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5022" y="3461644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5022" y="3664336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5022" y="3867027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5022" y="4069719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5022" y="4272412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5022" y="4475103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25022" y="4677795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25022" y="4880487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5022" y="5083114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3001"/>
                </a:moveTo>
                <a:lnTo>
                  <a:pt x="5543671" y="203001"/>
                </a:lnTo>
                <a:lnTo>
                  <a:pt x="5543671" y="0"/>
                </a:lnTo>
                <a:lnTo>
                  <a:pt x="0" y="0"/>
                </a:lnTo>
                <a:lnTo>
                  <a:pt x="0" y="20300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25022" y="5286115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25022" y="5488807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25022" y="5691499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25022" y="5894191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25022" y="6096883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25022" y="6299575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25022" y="6502267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25022" y="6704959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25022" y="6907652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25022" y="7110343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25022" y="7313122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3001"/>
                </a:moveTo>
                <a:lnTo>
                  <a:pt x="5543671" y="203001"/>
                </a:lnTo>
                <a:lnTo>
                  <a:pt x="5543671" y="0"/>
                </a:lnTo>
                <a:lnTo>
                  <a:pt x="0" y="0"/>
                </a:lnTo>
                <a:lnTo>
                  <a:pt x="0" y="20300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5022" y="7516117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5022" y="7718809"/>
            <a:ext cx="5544185" cy="203200"/>
          </a:xfrm>
          <a:custGeom>
            <a:avLst/>
            <a:gdLst/>
            <a:ahLst/>
            <a:cxnLst/>
            <a:rect l="l" t="t" r="r" b="b"/>
            <a:pathLst>
              <a:path w="5544184" h="203200">
                <a:moveTo>
                  <a:pt x="0" y="202691"/>
                </a:moveTo>
                <a:lnTo>
                  <a:pt x="5543671" y="202691"/>
                </a:lnTo>
                <a:lnTo>
                  <a:pt x="554367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02010" y="1860343"/>
            <a:ext cx="5655310" cy="6146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0">
              <a:lnSpc>
                <a:spcPct val="110800"/>
              </a:lnSpc>
            </a:pPr>
            <a:r>
              <a:rPr lang="en-US" sz="1200" dirty="0">
                <a:solidFill>
                  <a:srgbClr val="374051"/>
                </a:solidFill>
                <a:latin typeface="Segoe UI"/>
                <a:cs typeface="Segoe UI"/>
              </a:rPr>
              <a:t>     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U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gi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tration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login: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Us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rs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shou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ab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cr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ate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ac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unt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log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lang="en-US"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    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ite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dashboard.</a:t>
            </a:r>
            <a:endParaRPr sz="1200" dirty="0">
              <a:latin typeface="Segoe UI"/>
              <a:cs typeface="Segoe UI"/>
            </a:endParaRPr>
          </a:p>
          <a:p>
            <a:pPr marL="469265" marR="220345" indent="-227965">
              <a:lnSpc>
                <a:spcPct val="110800"/>
              </a:lnSpc>
              <a:spcBef>
                <a:spcPts val="45"/>
              </a:spcBef>
              <a:buClr>
                <a:srgbClr val="374051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log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cr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ation: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Us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rs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0" dirty="0">
                <a:solidFill>
                  <a:srgbClr val="374051"/>
                </a:solidFill>
                <a:latin typeface="Segoe UI"/>
                <a:cs typeface="Segoe UI"/>
              </a:rPr>
              <a:t>h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ab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cr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ate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pos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by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ding</a:t>
            </a:r>
            <a:r>
              <a:rPr sz="1200" spc="5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titl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content,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tags,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im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age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  <a:p>
            <a:pPr marL="469265" marR="43180" indent="-227965">
              <a:lnSpc>
                <a:spcPct val="110800"/>
              </a:lnSpc>
              <a:buClr>
                <a:srgbClr val="374051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log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diting: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Us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rs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shou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ab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dit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pu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blog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pos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cha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ge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titl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content,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tags,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im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age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  <a:p>
            <a:pPr marL="469265" marR="81915" indent="-227965">
              <a:lnSpc>
                <a:spcPct val="110800"/>
              </a:lnSpc>
              <a:buClr>
                <a:srgbClr val="374051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log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ma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agem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nt: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U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rs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shou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ab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ma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age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pos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te,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archive,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mar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k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as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private.</a:t>
            </a:r>
            <a:endParaRPr sz="1200" dirty="0">
              <a:latin typeface="Segoe UI"/>
              <a:cs typeface="Segoe UI"/>
            </a:endParaRPr>
          </a:p>
          <a:p>
            <a:pPr marL="469265" marR="426084" indent="-227965">
              <a:lnSpc>
                <a:spcPct val="110800"/>
              </a:lnSpc>
              <a:buClr>
                <a:srgbClr val="374051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arch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uncti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onalit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y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Us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rs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shou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ab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arch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blog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bas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on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ke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yw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ord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tags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  <a:p>
            <a:pPr marL="469265" marR="5080" indent="-227965">
              <a:lnSpc>
                <a:spcPct val="110800"/>
              </a:lnSpc>
              <a:buClr>
                <a:srgbClr val="374051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Socia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sharin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g: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Us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rs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hou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ab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share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pos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ts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so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ial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dia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platfo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rms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lik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ok,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Twitte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in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k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dI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  <a:p>
            <a:pPr marL="469265" marR="78740" indent="-227965">
              <a:lnSpc>
                <a:spcPct val="110800"/>
              </a:lnSpc>
              <a:buClr>
                <a:srgbClr val="374051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mm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ent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tem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0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shou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ab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4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add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comm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ts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p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ts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reply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oth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us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rs'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mm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en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s.</a:t>
            </a:r>
            <a:endParaRPr sz="1200" dirty="0">
              <a:latin typeface="Segoe UI"/>
              <a:cs typeface="Segoe UI"/>
            </a:endParaRPr>
          </a:p>
          <a:p>
            <a:pPr marL="469265" marR="110489" indent="-227965">
              <a:lnSpc>
                <a:spcPct val="110800"/>
              </a:lnSpc>
              <a:buClr>
                <a:srgbClr val="374051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ic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ation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y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74051"/>
                </a:solidFill>
                <a:latin typeface="Segoe UI"/>
                <a:cs typeface="Segoe UI"/>
              </a:rPr>
              <a:t>U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rs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shou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rec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v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no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ic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ation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comm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ts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pos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pos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atu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red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shar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d.</a:t>
            </a:r>
            <a:endParaRPr sz="1200" dirty="0">
              <a:latin typeface="Segoe UI"/>
              <a:cs typeface="Segoe UI"/>
            </a:endParaRPr>
          </a:p>
          <a:p>
            <a:pPr marL="469265" marR="340995" indent="-227965">
              <a:lnSpc>
                <a:spcPts val="1600"/>
              </a:lnSpc>
              <a:spcBef>
                <a:spcPts val="75"/>
              </a:spcBef>
              <a:buClr>
                <a:srgbClr val="374051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log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categor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Us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0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shou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ab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cat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rize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pos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ts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into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rent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ategori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for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y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ac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orga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ization.</a:t>
            </a:r>
            <a:endParaRPr sz="1200" dirty="0">
              <a:latin typeface="Segoe UI"/>
              <a:cs typeface="Segoe UI"/>
            </a:endParaRPr>
          </a:p>
          <a:p>
            <a:pPr marL="469265" marR="129539" indent="-227965">
              <a:lnSpc>
                <a:spcPts val="1600"/>
              </a:lnSpc>
              <a:buClr>
                <a:srgbClr val="374051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U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pr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Us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0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</a:t>
            </a:r>
            <a:r>
              <a:rPr sz="1200" spc="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have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pro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page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that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plays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bio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photo,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of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u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blog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pos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s.</a:t>
            </a:r>
            <a:endParaRPr sz="1200" dirty="0">
              <a:latin typeface="Segoe UI"/>
              <a:cs typeface="Segoe UI"/>
            </a:endParaRPr>
          </a:p>
          <a:p>
            <a:pPr marL="469265" marR="238760" indent="-227965">
              <a:lnSpc>
                <a:spcPts val="1600"/>
              </a:lnSpc>
              <a:buClr>
                <a:srgbClr val="374051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nal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y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ti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ite</a:t>
            </a:r>
            <a:r>
              <a:rPr sz="1200" spc="4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shou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have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anal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y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ti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track</a:t>
            </a:r>
            <a:r>
              <a:rPr sz="1200" spc="4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nu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mbe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of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vi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li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ke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mm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en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ts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ach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pos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pr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vide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insi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gh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ts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us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r.</a:t>
            </a:r>
            <a:endParaRPr sz="1200" dirty="0">
              <a:latin typeface="Segoe UI"/>
              <a:cs typeface="Segoe UI"/>
            </a:endParaRPr>
          </a:p>
          <a:p>
            <a:pPr marL="469265" marR="87630" indent="-227965">
              <a:lnSpc>
                <a:spcPts val="1600"/>
              </a:lnSpc>
              <a:buClr>
                <a:srgbClr val="374051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U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dback: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ite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shou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allow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u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rs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pro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vide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dback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rate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pos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p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im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prove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tent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qu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ali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y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  <a:p>
            <a:pPr marL="469265" marR="193040" indent="-227965">
              <a:lnSpc>
                <a:spcPts val="1600"/>
              </a:lnSpc>
              <a:buClr>
                <a:srgbClr val="374051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M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bile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compa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tibil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ty: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we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ite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</a:t>
            </a:r>
            <a:r>
              <a:rPr sz="1200" spc="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imiz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bile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vi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allow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us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rs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ac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-th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-go.</a:t>
            </a:r>
            <a:endParaRPr sz="1200" dirty="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75"/>
              </a:spcBef>
              <a:buClr>
                <a:srgbClr val="374051"/>
              </a:buClr>
              <a:buFont typeface="Segoe UI"/>
              <a:buAutoNum type="arabicPeriod"/>
              <a:tabLst>
                <a:tab pos="469900" algn="l"/>
              </a:tabLst>
            </a:pP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opt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imization: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we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ite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shou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opt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imiz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or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arch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ngin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with</a:t>
            </a:r>
            <a:endParaRPr sz="1200" dirty="0">
              <a:latin typeface="Segoe UI"/>
              <a:cs typeface="Segoe UI"/>
            </a:endParaRPr>
          </a:p>
          <a:p>
            <a:pPr marL="469265">
              <a:lnSpc>
                <a:spcPct val="100000"/>
              </a:lnSpc>
              <a:spcBef>
                <a:spcPts val="160"/>
              </a:spcBef>
            </a:pP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atu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res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li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ke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meta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tags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cription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URL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tructure.</a:t>
            </a:r>
            <a:endParaRPr sz="1200" dirty="0">
              <a:latin typeface="Segoe UI"/>
              <a:cs typeface="Segoe UI"/>
            </a:endParaRPr>
          </a:p>
          <a:p>
            <a:pPr marL="469265" marR="141605" indent="-227965">
              <a:lnSpc>
                <a:spcPct val="110800"/>
              </a:lnSpc>
              <a:buClr>
                <a:srgbClr val="374051"/>
              </a:buClr>
              <a:buFont typeface="Segoe UI"/>
              <a:buAutoNum type="arabicPeriod" startAt="14"/>
              <a:tabLst>
                <a:tab pos="469900" algn="l"/>
              </a:tabLst>
            </a:pP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M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ulti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-language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supp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we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it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shou</a:t>
            </a:r>
            <a:r>
              <a:rPr sz="1200" spc="1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suppo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mu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ltipl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languages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cater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globa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au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enc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21974" y="7923025"/>
            <a:ext cx="5549900" cy="0"/>
          </a:xfrm>
          <a:custGeom>
            <a:avLst/>
            <a:gdLst/>
            <a:ahLst/>
            <a:cxnLst/>
            <a:rect l="l" t="t" r="r" b="b"/>
            <a:pathLst>
              <a:path w="5549900">
                <a:moveTo>
                  <a:pt x="0" y="0"/>
                </a:moveTo>
                <a:lnTo>
                  <a:pt x="5549853" y="0"/>
                </a:lnTo>
              </a:path>
            </a:pathLst>
          </a:custGeom>
          <a:ln w="4317">
            <a:solidFill>
              <a:srgbClr val="D9D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6158" y="244595"/>
            <a:ext cx="958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dirty="0"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4747" y="1348402"/>
            <a:ext cx="24961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35" dirty="0">
                <a:latin typeface="Cambria"/>
                <a:cs typeface="Cambria"/>
              </a:rPr>
              <a:t>2</a:t>
            </a:r>
            <a:r>
              <a:rPr sz="1200" b="1" spc="-25" dirty="0">
                <a:latin typeface="Cambria"/>
                <a:cs typeface="Cambria"/>
              </a:rPr>
              <a:t>.4</a:t>
            </a:r>
            <a:r>
              <a:rPr sz="1200" b="1" spc="-20" dirty="0">
                <a:latin typeface="Cambria"/>
                <a:cs typeface="Cambria"/>
              </a:rPr>
              <a:t>.</a:t>
            </a:r>
            <a:r>
              <a:rPr sz="1200" b="1" spc="-30" dirty="0">
                <a:latin typeface="Cambria"/>
                <a:cs typeface="Cambria"/>
              </a:rPr>
              <a:t>1</a:t>
            </a:r>
            <a:r>
              <a:rPr sz="1200" b="1" spc="1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mbria"/>
                <a:cs typeface="Cambria"/>
              </a:rPr>
              <a:t>Non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Cambria"/>
                <a:cs typeface="Cambria"/>
              </a:rPr>
              <a:t>Func</a:t>
            </a:r>
            <a:r>
              <a:rPr sz="1200" b="1" dirty="0">
                <a:latin typeface="Cambria"/>
                <a:cs typeface="Cambria"/>
              </a:rPr>
              <a:t>t</a:t>
            </a:r>
            <a:r>
              <a:rPr sz="1200" b="1" spc="-10" dirty="0">
                <a:latin typeface="Cambria"/>
                <a:cs typeface="Cambria"/>
              </a:rPr>
              <a:t>i</a:t>
            </a:r>
            <a:r>
              <a:rPr sz="1200" b="1" spc="-5" dirty="0">
                <a:latin typeface="Cambria"/>
                <a:cs typeface="Cambria"/>
              </a:rPr>
              <a:t>ona</a:t>
            </a:r>
            <a:r>
              <a:rPr sz="1200" b="1" dirty="0">
                <a:latin typeface="Cambria"/>
                <a:cs typeface="Cambria"/>
              </a:rPr>
              <a:t>l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Cambria"/>
                <a:cs typeface="Cambria"/>
              </a:rPr>
              <a:t>R</a:t>
            </a:r>
            <a:r>
              <a:rPr sz="1200" b="1" spc="-15" dirty="0">
                <a:latin typeface="Cambria"/>
                <a:cs typeface="Cambria"/>
              </a:rPr>
              <a:t>e</a:t>
            </a:r>
            <a:r>
              <a:rPr sz="1200" b="1" spc="-5" dirty="0">
                <a:latin typeface="Cambria"/>
                <a:cs typeface="Cambria"/>
              </a:rPr>
              <a:t>quire</a:t>
            </a:r>
            <a:r>
              <a:rPr sz="1200" b="1" spc="-15" dirty="0">
                <a:latin typeface="Cambria"/>
                <a:cs typeface="Cambria"/>
              </a:rPr>
              <a:t>men</a:t>
            </a:r>
            <a:r>
              <a:rPr sz="1200" b="1" dirty="0">
                <a:latin typeface="Cambria"/>
                <a:cs typeface="Cambria"/>
              </a:rPr>
              <a:t>t</a:t>
            </a:r>
            <a:r>
              <a:rPr sz="1200" b="1" spc="-10" dirty="0">
                <a:latin typeface="Cambria"/>
                <a:cs typeface="Cambria"/>
              </a:rPr>
              <a:t>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6837" y="1804659"/>
            <a:ext cx="5013960" cy="3728720"/>
          </a:xfrm>
          <a:prstGeom prst="rect">
            <a:avLst/>
          </a:prstGeom>
          <a:ln w="4317">
            <a:solidFill>
              <a:srgbClr val="D9D9E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3685" marR="45085" indent="-193675">
              <a:lnSpc>
                <a:spcPct val="110500"/>
              </a:lnSpc>
              <a:buFont typeface="Segoe UI"/>
              <a:buAutoNum type="arabicPlain"/>
              <a:tabLst>
                <a:tab pos="273685" algn="l"/>
              </a:tabLst>
            </a:pPr>
            <a:r>
              <a:rPr sz="1050" spc="-10" dirty="0">
                <a:latin typeface="Segoe UI"/>
                <a:cs typeface="Segoe UI"/>
              </a:rPr>
              <a:t>U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ab</a:t>
            </a:r>
            <a:r>
              <a:rPr sz="1050" spc="-5" dirty="0">
                <a:latin typeface="Segoe UI"/>
                <a:cs typeface="Segoe UI"/>
              </a:rPr>
              <a:t>ili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5" dirty="0">
                <a:latin typeface="Segoe UI"/>
                <a:cs typeface="Segoe UI"/>
              </a:rPr>
              <a:t>y</a:t>
            </a:r>
            <a:r>
              <a:rPr sz="1050" dirty="0">
                <a:latin typeface="Segoe UI"/>
                <a:cs typeface="Segoe UI"/>
              </a:rPr>
              <a:t>: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he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bs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spc="-10" dirty="0">
                <a:latin typeface="Segoe UI"/>
                <a:cs typeface="Segoe UI"/>
              </a:rPr>
              <a:t>ho</a:t>
            </a:r>
            <a:r>
              <a:rPr sz="1050" dirty="0">
                <a:latin typeface="Segoe UI"/>
                <a:cs typeface="Segoe UI"/>
              </a:rPr>
              <a:t>uld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h</a:t>
            </a:r>
            <a:r>
              <a:rPr sz="1050" dirty="0">
                <a:latin typeface="Segoe UI"/>
                <a:cs typeface="Segoe UI"/>
              </a:rPr>
              <a:t>ave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an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in</a:t>
            </a:r>
            <a:r>
              <a:rPr sz="1050" dirty="0">
                <a:latin typeface="Segoe UI"/>
                <a:cs typeface="Segoe UI"/>
              </a:rPr>
              <a:t>tu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ti</a:t>
            </a:r>
            <a:r>
              <a:rPr sz="1050" spc="-5" dirty="0">
                <a:latin typeface="Segoe UI"/>
                <a:cs typeface="Segoe UI"/>
              </a:rPr>
              <a:t>v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d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u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10" dirty="0">
                <a:latin typeface="Segoe UI"/>
                <a:cs typeface="Segoe UI"/>
              </a:rPr>
              <a:t>r</a:t>
            </a:r>
            <a:r>
              <a:rPr sz="1050" spc="-5" dirty="0">
                <a:latin typeface="Segoe UI"/>
                <a:cs typeface="Segoe UI"/>
              </a:rPr>
              <a:t>-</a:t>
            </a:r>
            <a:r>
              <a:rPr sz="1050" spc="-10" dirty="0">
                <a:latin typeface="Segoe UI"/>
                <a:cs typeface="Segoe UI"/>
              </a:rPr>
              <a:t>f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dly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nt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-10" dirty="0">
                <a:latin typeface="Segoe UI"/>
                <a:cs typeface="Segoe UI"/>
              </a:rPr>
              <a:t>f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hat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easy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to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nav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g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te,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th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c</a:t>
            </a:r>
            <a:r>
              <a:rPr sz="1050" spc="-5" dirty="0">
                <a:latin typeface="Segoe UI"/>
                <a:cs typeface="Segoe UI"/>
              </a:rPr>
              <a:t>l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l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b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-5" dirty="0">
                <a:latin typeface="Segoe UI"/>
                <a:cs typeface="Segoe UI"/>
              </a:rPr>
              <a:t>l</a:t>
            </a:r>
            <a:r>
              <a:rPr sz="1050" dirty="0">
                <a:latin typeface="Segoe UI"/>
                <a:cs typeface="Segoe UI"/>
              </a:rPr>
              <a:t>s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d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ins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-10" dirty="0">
                <a:latin typeface="Segoe UI"/>
                <a:cs typeface="Segoe UI"/>
              </a:rPr>
              <a:t>u</a:t>
            </a:r>
            <a:r>
              <a:rPr sz="1050" dirty="0">
                <a:latin typeface="Segoe UI"/>
                <a:cs typeface="Segoe UI"/>
              </a:rPr>
              <a:t>ct</a:t>
            </a:r>
            <a:r>
              <a:rPr sz="1050" spc="-1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ons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fo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us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.</a:t>
            </a:r>
            <a:endParaRPr sz="1050">
              <a:latin typeface="Segoe UI"/>
              <a:cs typeface="Segoe UI"/>
            </a:endParaRPr>
          </a:p>
          <a:p>
            <a:pPr marL="273685" marR="360045" indent="-193675">
              <a:lnSpc>
                <a:spcPct val="110500"/>
              </a:lnSpc>
              <a:spcBef>
                <a:spcPts val="10"/>
              </a:spcBef>
              <a:buFont typeface="Segoe UI"/>
              <a:buAutoNum type="arabicPlain"/>
              <a:tabLst>
                <a:tab pos="273685" algn="l"/>
              </a:tabLst>
            </a:pPr>
            <a:r>
              <a:rPr sz="1050" spc="-5" dirty="0">
                <a:latin typeface="Segoe UI"/>
                <a:cs typeface="Segoe UI"/>
              </a:rPr>
              <a:t>P</a:t>
            </a:r>
            <a:r>
              <a:rPr sz="1050" dirty="0">
                <a:latin typeface="Segoe UI"/>
                <a:cs typeface="Segoe UI"/>
              </a:rPr>
              <a:t>er</a:t>
            </a:r>
            <a:r>
              <a:rPr sz="1050" spc="-10" dirty="0">
                <a:latin typeface="Segoe UI"/>
                <a:cs typeface="Segoe UI"/>
              </a:rPr>
              <a:t>fo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-10" dirty="0">
                <a:latin typeface="Segoe UI"/>
                <a:cs typeface="Segoe UI"/>
              </a:rPr>
              <a:t>m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ce: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he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bs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h</a:t>
            </a:r>
            <a:r>
              <a:rPr sz="1050" spc="-5" dirty="0">
                <a:latin typeface="Segoe UI"/>
                <a:cs typeface="Segoe UI"/>
              </a:rPr>
              <a:t>o</a:t>
            </a:r>
            <a:r>
              <a:rPr sz="1050" dirty="0">
                <a:latin typeface="Segoe UI"/>
                <a:cs typeface="Segoe UI"/>
              </a:rPr>
              <a:t>uld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l</a:t>
            </a:r>
            <a:r>
              <a:rPr sz="1050" spc="-10" dirty="0">
                <a:latin typeface="Segoe UI"/>
                <a:cs typeface="Segoe UI"/>
              </a:rPr>
              <a:t>o</a:t>
            </a:r>
            <a:r>
              <a:rPr sz="1050" dirty="0">
                <a:latin typeface="Segoe UI"/>
                <a:cs typeface="Segoe UI"/>
              </a:rPr>
              <a:t>ad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qu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ck</a:t>
            </a:r>
            <a:r>
              <a:rPr sz="1050" spc="-15" dirty="0">
                <a:latin typeface="Segoe UI"/>
                <a:cs typeface="Segoe UI"/>
              </a:rPr>
              <a:t>l</a:t>
            </a:r>
            <a:r>
              <a:rPr sz="1050" dirty="0">
                <a:latin typeface="Segoe UI"/>
                <a:cs typeface="Segoe UI"/>
              </a:rPr>
              <a:t>y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nd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spc="-10" dirty="0">
                <a:latin typeface="Segoe UI"/>
                <a:cs typeface="Segoe UI"/>
              </a:rPr>
              <a:t>f</a:t>
            </a:r>
            <a:r>
              <a:rPr sz="1050" dirty="0">
                <a:latin typeface="Segoe UI"/>
                <a:cs typeface="Segoe UI"/>
              </a:rPr>
              <a:t>f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c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nt</a:t>
            </a:r>
            <a:r>
              <a:rPr sz="1050" spc="-5" dirty="0">
                <a:latin typeface="Segoe UI"/>
                <a:cs typeface="Segoe UI"/>
              </a:rPr>
              <a:t>l</a:t>
            </a:r>
            <a:r>
              <a:rPr sz="1050" dirty="0">
                <a:latin typeface="Segoe UI"/>
                <a:cs typeface="Segoe UI"/>
              </a:rPr>
              <a:t>y,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h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m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ni</a:t>
            </a:r>
            <a:r>
              <a:rPr sz="1050" spc="-15" dirty="0">
                <a:latin typeface="Segoe UI"/>
                <a:cs typeface="Segoe UI"/>
              </a:rPr>
              <a:t>m</a:t>
            </a:r>
            <a:r>
              <a:rPr sz="1050" dirty="0">
                <a:latin typeface="Segoe UI"/>
                <a:cs typeface="Segoe UI"/>
              </a:rPr>
              <a:t>al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l</a:t>
            </a:r>
            <a:r>
              <a:rPr sz="1050" dirty="0">
                <a:latin typeface="Segoe UI"/>
                <a:cs typeface="Segoe UI"/>
              </a:rPr>
              <a:t>ate</a:t>
            </a:r>
            <a:r>
              <a:rPr sz="1050" spc="-10" dirty="0">
                <a:latin typeface="Segoe UI"/>
                <a:cs typeface="Segoe UI"/>
              </a:rPr>
              <a:t>nc</a:t>
            </a:r>
            <a:r>
              <a:rPr sz="1050" dirty="0">
                <a:latin typeface="Segoe UI"/>
                <a:cs typeface="Segoe UI"/>
              </a:rPr>
              <a:t>y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nd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d</a:t>
            </a:r>
            <a:r>
              <a:rPr sz="1050" spc="-10" dirty="0">
                <a:latin typeface="Segoe UI"/>
                <a:cs typeface="Segoe UI"/>
              </a:rPr>
              <a:t>ow</a:t>
            </a:r>
            <a:r>
              <a:rPr sz="1050" dirty="0">
                <a:latin typeface="Segoe UI"/>
                <a:cs typeface="Segoe UI"/>
              </a:rPr>
              <a:t>nt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0" dirty="0">
                <a:latin typeface="Segoe UI"/>
                <a:cs typeface="Segoe UI"/>
              </a:rPr>
              <a:t>m</a:t>
            </a:r>
            <a:r>
              <a:rPr sz="1050" dirty="0">
                <a:latin typeface="Segoe UI"/>
                <a:cs typeface="Segoe UI"/>
              </a:rPr>
              <a:t>e,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ens</a:t>
            </a:r>
            <a:r>
              <a:rPr sz="1050" spc="-15" dirty="0">
                <a:latin typeface="Segoe UI"/>
                <a:cs typeface="Segoe UI"/>
              </a:rPr>
              <a:t>u</a:t>
            </a:r>
            <a:r>
              <a:rPr sz="1050" dirty="0">
                <a:latin typeface="Segoe UI"/>
                <a:cs typeface="Segoe UI"/>
              </a:rPr>
              <a:t>re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spc="-5" dirty="0">
                <a:latin typeface="Segoe UI"/>
                <a:cs typeface="Segoe UI"/>
              </a:rPr>
              <a:t>mles</a:t>
            </a:r>
            <a:r>
              <a:rPr sz="1050" dirty="0">
                <a:latin typeface="Segoe UI"/>
                <a:cs typeface="Segoe UI"/>
              </a:rPr>
              <a:t>s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us</a:t>
            </a:r>
            <a:r>
              <a:rPr sz="1050" spc="-20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-20" dirty="0">
                <a:latin typeface="Segoe UI"/>
                <a:cs typeface="Segoe UI"/>
              </a:rPr>
              <a:t>x</a:t>
            </a:r>
            <a:r>
              <a:rPr sz="1050" dirty="0">
                <a:latin typeface="Segoe UI"/>
                <a:cs typeface="Segoe UI"/>
              </a:rPr>
              <a:t>pe</a:t>
            </a:r>
            <a:r>
              <a:rPr sz="1050" spc="5" dirty="0">
                <a:latin typeface="Segoe UI"/>
                <a:cs typeface="Segoe UI"/>
              </a:rPr>
              <a:t>r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n</a:t>
            </a: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e.</a:t>
            </a:r>
            <a:endParaRPr sz="1050">
              <a:latin typeface="Segoe UI"/>
              <a:cs typeface="Segoe UI"/>
            </a:endParaRPr>
          </a:p>
          <a:p>
            <a:pPr marL="273685" marR="140970" indent="-193675">
              <a:lnSpc>
                <a:spcPts val="1400"/>
              </a:lnSpc>
              <a:spcBef>
                <a:spcPts val="60"/>
              </a:spcBef>
              <a:buFont typeface="Segoe UI"/>
              <a:buAutoNum type="arabicPlain"/>
              <a:tabLst>
                <a:tab pos="273685" algn="l"/>
              </a:tabLst>
            </a:pPr>
            <a:r>
              <a:rPr sz="1050" dirty="0">
                <a:latin typeface="Segoe UI"/>
                <a:cs typeface="Segoe UI"/>
              </a:rPr>
              <a:t>Se</a:t>
            </a: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u</a:t>
            </a:r>
            <a:r>
              <a:rPr sz="1050" spc="5" dirty="0">
                <a:latin typeface="Segoe UI"/>
                <a:cs typeface="Segoe UI"/>
              </a:rPr>
              <a:t>r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5" dirty="0">
                <a:latin typeface="Segoe UI"/>
                <a:cs typeface="Segoe UI"/>
              </a:rPr>
              <a:t>y</a:t>
            </a:r>
            <a:r>
              <a:rPr sz="1050" dirty="0">
                <a:latin typeface="Segoe UI"/>
                <a:cs typeface="Segoe UI"/>
              </a:rPr>
              <a:t>: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he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bs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spc="-10" dirty="0">
                <a:latin typeface="Segoe UI"/>
                <a:cs typeface="Segoe UI"/>
              </a:rPr>
              <a:t>hou</a:t>
            </a:r>
            <a:r>
              <a:rPr sz="1050" spc="-5" dirty="0">
                <a:latin typeface="Segoe UI"/>
                <a:cs typeface="Segoe UI"/>
              </a:rPr>
              <a:t>l</a:t>
            </a:r>
            <a:r>
              <a:rPr sz="1050" dirty="0">
                <a:latin typeface="Segoe UI"/>
                <a:cs typeface="Segoe UI"/>
              </a:rPr>
              <a:t>d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ha</a:t>
            </a:r>
            <a:r>
              <a:rPr sz="1050" spc="-15" dirty="0">
                <a:latin typeface="Segoe UI"/>
                <a:cs typeface="Segoe UI"/>
              </a:rPr>
              <a:t>v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r</a:t>
            </a:r>
            <a:r>
              <a:rPr sz="1050" dirty="0">
                <a:latin typeface="Segoe UI"/>
                <a:cs typeface="Segoe UI"/>
              </a:rPr>
              <a:t>o</a:t>
            </a:r>
            <a:r>
              <a:rPr sz="1050" spc="-10" dirty="0">
                <a:latin typeface="Segoe UI"/>
                <a:cs typeface="Segoe UI"/>
              </a:rPr>
              <a:t>b</a:t>
            </a:r>
            <a:r>
              <a:rPr sz="1050" dirty="0">
                <a:latin typeface="Segoe UI"/>
                <a:cs typeface="Segoe UI"/>
              </a:rPr>
              <a:t>ust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c</a:t>
            </a:r>
            <a:r>
              <a:rPr sz="1050" spc="-10" dirty="0">
                <a:latin typeface="Segoe UI"/>
                <a:cs typeface="Segoe UI"/>
              </a:rPr>
              <a:t>u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y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me</a:t>
            </a:r>
            <a:r>
              <a:rPr sz="1050" dirty="0">
                <a:latin typeface="Segoe UI"/>
                <a:cs typeface="Segoe UI"/>
              </a:rPr>
              <a:t>asu</a:t>
            </a:r>
            <a:r>
              <a:rPr sz="1050" spc="-10" dirty="0">
                <a:latin typeface="Segoe UI"/>
                <a:cs typeface="Segoe UI"/>
              </a:rPr>
              <a:t>r</a:t>
            </a:r>
            <a:r>
              <a:rPr sz="1050" dirty="0">
                <a:latin typeface="Segoe UI"/>
                <a:cs typeface="Segoe UI"/>
              </a:rPr>
              <a:t>es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n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p</a:t>
            </a:r>
            <a:r>
              <a:rPr sz="1050" spc="-20" dirty="0">
                <a:latin typeface="Segoe UI"/>
                <a:cs typeface="Segoe UI"/>
              </a:rPr>
              <a:t>l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o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p</a:t>
            </a:r>
            <a:r>
              <a:rPr sz="1050" spc="-10" dirty="0">
                <a:latin typeface="Segoe UI"/>
                <a:cs typeface="Segoe UI"/>
              </a:rPr>
              <a:t>r</a:t>
            </a:r>
            <a:r>
              <a:rPr sz="1050" dirty="0">
                <a:latin typeface="Segoe UI"/>
                <a:cs typeface="Segoe UI"/>
              </a:rPr>
              <a:t>ot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ct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user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da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a,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p</a:t>
            </a:r>
            <a:r>
              <a:rPr sz="1050" spc="5" dirty="0">
                <a:latin typeface="Segoe UI"/>
                <a:cs typeface="Segoe UI"/>
              </a:rPr>
              <a:t>r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-15" dirty="0">
                <a:latin typeface="Segoe UI"/>
                <a:cs typeface="Segoe UI"/>
              </a:rPr>
              <a:t>v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u</a:t>
            </a:r>
            <a:r>
              <a:rPr sz="1050" dirty="0">
                <a:latin typeface="Segoe UI"/>
                <a:cs typeface="Segoe UI"/>
              </a:rPr>
              <a:t>na</a:t>
            </a:r>
            <a:r>
              <a:rPr sz="1050" spc="-10" dirty="0">
                <a:latin typeface="Segoe UI"/>
                <a:cs typeface="Segoe UI"/>
              </a:rPr>
              <a:t>u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-10" dirty="0">
                <a:latin typeface="Segoe UI"/>
                <a:cs typeface="Segoe UI"/>
              </a:rPr>
              <a:t>h</a:t>
            </a:r>
            <a:r>
              <a:rPr sz="1050" dirty="0">
                <a:latin typeface="Segoe UI"/>
                <a:cs typeface="Segoe UI"/>
              </a:rPr>
              <a:t>or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spc="-5" dirty="0">
                <a:latin typeface="Segoe UI"/>
                <a:cs typeface="Segoe UI"/>
              </a:rPr>
              <a:t>ze</a:t>
            </a:r>
            <a:r>
              <a:rPr sz="1050" dirty="0">
                <a:latin typeface="Segoe UI"/>
                <a:cs typeface="Segoe UI"/>
              </a:rPr>
              <a:t>d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5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ce</a:t>
            </a:r>
            <a:r>
              <a:rPr sz="1050" spc="-5" dirty="0">
                <a:latin typeface="Segoe UI"/>
                <a:cs typeface="Segoe UI"/>
              </a:rPr>
              <a:t>ss</a:t>
            </a:r>
            <a:r>
              <a:rPr sz="1050" dirty="0">
                <a:latin typeface="Segoe UI"/>
                <a:cs typeface="Segoe UI"/>
              </a:rPr>
              <a:t>,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nd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miti</a:t>
            </a:r>
            <a:r>
              <a:rPr sz="1050" spc="-15" dirty="0">
                <a:latin typeface="Segoe UI"/>
                <a:cs typeface="Segoe UI"/>
              </a:rPr>
              <a:t>g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yb</a:t>
            </a:r>
            <a:r>
              <a:rPr sz="1050" spc="-10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ks.</a:t>
            </a:r>
            <a:endParaRPr sz="1050">
              <a:latin typeface="Segoe UI"/>
              <a:cs typeface="Segoe UI"/>
            </a:endParaRPr>
          </a:p>
          <a:p>
            <a:pPr marL="273685" indent="-193675">
              <a:lnSpc>
                <a:spcPct val="100000"/>
              </a:lnSpc>
              <a:spcBef>
                <a:spcPts val="60"/>
              </a:spcBef>
              <a:buFont typeface="Segoe UI"/>
              <a:buAutoNum type="arabicPlain"/>
              <a:tabLst>
                <a:tab pos="273685" algn="l"/>
              </a:tabLst>
            </a:pP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ce</a:t>
            </a:r>
            <a:r>
              <a:rPr sz="1050" spc="-5" dirty="0">
                <a:latin typeface="Segoe UI"/>
                <a:cs typeface="Segoe UI"/>
              </a:rPr>
              <a:t>ssi</a:t>
            </a:r>
            <a:r>
              <a:rPr sz="1050" dirty="0">
                <a:latin typeface="Segoe UI"/>
                <a:cs typeface="Segoe UI"/>
              </a:rPr>
              <a:t>bi</a:t>
            </a:r>
            <a:r>
              <a:rPr sz="1050" spc="-5" dirty="0">
                <a:latin typeface="Segoe UI"/>
                <a:cs typeface="Segoe UI"/>
              </a:rPr>
              <a:t>li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-10" dirty="0">
                <a:latin typeface="Segoe UI"/>
                <a:cs typeface="Segoe UI"/>
              </a:rPr>
              <a:t>y</a:t>
            </a:r>
            <a:r>
              <a:rPr sz="1050" dirty="0">
                <a:latin typeface="Segoe UI"/>
                <a:cs typeface="Segoe UI"/>
              </a:rPr>
              <a:t>: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he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bs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h</a:t>
            </a:r>
            <a:r>
              <a:rPr sz="1050" spc="-5" dirty="0">
                <a:latin typeface="Segoe UI"/>
                <a:cs typeface="Segoe UI"/>
              </a:rPr>
              <a:t>o</a:t>
            </a:r>
            <a:r>
              <a:rPr sz="1050" dirty="0">
                <a:latin typeface="Segoe UI"/>
                <a:cs typeface="Segoe UI"/>
              </a:rPr>
              <a:t>uld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b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de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gn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d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th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cce</a:t>
            </a:r>
            <a:r>
              <a:rPr sz="1050" spc="-5" dirty="0">
                <a:latin typeface="Segoe UI"/>
                <a:cs typeface="Segoe UI"/>
              </a:rPr>
              <a:t>ssi</a:t>
            </a:r>
            <a:r>
              <a:rPr sz="1050" dirty="0">
                <a:latin typeface="Segoe UI"/>
                <a:cs typeface="Segoe UI"/>
              </a:rPr>
              <a:t>bi</a:t>
            </a:r>
            <a:r>
              <a:rPr sz="1050" spc="-5" dirty="0">
                <a:latin typeface="Segoe UI"/>
                <a:cs typeface="Segoe UI"/>
              </a:rPr>
              <a:t>li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y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n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mi</a:t>
            </a:r>
            <a:r>
              <a:rPr sz="1050" spc="-15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d,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m</a:t>
            </a:r>
            <a:r>
              <a:rPr sz="1050" dirty="0">
                <a:latin typeface="Segoe UI"/>
                <a:cs typeface="Segoe UI"/>
              </a:rPr>
              <a:t>ak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g</a:t>
            </a:r>
            <a:endParaRPr sz="1050">
              <a:latin typeface="Segoe UI"/>
              <a:cs typeface="Segoe UI"/>
            </a:endParaRPr>
          </a:p>
          <a:p>
            <a:pPr marL="273685">
              <a:lnSpc>
                <a:spcPct val="100000"/>
              </a:lnSpc>
              <a:spcBef>
                <a:spcPts val="145"/>
              </a:spcBef>
            </a:pP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easy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f</a:t>
            </a:r>
            <a:r>
              <a:rPr sz="1050" dirty="0">
                <a:latin typeface="Segoe UI"/>
                <a:cs typeface="Segoe UI"/>
              </a:rPr>
              <a:t>or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us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rs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h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di</a:t>
            </a:r>
            <a:r>
              <a:rPr sz="1050" spc="-20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b</a:t>
            </a:r>
            <a:r>
              <a:rPr sz="1050" spc="-5" dirty="0">
                <a:latin typeface="Segoe UI"/>
                <a:cs typeface="Segoe UI"/>
              </a:rPr>
              <a:t>ili</a:t>
            </a:r>
            <a:r>
              <a:rPr sz="1050" dirty="0">
                <a:latin typeface="Segoe UI"/>
                <a:cs typeface="Segoe UI"/>
              </a:rPr>
              <a:t>ties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to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c</a:t>
            </a: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s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d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avi</a:t>
            </a:r>
            <a:r>
              <a:rPr sz="1050" spc="-15" dirty="0">
                <a:latin typeface="Segoe UI"/>
                <a:cs typeface="Segoe UI"/>
              </a:rPr>
              <a:t>g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te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-10" dirty="0">
                <a:latin typeface="Segoe UI"/>
                <a:cs typeface="Segoe UI"/>
              </a:rPr>
              <a:t>h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o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nt.</a:t>
            </a:r>
            <a:endParaRPr sz="1050">
              <a:latin typeface="Segoe UI"/>
              <a:cs typeface="Segoe UI"/>
            </a:endParaRPr>
          </a:p>
          <a:p>
            <a:pPr marL="273685" marR="50165" indent="-193675">
              <a:lnSpc>
                <a:spcPct val="110500"/>
              </a:lnSpc>
              <a:buFont typeface="Segoe UI"/>
              <a:buAutoNum type="arabicPlain" startAt="5"/>
              <a:tabLst>
                <a:tab pos="273685" algn="l"/>
              </a:tabLst>
            </a:pPr>
            <a:r>
              <a:rPr sz="1050" dirty="0">
                <a:latin typeface="Segoe UI"/>
                <a:cs typeface="Segoe UI"/>
              </a:rPr>
              <a:t>Re</a:t>
            </a:r>
            <a:r>
              <a:rPr sz="1050" spc="-5" dirty="0">
                <a:latin typeface="Segoe UI"/>
                <a:cs typeface="Segoe UI"/>
              </a:rPr>
              <a:t>li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bi</a:t>
            </a:r>
            <a:r>
              <a:rPr sz="1050" spc="-5" dirty="0">
                <a:latin typeface="Segoe UI"/>
                <a:cs typeface="Segoe UI"/>
              </a:rPr>
              <a:t>li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5" dirty="0">
                <a:latin typeface="Segoe UI"/>
                <a:cs typeface="Segoe UI"/>
              </a:rPr>
              <a:t>y</a:t>
            </a:r>
            <a:r>
              <a:rPr sz="1050" dirty="0">
                <a:latin typeface="Segoe UI"/>
                <a:cs typeface="Segoe UI"/>
              </a:rPr>
              <a:t>: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he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webs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spc="-10" dirty="0">
                <a:latin typeface="Segoe UI"/>
                <a:cs typeface="Segoe UI"/>
              </a:rPr>
              <a:t>h</a:t>
            </a:r>
            <a:r>
              <a:rPr sz="1050" dirty="0">
                <a:latin typeface="Segoe UI"/>
                <a:cs typeface="Segoe UI"/>
              </a:rPr>
              <a:t>ould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be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re</a:t>
            </a:r>
            <a:r>
              <a:rPr sz="1050" spc="-5" dirty="0">
                <a:latin typeface="Segoe UI"/>
                <a:cs typeface="Segoe UI"/>
              </a:rPr>
              <a:t>li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ble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nd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d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p</a:t>
            </a:r>
            <a:r>
              <a:rPr sz="1050" spc="-10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nd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ble,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th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hi</a:t>
            </a:r>
            <a:r>
              <a:rPr sz="1050" spc="-15" dirty="0">
                <a:latin typeface="Segoe UI"/>
                <a:cs typeface="Segoe UI"/>
              </a:rPr>
              <a:t>g</a:t>
            </a:r>
            <a:r>
              <a:rPr sz="1050" dirty="0">
                <a:latin typeface="Segoe UI"/>
                <a:cs typeface="Segoe UI"/>
              </a:rPr>
              <a:t>h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5" dirty="0">
                <a:latin typeface="Segoe UI"/>
                <a:cs typeface="Segoe UI"/>
              </a:rPr>
              <a:t>v</a:t>
            </a:r>
            <a:r>
              <a:rPr sz="1050" dirty="0">
                <a:latin typeface="Segoe UI"/>
                <a:cs typeface="Segoe UI"/>
              </a:rPr>
              <a:t>ai</a:t>
            </a:r>
            <a:r>
              <a:rPr sz="1050" spc="-5" dirty="0">
                <a:latin typeface="Segoe UI"/>
                <a:cs typeface="Segoe UI"/>
              </a:rPr>
              <a:t>l</a:t>
            </a:r>
            <a:r>
              <a:rPr sz="1050" dirty="0">
                <a:latin typeface="Segoe UI"/>
                <a:cs typeface="Segoe UI"/>
              </a:rPr>
              <a:t>ab</a:t>
            </a:r>
            <a:r>
              <a:rPr sz="1050" spc="-5" dirty="0">
                <a:latin typeface="Segoe UI"/>
                <a:cs typeface="Segoe UI"/>
              </a:rPr>
              <a:t>il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ty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and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min</a:t>
            </a:r>
            <a:r>
              <a:rPr sz="1050" spc="-15" dirty="0">
                <a:latin typeface="Segoe UI"/>
                <a:cs typeface="Segoe UI"/>
              </a:rPr>
              <a:t>i</a:t>
            </a:r>
            <a:r>
              <a:rPr sz="1050" spc="-5" dirty="0">
                <a:latin typeface="Segoe UI"/>
                <a:cs typeface="Segoe UI"/>
              </a:rPr>
              <a:t>m</a:t>
            </a:r>
            <a:r>
              <a:rPr sz="1050" dirty="0">
                <a:latin typeface="Segoe UI"/>
                <a:cs typeface="Segoe UI"/>
              </a:rPr>
              <a:t>al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spc="-10" dirty="0">
                <a:latin typeface="Segoe UI"/>
                <a:cs typeface="Segoe UI"/>
              </a:rPr>
              <a:t>r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-10" dirty="0">
                <a:latin typeface="Segoe UI"/>
                <a:cs typeface="Segoe UI"/>
              </a:rPr>
              <a:t>o</a:t>
            </a:r>
            <a:r>
              <a:rPr sz="1050" dirty="0">
                <a:latin typeface="Segoe UI"/>
                <a:cs typeface="Segoe UI"/>
              </a:rPr>
              <a:t>rs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o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di</a:t>
            </a:r>
            <a:r>
              <a:rPr sz="1050" spc="-10" dirty="0">
                <a:latin typeface="Segoe UI"/>
                <a:cs typeface="Segoe UI"/>
              </a:rPr>
              <a:t>sr</a:t>
            </a:r>
            <a:r>
              <a:rPr sz="1050" dirty="0">
                <a:latin typeface="Segoe UI"/>
                <a:cs typeface="Segoe UI"/>
              </a:rPr>
              <a:t>upt</a:t>
            </a:r>
            <a:r>
              <a:rPr sz="1050" spc="-1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ons.</a:t>
            </a:r>
            <a:endParaRPr sz="1050">
              <a:latin typeface="Segoe UI"/>
              <a:cs typeface="Segoe UI"/>
            </a:endParaRPr>
          </a:p>
          <a:p>
            <a:pPr marL="273685" marR="103505" indent="-193675">
              <a:lnSpc>
                <a:spcPct val="110500"/>
              </a:lnSpc>
              <a:spcBef>
                <a:spcPts val="10"/>
              </a:spcBef>
              <a:buFont typeface="Segoe UI"/>
              <a:buAutoNum type="arabicPlain" startAt="5"/>
              <a:tabLst>
                <a:tab pos="273685" algn="l"/>
              </a:tabLst>
            </a:pPr>
            <a:r>
              <a:rPr sz="1050" dirty="0">
                <a:latin typeface="Segoe UI"/>
                <a:cs typeface="Segoe UI"/>
              </a:rPr>
              <a:t>S</a:t>
            </a: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alab</a:t>
            </a:r>
            <a:r>
              <a:rPr sz="1050" spc="-5" dirty="0">
                <a:latin typeface="Segoe UI"/>
                <a:cs typeface="Segoe UI"/>
              </a:rPr>
              <a:t>ili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y: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he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webs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sh</a:t>
            </a:r>
            <a:r>
              <a:rPr sz="1050" dirty="0">
                <a:latin typeface="Segoe UI"/>
                <a:cs typeface="Segoe UI"/>
              </a:rPr>
              <a:t>ould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be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ca</a:t>
            </a:r>
            <a:r>
              <a:rPr sz="1050" spc="-15" dirty="0">
                <a:latin typeface="Segoe UI"/>
                <a:cs typeface="Segoe UI"/>
              </a:rPr>
              <a:t>l</a:t>
            </a:r>
            <a:r>
              <a:rPr sz="1050" dirty="0">
                <a:latin typeface="Segoe UI"/>
                <a:cs typeface="Segoe UI"/>
              </a:rPr>
              <a:t>ab</a:t>
            </a:r>
            <a:r>
              <a:rPr sz="1050" spc="-5" dirty="0">
                <a:latin typeface="Segoe UI"/>
                <a:cs typeface="Segoe UI"/>
              </a:rPr>
              <a:t>l</a:t>
            </a:r>
            <a:r>
              <a:rPr sz="1050" dirty="0">
                <a:latin typeface="Segoe UI"/>
                <a:cs typeface="Segoe UI"/>
              </a:rPr>
              <a:t>e,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h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-10" dirty="0">
                <a:latin typeface="Segoe UI"/>
                <a:cs typeface="Segoe UI"/>
              </a:rPr>
              <a:t>h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ab</a:t>
            </a:r>
            <a:r>
              <a:rPr sz="1050" spc="-5" dirty="0">
                <a:latin typeface="Segoe UI"/>
                <a:cs typeface="Segoe UI"/>
              </a:rPr>
              <a:t>ili</a:t>
            </a:r>
            <a:r>
              <a:rPr sz="1050" dirty="0">
                <a:latin typeface="Segoe UI"/>
                <a:cs typeface="Segoe UI"/>
              </a:rPr>
              <a:t>ty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o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h</a:t>
            </a:r>
            <a:r>
              <a:rPr sz="1050" dirty="0">
                <a:latin typeface="Segoe UI"/>
                <a:cs typeface="Segoe UI"/>
              </a:rPr>
              <a:t>and</a:t>
            </a:r>
            <a:r>
              <a:rPr sz="1050" spc="-15" dirty="0">
                <a:latin typeface="Segoe UI"/>
                <a:cs typeface="Segoe UI"/>
              </a:rPr>
              <a:t>l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g</a:t>
            </a:r>
            <a:r>
              <a:rPr sz="1050" spc="-5" dirty="0">
                <a:latin typeface="Segoe UI"/>
                <a:cs typeface="Segoe UI"/>
              </a:rPr>
              <a:t>r</a:t>
            </a:r>
            <a:r>
              <a:rPr sz="1050" spc="-10" dirty="0">
                <a:latin typeface="Segoe UI"/>
                <a:cs typeface="Segoe UI"/>
              </a:rPr>
              <a:t>o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g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user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ba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d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5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c</a:t>
            </a:r>
            <a:r>
              <a:rPr sz="1050" spc="-10" dirty="0">
                <a:latin typeface="Segoe UI"/>
                <a:cs typeface="Segoe UI"/>
              </a:rPr>
              <a:t>r</a:t>
            </a:r>
            <a:r>
              <a:rPr sz="1050" dirty="0">
                <a:latin typeface="Segoe UI"/>
                <a:cs typeface="Segoe UI"/>
              </a:rPr>
              <a:t>eas</a:t>
            </a:r>
            <a:r>
              <a:rPr sz="1050" spc="-10" dirty="0">
                <a:latin typeface="Segoe UI"/>
                <a:cs typeface="Segoe UI"/>
              </a:rPr>
              <a:t>in</a:t>
            </a:r>
            <a:r>
              <a:rPr sz="1050" dirty="0">
                <a:latin typeface="Segoe UI"/>
                <a:cs typeface="Segoe UI"/>
              </a:rPr>
              <a:t>g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ff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c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-10" dirty="0">
                <a:latin typeface="Segoe UI"/>
                <a:cs typeface="Segoe UI"/>
              </a:rPr>
              <a:t>h</a:t>
            </a:r>
            <a:r>
              <a:rPr sz="1050" dirty="0">
                <a:latin typeface="Segoe UI"/>
                <a:cs typeface="Segoe UI"/>
              </a:rPr>
              <a:t>o</a:t>
            </a:r>
            <a:r>
              <a:rPr sz="1050" spc="-10" dirty="0">
                <a:latin typeface="Segoe UI"/>
                <a:cs typeface="Segoe UI"/>
              </a:rPr>
              <a:t>u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co</a:t>
            </a:r>
            <a:r>
              <a:rPr sz="1050" spc="-5" dirty="0">
                <a:latin typeface="Segoe UI"/>
                <a:cs typeface="Segoe UI"/>
              </a:rPr>
              <a:t>m</a:t>
            </a:r>
            <a:r>
              <a:rPr sz="1050" spc="-10" dirty="0">
                <a:latin typeface="Segoe UI"/>
                <a:cs typeface="Segoe UI"/>
              </a:rPr>
              <a:t>p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-10" dirty="0">
                <a:latin typeface="Segoe UI"/>
                <a:cs typeface="Segoe UI"/>
              </a:rPr>
              <a:t>o</a:t>
            </a:r>
            <a:r>
              <a:rPr sz="1050" spc="-5" dirty="0">
                <a:latin typeface="Segoe UI"/>
                <a:cs typeface="Segoe UI"/>
              </a:rPr>
              <a:t>mis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ng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pe</a:t>
            </a:r>
            <a:r>
              <a:rPr sz="1050" spc="-5" dirty="0">
                <a:latin typeface="Segoe UI"/>
                <a:cs typeface="Segoe UI"/>
              </a:rPr>
              <a:t>r</a:t>
            </a:r>
            <a:r>
              <a:rPr sz="1050" spc="-10" dirty="0">
                <a:latin typeface="Segoe UI"/>
                <a:cs typeface="Segoe UI"/>
              </a:rPr>
              <a:t>f</a:t>
            </a:r>
            <a:r>
              <a:rPr sz="1050" dirty="0">
                <a:latin typeface="Segoe UI"/>
                <a:cs typeface="Segoe UI"/>
              </a:rPr>
              <a:t>o</a:t>
            </a:r>
            <a:r>
              <a:rPr sz="1050" spc="-10" dirty="0">
                <a:latin typeface="Segoe UI"/>
                <a:cs typeface="Segoe UI"/>
              </a:rPr>
              <a:t>r</a:t>
            </a:r>
            <a:r>
              <a:rPr sz="1050" spc="-5" dirty="0">
                <a:latin typeface="Segoe UI"/>
                <a:cs typeface="Segoe UI"/>
              </a:rPr>
              <a:t>m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n</a:t>
            </a: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e.</a:t>
            </a:r>
            <a:endParaRPr sz="1050">
              <a:latin typeface="Segoe UI"/>
              <a:cs typeface="Segoe UI"/>
            </a:endParaRPr>
          </a:p>
          <a:p>
            <a:pPr marL="273685" marR="164465" indent="-193675">
              <a:lnSpc>
                <a:spcPts val="1400"/>
              </a:lnSpc>
              <a:spcBef>
                <a:spcPts val="60"/>
              </a:spcBef>
              <a:buFont typeface="Segoe UI"/>
              <a:buAutoNum type="arabicPlain" startAt="5"/>
              <a:tabLst>
                <a:tab pos="273685" algn="l"/>
              </a:tabLst>
            </a:pP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o</a:t>
            </a:r>
            <a:r>
              <a:rPr sz="1050" spc="-10" dirty="0">
                <a:latin typeface="Segoe UI"/>
                <a:cs typeface="Segoe UI"/>
              </a:rPr>
              <a:t>m</a:t>
            </a:r>
            <a:r>
              <a:rPr sz="1050" dirty="0">
                <a:latin typeface="Segoe UI"/>
                <a:cs typeface="Segoe UI"/>
              </a:rPr>
              <a:t>p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tibi</a:t>
            </a:r>
            <a:r>
              <a:rPr sz="1050" spc="-10" dirty="0">
                <a:latin typeface="Segoe UI"/>
                <a:cs typeface="Segoe UI"/>
              </a:rPr>
              <a:t>l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5" dirty="0">
                <a:latin typeface="Segoe UI"/>
                <a:cs typeface="Segoe UI"/>
              </a:rPr>
              <a:t>y</a:t>
            </a:r>
            <a:r>
              <a:rPr sz="1050" dirty="0">
                <a:latin typeface="Segoe UI"/>
                <a:cs typeface="Segoe UI"/>
              </a:rPr>
              <a:t>: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The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bs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h</a:t>
            </a:r>
            <a:r>
              <a:rPr sz="1050" spc="-5" dirty="0">
                <a:latin typeface="Segoe UI"/>
                <a:cs typeface="Segoe UI"/>
              </a:rPr>
              <a:t>o</a:t>
            </a:r>
            <a:r>
              <a:rPr sz="1050" dirty="0">
                <a:latin typeface="Segoe UI"/>
                <a:cs typeface="Segoe UI"/>
              </a:rPr>
              <a:t>uld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b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co</a:t>
            </a:r>
            <a:r>
              <a:rPr sz="1050" spc="-5" dirty="0">
                <a:latin typeface="Segoe UI"/>
                <a:cs typeface="Segoe UI"/>
              </a:rPr>
              <a:t>m</a:t>
            </a:r>
            <a:r>
              <a:rPr sz="1050" spc="-10" dirty="0">
                <a:latin typeface="Segoe UI"/>
                <a:cs typeface="Segoe UI"/>
              </a:rPr>
              <a:t>p</a:t>
            </a:r>
            <a:r>
              <a:rPr sz="1050" dirty="0">
                <a:latin typeface="Segoe UI"/>
                <a:cs typeface="Segoe UI"/>
              </a:rPr>
              <a:t>at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ble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h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di</a:t>
            </a:r>
            <a:r>
              <a:rPr sz="1050" spc="-10" dirty="0">
                <a:latin typeface="Segoe UI"/>
                <a:cs typeface="Segoe UI"/>
              </a:rPr>
              <a:t>f</a:t>
            </a:r>
            <a:r>
              <a:rPr sz="1050" dirty="0">
                <a:latin typeface="Segoe UI"/>
                <a:cs typeface="Segoe UI"/>
              </a:rPr>
              <a:t>fer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nt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web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b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-10" dirty="0">
                <a:latin typeface="Segoe UI"/>
                <a:cs typeface="Segoe UI"/>
              </a:rPr>
              <a:t>o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,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o</a:t>
            </a:r>
            <a:r>
              <a:rPr sz="1050" spc="-10" dirty="0">
                <a:latin typeface="Segoe UI"/>
                <a:cs typeface="Segoe UI"/>
              </a:rPr>
              <a:t>p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-10" dirty="0">
                <a:latin typeface="Segoe UI"/>
                <a:cs typeface="Segoe UI"/>
              </a:rPr>
              <a:t>r</a:t>
            </a:r>
            <a:r>
              <a:rPr sz="1050" dirty="0">
                <a:latin typeface="Segoe UI"/>
                <a:cs typeface="Segoe UI"/>
              </a:rPr>
              <a:t>at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g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sys</a:t>
            </a:r>
            <a:r>
              <a:rPr sz="1050" spc="-15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ems,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d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d</a:t>
            </a:r>
            <a:r>
              <a:rPr sz="1050" spc="-10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v</a:t>
            </a:r>
            <a:r>
              <a:rPr sz="1050" spc="-1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ce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,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o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en</a:t>
            </a:r>
            <a:r>
              <a:rPr sz="1050" spc="-15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u</a:t>
            </a:r>
            <a:r>
              <a:rPr sz="1050" spc="-5" dirty="0">
                <a:latin typeface="Segoe UI"/>
                <a:cs typeface="Segoe UI"/>
              </a:rPr>
              <a:t>r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b</a:t>
            </a:r>
            <a:r>
              <a:rPr sz="1050" spc="-10" dirty="0">
                <a:latin typeface="Segoe UI"/>
                <a:cs typeface="Segoe UI"/>
              </a:rPr>
              <a:t>r</a:t>
            </a:r>
            <a:r>
              <a:rPr sz="1050" dirty="0">
                <a:latin typeface="Segoe UI"/>
                <a:cs typeface="Segoe UI"/>
              </a:rPr>
              <a:t>oad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c</a:t>
            </a: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-5" dirty="0">
                <a:latin typeface="Segoe UI"/>
                <a:cs typeface="Segoe UI"/>
              </a:rPr>
              <a:t>ssi</a:t>
            </a:r>
            <a:r>
              <a:rPr sz="1050" dirty="0">
                <a:latin typeface="Segoe UI"/>
                <a:cs typeface="Segoe UI"/>
              </a:rPr>
              <a:t>bi</a:t>
            </a:r>
            <a:r>
              <a:rPr sz="1050" spc="-5" dirty="0">
                <a:latin typeface="Segoe UI"/>
                <a:cs typeface="Segoe UI"/>
              </a:rPr>
              <a:t>li</a:t>
            </a:r>
            <a:r>
              <a:rPr sz="1050" dirty="0">
                <a:latin typeface="Segoe UI"/>
                <a:cs typeface="Segoe UI"/>
              </a:rPr>
              <a:t>ty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nd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us</a:t>
            </a:r>
            <a:r>
              <a:rPr sz="1050" spc="-15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bi</a:t>
            </a:r>
            <a:r>
              <a:rPr sz="1050" spc="-5" dirty="0">
                <a:latin typeface="Segoe UI"/>
                <a:cs typeface="Segoe UI"/>
              </a:rPr>
              <a:t>li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5" dirty="0">
                <a:latin typeface="Segoe UI"/>
                <a:cs typeface="Segoe UI"/>
              </a:rPr>
              <a:t>y</a:t>
            </a:r>
            <a:r>
              <a:rPr sz="1050" dirty="0">
                <a:latin typeface="Segoe UI"/>
                <a:cs typeface="Segoe UI"/>
              </a:rPr>
              <a:t>.</a:t>
            </a:r>
            <a:endParaRPr sz="1050">
              <a:latin typeface="Segoe UI"/>
              <a:cs typeface="Segoe UI"/>
            </a:endParaRPr>
          </a:p>
          <a:p>
            <a:pPr marL="273685" indent="-193675">
              <a:lnSpc>
                <a:spcPct val="100000"/>
              </a:lnSpc>
              <a:spcBef>
                <a:spcPts val="60"/>
              </a:spcBef>
              <a:buFont typeface="Segoe UI"/>
              <a:buAutoNum type="arabicPlain" startAt="5"/>
              <a:tabLst>
                <a:tab pos="273685" algn="l"/>
              </a:tabLst>
            </a:pPr>
            <a:r>
              <a:rPr sz="1050" dirty="0">
                <a:latin typeface="Segoe UI"/>
                <a:cs typeface="Segoe UI"/>
              </a:rPr>
              <a:t>Mai</a:t>
            </a:r>
            <a:r>
              <a:rPr sz="1050" spc="-15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ta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ab</a:t>
            </a:r>
            <a:r>
              <a:rPr sz="1050" spc="-5" dirty="0">
                <a:latin typeface="Segoe UI"/>
                <a:cs typeface="Segoe UI"/>
              </a:rPr>
              <a:t>ili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y: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T</a:t>
            </a:r>
            <a:r>
              <a:rPr sz="1050" spc="-10" dirty="0">
                <a:latin typeface="Segoe UI"/>
                <a:cs typeface="Segoe UI"/>
              </a:rPr>
              <a:t>h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w</a:t>
            </a:r>
            <a:r>
              <a:rPr sz="1050" dirty="0">
                <a:latin typeface="Segoe UI"/>
                <a:cs typeface="Segoe UI"/>
              </a:rPr>
              <a:t>ebs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spc="-10" dirty="0">
                <a:latin typeface="Segoe UI"/>
                <a:cs typeface="Segoe UI"/>
              </a:rPr>
              <a:t>h</a:t>
            </a:r>
            <a:r>
              <a:rPr sz="1050" dirty="0">
                <a:latin typeface="Segoe UI"/>
                <a:cs typeface="Segoe UI"/>
              </a:rPr>
              <a:t>ould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be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ea</a:t>
            </a:r>
            <a:r>
              <a:rPr sz="1050" spc="-15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y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o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m</a:t>
            </a:r>
            <a:r>
              <a:rPr sz="1050" dirty="0">
                <a:latin typeface="Segoe UI"/>
                <a:cs typeface="Segoe UI"/>
              </a:rPr>
              <a:t>ai</a:t>
            </a:r>
            <a:r>
              <a:rPr sz="1050" spc="-15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ta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n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d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u</a:t>
            </a:r>
            <a:r>
              <a:rPr sz="1050" dirty="0">
                <a:latin typeface="Segoe UI"/>
                <a:cs typeface="Segoe UI"/>
              </a:rPr>
              <a:t>p</a:t>
            </a:r>
            <a:r>
              <a:rPr sz="1050" spc="-10" dirty="0">
                <a:latin typeface="Segoe UI"/>
                <a:cs typeface="Segoe UI"/>
              </a:rPr>
              <a:t>d</a:t>
            </a:r>
            <a:r>
              <a:rPr sz="1050" dirty="0">
                <a:latin typeface="Segoe UI"/>
                <a:cs typeface="Segoe UI"/>
              </a:rPr>
              <a:t>ate,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h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c</a:t>
            </a:r>
            <a:r>
              <a:rPr sz="1050" spc="-5" dirty="0">
                <a:latin typeface="Segoe UI"/>
                <a:cs typeface="Segoe UI"/>
              </a:rPr>
              <a:t>l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r</a:t>
            </a:r>
            <a:endParaRPr sz="1050">
              <a:latin typeface="Segoe UI"/>
              <a:cs typeface="Segoe UI"/>
            </a:endParaRPr>
          </a:p>
          <a:p>
            <a:pPr marL="273685">
              <a:lnSpc>
                <a:spcPct val="100000"/>
              </a:lnSpc>
              <a:spcBef>
                <a:spcPts val="145"/>
              </a:spcBef>
            </a:pPr>
            <a:r>
              <a:rPr sz="1050" dirty="0">
                <a:latin typeface="Segoe UI"/>
                <a:cs typeface="Segoe UI"/>
              </a:rPr>
              <a:t>d</a:t>
            </a:r>
            <a:r>
              <a:rPr sz="1050" spc="-10" dirty="0">
                <a:latin typeface="Segoe UI"/>
                <a:cs typeface="Segoe UI"/>
              </a:rPr>
              <a:t>o</a:t>
            </a:r>
            <a:r>
              <a:rPr sz="1050" dirty="0">
                <a:latin typeface="Segoe UI"/>
                <a:cs typeface="Segoe UI"/>
              </a:rPr>
              <a:t>c</a:t>
            </a:r>
            <a:r>
              <a:rPr sz="1050" spc="-10" dirty="0">
                <a:latin typeface="Segoe UI"/>
                <a:cs typeface="Segoe UI"/>
              </a:rPr>
              <a:t>u</a:t>
            </a:r>
            <a:r>
              <a:rPr sz="1050" spc="-5" dirty="0">
                <a:latin typeface="Segoe UI"/>
                <a:cs typeface="Segoe UI"/>
              </a:rPr>
              <a:t>m</a:t>
            </a:r>
            <a:r>
              <a:rPr sz="1050" spc="-10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nt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ti</a:t>
            </a:r>
            <a:r>
              <a:rPr sz="1050" spc="-10" dirty="0">
                <a:latin typeface="Segoe UI"/>
                <a:cs typeface="Segoe UI"/>
              </a:rPr>
              <a:t>o</a:t>
            </a:r>
            <a:r>
              <a:rPr sz="1050" dirty="0">
                <a:latin typeface="Segoe UI"/>
                <a:cs typeface="Segoe UI"/>
              </a:rPr>
              <a:t>n,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mo</a:t>
            </a:r>
            <a:r>
              <a:rPr sz="1050" dirty="0">
                <a:latin typeface="Segoe UI"/>
                <a:cs typeface="Segoe UI"/>
              </a:rPr>
              <a:t>du</a:t>
            </a:r>
            <a:r>
              <a:rPr sz="1050" spc="-5" dirty="0">
                <a:latin typeface="Segoe UI"/>
                <a:cs typeface="Segoe UI"/>
              </a:rPr>
              <a:t>l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5" dirty="0">
                <a:latin typeface="Segoe UI"/>
                <a:cs typeface="Segoe UI"/>
              </a:rPr>
              <a:t>r</a:t>
            </a:r>
            <a:r>
              <a:rPr sz="1050" dirty="0">
                <a:latin typeface="Segoe UI"/>
                <a:cs typeface="Segoe UI"/>
              </a:rPr>
              <a:t>chi</a:t>
            </a:r>
            <a:r>
              <a:rPr sz="1050" spc="-15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ec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u</a:t>
            </a:r>
            <a:r>
              <a:rPr sz="1050" spc="-5" dirty="0">
                <a:latin typeface="Segoe UI"/>
                <a:cs typeface="Segoe UI"/>
              </a:rPr>
              <a:t>r</a:t>
            </a:r>
            <a:r>
              <a:rPr sz="1050" dirty="0">
                <a:latin typeface="Segoe UI"/>
                <a:cs typeface="Segoe UI"/>
              </a:rPr>
              <a:t>e,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nd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spc="-10" dirty="0">
                <a:latin typeface="Segoe UI"/>
                <a:cs typeface="Segoe UI"/>
              </a:rPr>
              <a:t>f</a:t>
            </a:r>
            <a:r>
              <a:rPr sz="1050" dirty="0">
                <a:latin typeface="Segoe UI"/>
                <a:cs typeface="Segoe UI"/>
              </a:rPr>
              <a:t>f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c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nt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c</a:t>
            </a:r>
            <a:r>
              <a:rPr sz="1050" spc="-10" dirty="0">
                <a:latin typeface="Segoe UI"/>
                <a:cs typeface="Segoe UI"/>
              </a:rPr>
              <a:t>o</a:t>
            </a:r>
            <a:r>
              <a:rPr sz="1050" dirty="0">
                <a:latin typeface="Segoe UI"/>
                <a:cs typeface="Segoe UI"/>
              </a:rPr>
              <a:t>de.</a:t>
            </a:r>
            <a:endParaRPr sz="1050">
              <a:latin typeface="Segoe UI"/>
              <a:cs typeface="Segoe UI"/>
            </a:endParaRPr>
          </a:p>
          <a:p>
            <a:pPr marL="273685" marR="182245" indent="-193675">
              <a:lnSpc>
                <a:spcPct val="110500"/>
              </a:lnSpc>
              <a:buFont typeface="Segoe UI"/>
              <a:buAutoNum type="arabicPlain" startAt="9"/>
              <a:tabLst>
                <a:tab pos="273685" algn="l"/>
              </a:tabLst>
            </a:pPr>
            <a:r>
              <a:rPr sz="1050" spc="-1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nte</a:t>
            </a:r>
            <a:r>
              <a:rPr sz="1050" spc="-10" dirty="0">
                <a:latin typeface="Segoe UI"/>
                <a:cs typeface="Segoe UI"/>
              </a:rPr>
              <a:t>r</a:t>
            </a:r>
            <a:r>
              <a:rPr sz="1050" dirty="0">
                <a:latin typeface="Segoe UI"/>
                <a:cs typeface="Segoe UI"/>
              </a:rPr>
              <a:t>n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ti</a:t>
            </a:r>
            <a:r>
              <a:rPr sz="1050" spc="-10" dirty="0">
                <a:latin typeface="Segoe UI"/>
                <a:cs typeface="Segoe UI"/>
              </a:rPr>
              <a:t>o</a:t>
            </a:r>
            <a:r>
              <a:rPr sz="1050" dirty="0">
                <a:latin typeface="Segoe UI"/>
                <a:cs typeface="Segoe UI"/>
              </a:rPr>
              <a:t>na</a:t>
            </a:r>
            <a:r>
              <a:rPr sz="1050" spc="-5" dirty="0">
                <a:latin typeface="Segoe UI"/>
                <a:cs typeface="Segoe UI"/>
              </a:rPr>
              <a:t>li</a:t>
            </a:r>
            <a:r>
              <a:rPr sz="1050" spc="-10" dirty="0">
                <a:latin typeface="Segoe UI"/>
                <a:cs typeface="Segoe UI"/>
              </a:rPr>
              <a:t>z</a:t>
            </a:r>
            <a:r>
              <a:rPr sz="1050" dirty="0">
                <a:latin typeface="Segoe UI"/>
                <a:cs typeface="Segoe UI"/>
              </a:rPr>
              <a:t>at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on: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T</a:t>
            </a:r>
            <a:r>
              <a:rPr sz="1050" spc="5" dirty="0">
                <a:latin typeface="Segoe UI"/>
                <a:cs typeface="Segoe UI"/>
              </a:rPr>
              <a:t>h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w</a:t>
            </a:r>
            <a:r>
              <a:rPr sz="1050" dirty="0">
                <a:latin typeface="Segoe UI"/>
                <a:cs typeface="Segoe UI"/>
              </a:rPr>
              <a:t>ebs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spc="-10" dirty="0">
                <a:latin typeface="Segoe UI"/>
                <a:cs typeface="Segoe UI"/>
              </a:rPr>
              <a:t>ho</a:t>
            </a:r>
            <a:r>
              <a:rPr sz="1050" dirty="0">
                <a:latin typeface="Segoe UI"/>
                <a:cs typeface="Segoe UI"/>
              </a:rPr>
              <a:t>uld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spc="-10" dirty="0">
                <a:latin typeface="Segoe UI"/>
                <a:cs typeface="Segoe UI"/>
              </a:rPr>
              <a:t>u</a:t>
            </a:r>
            <a:r>
              <a:rPr sz="1050" dirty="0">
                <a:latin typeface="Segoe UI"/>
                <a:cs typeface="Segoe UI"/>
              </a:rPr>
              <a:t>p</a:t>
            </a:r>
            <a:r>
              <a:rPr sz="1050" spc="-10" dirty="0">
                <a:latin typeface="Segoe UI"/>
                <a:cs typeface="Segoe UI"/>
              </a:rPr>
              <a:t>po</a:t>
            </a:r>
            <a:r>
              <a:rPr sz="1050" dirty="0">
                <a:latin typeface="Segoe UI"/>
                <a:cs typeface="Segoe UI"/>
              </a:rPr>
              <a:t>rt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5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at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0" dirty="0">
                <a:latin typeface="Segoe UI"/>
                <a:cs typeface="Segoe UI"/>
              </a:rPr>
              <a:t>o</a:t>
            </a:r>
            <a:r>
              <a:rPr sz="1050" dirty="0">
                <a:latin typeface="Segoe UI"/>
                <a:cs typeface="Segoe UI"/>
              </a:rPr>
              <a:t>na</a:t>
            </a:r>
            <a:r>
              <a:rPr sz="1050" spc="-5" dirty="0">
                <a:latin typeface="Segoe UI"/>
                <a:cs typeface="Segoe UI"/>
              </a:rPr>
              <a:t>li</a:t>
            </a:r>
            <a:r>
              <a:rPr sz="1050" spc="-10" dirty="0">
                <a:latin typeface="Segoe UI"/>
                <a:cs typeface="Segoe UI"/>
              </a:rPr>
              <a:t>z</a:t>
            </a:r>
            <a:r>
              <a:rPr sz="1050" dirty="0">
                <a:latin typeface="Segoe UI"/>
                <a:cs typeface="Segoe UI"/>
              </a:rPr>
              <a:t>at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on,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h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he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ab</a:t>
            </a:r>
            <a:r>
              <a:rPr sz="1050" spc="-5" dirty="0">
                <a:latin typeface="Segoe UI"/>
                <a:cs typeface="Segoe UI"/>
              </a:rPr>
              <a:t>ili</a:t>
            </a:r>
            <a:r>
              <a:rPr sz="1050" dirty="0">
                <a:latin typeface="Segoe UI"/>
                <a:cs typeface="Segoe UI"/>
              </a:rPr>
              <a:t>ty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o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di</a:t>
            </a:r>
            <a:r>
              <a:rPr sz="1050" spc="-10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p</a:t>
            </a:r>
            <a:r>
              <a:rPr sz="1050" spc="-15" dirty="0">
                <a:latin typeface="Segoe UI"/>
                <a:cs typeface="Segoe UI"/>
              </a:rPr>
              <a:t>l</a:t>
            </a:r>
            <a:r>
              <a:rPr sz="1050" dirty="0">
                <a:latin typeface="Segoe UI"/>
                <a:cs typeface="Segoe UI"/>
              </a:rPr>
              <a:t>ay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on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ent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n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di</a:t>
            </a:r>
            <a:r>
              <a:rPr sz="1050" spc="-10" dirty="0">
                <a:latin typeface="Segoe UI"/>
                <a:cs typeface="Segoe UI"/>
              </a:rPr>
              <a:t>f</a:t>
            </a:r>
            <a:r>
              <a:rPr sz="1050" dirty="0">
                <a:latin typeface="Segoe UI"/>
                <a:cs typeface="Segoe UI"/>
              </a:rPr>
              <a:t>f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nt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la</a:t>
            </a:r>
            <a:r>
              <a:rPr sz="1050" dirty="0">
                <a:latin typeface="Segoe UI"/>
                <a:cs typeface="Segoe UI"/>
              </a:rPr>
              <a:t>n</a:t>
            </a:r>
            <a:r>
              <a:rPr sz="1050" spc="-10" dirty="0">
                <a:latin typeface="Segoe UI"/>
                <a:cs typeface="Segoe UI"/>
              </a:rPr>
              <a:t>g</a:t>
            </a:r>
            <a:r>
              <a:rPr sz="1050" dirty="0">
                <a:latin typeface="Segoe UI"/>
                <a:cs typeface="Segoe UI"/>
              </a:rPr>
              <a:t>u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ges,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u</a:t>
            </a:r>
            <a:r>
              <a:rPr sz="1050" spc="-5" dirty="0">
                <a:latin typeface="Segoe UI"/>
                <a:cs typeface="Segoe UI"/>
              </a:rPr>
              <a:t>r</a:t>
            </a:r>
            <a:r>
              <a:rPr sz="1050" spc="-10" dirty="0">
                <a:latin typeface="Segoe UI"/>
                <a:cs typeface="Segoe UI"/>
              </a:rPr>
              <a:t>r</a:t>
            </a:r>
            <a:r>
              <a:rPr sz="1050" dirty="0">
                <a:latin typeface="Segoe UI"/>
                <a:cs typeface="Segoe UI"/>
              </a:rPr>
              <a:t>en</a:t>
            </a:r>
            <a:r>
              <a:rPr sz="1050" spc="5" dirty="0">
                <a:latin typeface="Segoe UI"/>
                <a:cs typeface="Segoe UI"/>
              </a:rPr>
              <a:t>c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,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d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-15" dirty="0">
                <a:latin typeface="Segoe UI"/>
                <a:cs typeface="Segoe UI"/>
              </a:rPr>
              <a:t>i</a:t>
            </a:r>
            <a:r>
              <a:rPr sz="1050" spc="-5" dirty="0">
                <a:latin typeface="Segoe UI"/>
                <a:cs typeface="Segoe UI"/>
              </a:rPr>
              <a:t>m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z</a:t>
            </a:r>
            <a:r>
              <a:rPr sz="1050" dirty="0">
                <a:latin typeface="Segoe UI"/>
                <a:cs typeface="Segoe UI"/>
              </a:rPr>
              <a:t>o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.</a:t>
            </a:r>
            <a:endParaRPr sz="1050">
              <a:latin typeface="Segoe UI"/>
              <a:cs typeface="Segoe UI"/>
            </a:endParaRPr>
          </a:p>
          <a:p>
            <a:pPr marL="273685" marR="276860" indent="-193675">
              <a:lnSpc>
                <a:spcPct val="110600"/>
              </a:lnSpc>
              <a:spcBef>
                <a:spcPts val="10"/>
              </a:spcBef>
              <a:buFont typeface="Segoe UI"/>
              <a:buAutoNum type="arabicPlain" startAt="9"/>
              <a:tabLst>
                <a:tab pos="273685" algn="l"/>
              </a:tabLst>
            </a:pP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o</a:t>
            </a:r>
            <a:r>
              <a:rPr sz="1050" spc="-10" dirty="0">
                <a:latin typeface="Segoe UI"/>
                <a:cs typeface="Segoe UI"/>
              </a:rPr>
              <a:t>m</a:t>
            </a:r>
            <a:r>
              <a:rPr sz="1050" dirty="0">
                <a:latin typeface="Segoe UI"/>
                <a:cs typeface="Segoe UI"/>
              </a:rPr>
              <a:t>pl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ce: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he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bs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h</a:t>
            </a:r>
            <a:r>
              <a:rPr sz="1050" spc="-5" dirty="0">
                <a:latin typeface="Segoe UI"/>
                <a:cs typeface="Segoe UI"/>
              </a:rPr>
              <a:t>o</a:t>
            </a:r>
            <a:r>
              <a:rPr sz="1050" dirty="0">
                <a:latin typeface="Segoe UI"/>
                <a:cs typeface="Segoe UI"/>
              </a:rPr>
              <a:t>uld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c</a:t>
            </a:r>
            <a:r>
              <a:rPr sz="1050" spc="-10" dirty="0">
                <a:latin typeface="Segoe UI"/>
                <a:cs typeface="Segoe UI"/>
              </a:rPr>
              <a:t>o</a:t>
            </a:r>
            <a:r>
              <a:rPr sz="1050" spc="-5" dirty="0">
                <a:latin typeface="Segoe UI"/>
                <a:cs typeface="Segoe UI"/>
              </a:rPr>
              <a:t>m</a:t>
            </a:r>
            <a:r>
              <a:rPr sz="1050" spc="5" dirty="0">
                <a:latin typeface="Segoe UI"/>
                <a:cs typeface="Segoe UI"/>
              </a:rPr>
              <a:t>p</a:t>
            </a:r>
            <a:r>
              <a:rPr sz="1050" spc="-20" dirty="0">
                <a:latin typeface="Segoe UI"/>
                <a:cs typeface="Segoe UI"/>
              </a:rPr>
              <a:t>l</a:t>
            </a:r>
            <a:r>
              <a:rPr sz="1050" dirty="0">
                <a:latin typeface="Segoe UI"/>
                <a:cs typeface="Segoe UI"/>
              </a:rPr>
              <a:t>y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th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re</a:t>
            </a:r>
            <a:r>
              <a:rPr sz="1050" spc="-5" dirty="0">
                <a:latin typeface="Segoe UI"/>
                <a:cs typeface="Segoe UI"/>
              </a:rPr>
              <a:t>l</a:t>
            </a:r>
            <a:r>
              <a:rPr sz="1050" dirty="0">
                <a:latin typeface="Segoe UI"/>
                <a:cs typeface="Segoe UI"/>
              </a:rPr>
              <a:t>e</a:t>
            </a:r>
            <a:r>
              <a:rPr sz="1050" spc="-15" dirty="0">
                <a:latin typeface="Segoe UI"/>
                <a:cs typeface="Segoe UI"/>
              </a:rPr>
              <a:t>v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n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la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,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gu</a:t>
            </a:r>
            <a:r>
              <a:rPr sz="1050" spc="-5" dirty="0">
                <a:latin typeface="Segoe UI"/>
                <a:cs typeface="Segoe UI"/>
              </a:rPr>
              <a:t>l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ti</a:t>
            </a:r>
            <a:r>
              <a:rPr sz="1050" spc="-10" dirty="0">
                <a:latin typeface="Segoe UI"/>
                <a:cs typeface="Segoe UI"/>
              </a:rPr>
              <a:t>o</a:t>
            </a:r>
            <a:r>
              <a:rPr sz="1050" dirty="0">
                <a:latin typeface="Segoe UI"/>
                <a:cs typeface="Segoe UI"/>
              </a:rPr>
              <a:t>ns,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nd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ndus</a:t>
            </a:r>
            <a:r>
              <a:rPr sz="1050" spc="-15" dirty="0">
                <a:latin typeface="Segoe UI"/>
                <a:cs typeface="Segoe UI"/>
              </a:rPr>
              <a:t>t</a:t>
            </a:r>
            <a:r>
              <a:rPr sz="1050" spc="-10" dirty="0">
                <a:latin typeface="Segoe UI"/>
                <a:cs typeface="Segoe UI"/>
              </a:rPr>
              <a:t>r</a:t>
            </a:r>
            <a:r>
              <a:rPr sz="1050" dirty="0">
                <a:latin typeface="Segoe UI"/>
                <a:cs typeface="Segoe UI"/>
              </a:rPr>
              <a:t>y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t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n</a:t>
            </a:r>
            <a:r>
              <a:rPr sz="1050" spc="-10" dirty="0">
                <a:latin typeface="Segoe UI"/>
                <a:cs typeface="Segoe UI"/>
              </a:rPr>
              <a:t>d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5" dirty="0">
                <a:latin typeface="Segoe UI"/>
                <a:cs typeface="Segoe UI"/>
              </a:rPr>
              <a:t>r</a:t>
            </a:r>
            <a:r>
              <a:rPr sz="1050" dirty="0">
                <a:latin typeface="Segoe UI"/>
                <a:cs typeface="Segoe UI"/>
              </a:rPr>
              <a:t>ds,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spc="-10" dirty="0">
                <a:latin typeface="Segoe UI"/>
                <a:cs typeface="Segoe UI"/>
              </a:rPr>
              <a:t>u</a:t>
            </a:r>
            <a:r>
              <a:rPr sz="1050" dirty="0">
                <a:latin typeface="Segoe UI"/>
                <a:cs typeface="Segoe UI"/>
              </a:rPr>
              <a:t>ch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s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da</a:t>
            </a:r>
            <a:r>
              <a:rPr sz="1050" spc="-10" dirty="0">
                <a:latin typeface="Segoe UI"/>
                <a:cs typeface="Segoe UI"/>
              </a:rPr>
              <a:t>t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pr</a:t>
            </a:r>
            <a:r>
              <a:rPr sz="1050" dirty="0">
                <a:latin typeface="Segoe UI"/>
                <a:cs typeface="Segoe UI"/>
              </a:rPr>
              <a:t>ot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ct</a:t>
            </a:r>
            <a:r>
              <a:rPr sz="1050" spc="-15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on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Segoe UI"/>
                <a:cs typeface="Segoe UI"/>
              </a:rPr>
              <a:t>la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,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c</a:t>
            </a:r>
            <a:r>
              <a:rPr sz="1050" spc="-10" dirty="0">
                <a:latin typeface="Segoe UI"/>
                <a:cs typeface="Segoe UI"/>
              </a:rPr>
              <a:t>o</a:t>
            </a:r>
            <a:r>
              <a:rPr sz="1050" dirty="0">
                <a:latin typeface="Segoe UI"/>
                <a:cs typeface="Segoe UI"/>
              </a:rPr>
              <a:t>p</a:t>
            </a:r>
            <a:r>
              <a:rPr sz="1050" spc="-5" dirty="0">
                <a:latin typeface="Segoe UI"/>
                <a:cs typeface="Segoe UI"/>
              </a:rPr>
              <a:t>y</a:t>
            </a:r>
            <a:r>
              <a:rPr sz="1050" dirty="0">
                <a:latin typeface="Segoe UI"/>
                <a:cs typeface="Segoe UI"/>
              </a:rPr>
              <a:t>r</a:t>
            </a:r>
            <a:r>
              <a:rPr sz="1050" spc="-5" dirty="0">
                <a:latin typeface="Segoe UI"/>
                <a:cs typeface="Segoe UI"/>
              </a:rPr>
              <a:t>i</a:t>
            </a:r>
            <a:r>
              <a:rPr sz="1050" spc="-10" dirty="0">
                <a:latin typeface="Segoe UI"/>
                <a:cs typeface="Segoe UI"/>
              </a:rPr>
              <a:t>g</a:t>
            </a:r>
            <a:r>
              <a:rPr sz="1050" dirty="0">
                <a:latin typeface="Segoe UI"/>
                <a:cs typeface="Segoe UI"/>
              </a:rPr>
              <a:t>ht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Segoe UI"/>
                <a:cs typeface="Segoe UI"/>
              </a:rPr>
              <a:t>la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5" dirty="0">
                <a:latin typeface="Segoe UI"/>
                <a:cs typeface="Segoe UI"/>
              </a:rPr>
              <a:t>s</a:t>
            </a:r>
            <a:r>
              <a:rPr sz="1050" dirty="0">
                <a:latin typeface="Segoe UI"/>
                <a:cs typeface="Segoe UI"/>
              </a:rPr>
              <a:t>,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Segoe UI"/>
                <a:cs typeface="Segoe UI"/>
              </a:rPr>
              <a:t>a</a:t>
            </a:r>
            <a:r>
              <a:rPr sz="1050" dirty="0">
                <a:latin typeface="Segoe UI"/>
                <a:cs typeface="Segoe UI"/>
              </a:rPr>
              <a:t>nd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w</a:t>
            </a:r>
            <a:r>
              <a:rPr sz="1050" spc="-15" dirty="0">
                <a:latin typeface="Segoe UI"/>
                <a:cs typeface="Segoe UI"/>
              </a:rPr>
              <a:t>e</a:t>
            </a:r>
            <a:r>
              <a:rPr sz="1050" dirty="0">
                <a:latin typeface="Segoe UI"/>
                <a:cs typeface="Segoe UI"/>
              </a:rPr>
              <a:t>b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a</a:t>
            </a:r>
            <a:r>
              <a:rPr sz="1050" spc="-10" dirty="0">
                <a:latin typeface="Segoe UI"/>
                <a:cs typeface="Segoe UI"/>
              </a:rPr>
              <a:t>c</a:t>
            </a:r>
            <a:r>
              <a:rPr sz="1050" dirty="0">
                <a:latin typeface="Segoe UI"/>
                <a:cs typeface="Segoe UI"/>
              </a:rPr>
              <a:t>ce</a:t>
            </a:r>
            <a:r>
              <a:rPr sz="1050" spc="-5" dirty="0">
                <a:latin typeface="Segoe UI"/>
                <a:cs typeface="Segoe UI"/>
              </a:rPr>
              <a:t>ssi</a:t>
            </a:r>
            <a:r>
              <a:rPr sz="1050" dirty="0">
                <a:latin typeface="Segoe UI"/>
                <a:cs typeface="Segoe UI"/>
              </a:rPr>
              <a:t>bi</a:t>
            </a:r>
            <a:r>
              <a:rPr sz="1050" spc="-5" dirty="0">
                <a:latin typeface="Segoe UI"/>
                <a:cs typeface="Segoe UI"/>
              </a:rPr>
              <a:t>li</a:t>
            </a:r>
            <a:r>
              <a:rPr sz="1050" dirty="0">
                <a:latin typeface="Segoe UI"/>
                <a:cs typeface="Segoe UI"/>
              </a:rPr>
              <a:t>ty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egoe UI"/>
                <a:cs typeface="Segoe UI"/>
              </a:rPr>
              <a:t>gu</a:t>
            </a:r>
            <a:r>
              <a:rPr sz="1050" spc="-2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del</a:t>
            </a:r>
            <a:r>
              <a:rPr sz="1050" spc="-10" dirty="0">
                <a:latin typeface="Segoe UI"/>
                <a:cs typeface="Segoe UI"/>
              </a:rPr>
              <a:t>i</a:t>
            </a:r>
            <a:r>
              <a:rPr sz="1050" dirty="0">
                <a:latin typeface="Segoe UI"/>
                <a:cs typeface="Segoe UI"/>
              </a:rPr>
              <a:t>nes.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6439" y="5696563"/>
            <a:ext cx="2343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00" b="1" spc="-35" dirty="0">
                <a:latin typeface="Times New Roman"/>
                <a:cs typeface="Times New Roman"/>
              </a:rPr>
              <a:t>1</a:t>
            </a:r>
            <a:r>
              <a:rPr sz="1000" b="1" spc="-30" dirty="0">
                <a:latin typeface="Times New Roman"/>
                <a:cs typeface="Times New Roman"/>
              </a:rPr>
              <a:t>0.</a:t>
            </a:r>
            <a:r>
              <a:rPr sz="1000" b="1" spc="-35" dirty="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3936" y="5697013"/>
            <a:ext cx="16852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mbria"/>
                <a:cs typeface="Cambria"/>
              </a:rPr>
              <a:t>U</a:t>
            </a:r>
            <a:r>
              <a:rPr sz="1200" b="1" spc="-20" dirty="0">
                <a:latin typeface="Cambria"/>
                <a:cs typeface="Cambria"/>
              </a:rPr>
              <a:t>S</a:t>
            </a:r>
            <a:r>
              <a:rPr sz="1200" b="1" spc="-10" dirty="0">
                <a:latin typeface="Cambria"/>
                <a:cs typeface="Cambria"/>
              </a:rPr>
              <a:t>ER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mbria"/>
                <a:cs typeface="Cambria"/>
              </a:rPr>
              <a:t>C</a:t>
            </a:r>
            <a:r>
              <a:rPr sz="1200" b="1" spc="-10" dirty="0">
                <a:latin typeface="Cambria"/>
                <a:cs typeface="Cambria"/>
              </a:rPr>
              <a:t>H</a:t>
            </a:r>
            <a:r>
              <a:rPr sz="1200" b="1" spc="-15" dirty="0">
                <a:latin typeface="Cambria"/>
                <a:cs typeface="Cambria"/>
              </a:rPr>
              <a:t>A</a:t>
            </a:r>
            <a:r>
              <a:rPr sz="1200" b="1" spc="-10" dirty="0">
                <a:latin typeface="Cambria"/>
                <a:cs typeface="Cambria"/>
              </a:rPr>
              <a:t>R</a:t>
            </a:r>
            <a:r>
              <a:rPr sz="1200" b="1" spc="-15" dirty="0">
                <a:latin typeface="Cambria"/>
                <a:cs typeface="Cambria"/>
              </a:rPr>
              <a:t>A</a:t>
            </a:r>
            <a:r>
              <a:rPr sz="1200" b="1" spc="-5" dirty="0">
                <a:latin typeface="Cambria"/>
                <a:cs typeface="Cambria"/>
              </a:rPr>
              <a:t>C</a:t>
            </a:r>
            <a:r>
              <a:rPr sz="1200" b="1" spc="-15" dirty="0">
                <a:latin typeface="Cambria"/>
                <a:cs typeface="Cambria"/>
              </a:rPr>
              <a:t>T</a:t>
            </a:r>
            <a:r>
              <a:rPr sz="1200" b="1" spc="-10" dirty="0">
                <a:latin typeface="Cambria"/>
                <a:cs typeface="Cambria"/>
              </a:rPr>
              <a:t>ER</a:t>
            </a:r>
            <a:r>
              <a:rPr sz="1200" b="1" spc="-20" dirty="0">
                <a:latin typeface="Cambria"/>
                <a:cs typeface="Cambria"/>
              </a:rPr>
              <a:t>S</a:t>
            </a:r>
            <a:r>
              <a:rPr sz="1200" b="1" spc="-15" dirty="0">
                <a:latin typeface="Cambria"/>
                <a:cs typeface="Cambria"/>
              </a:rPr>
              <a:t>T</a:t>
            </a:r>
            <a:r>
              <a:rPr sz="1200" b="1" spc="0" dirty="0">
                <a:latin typeface="Cambria"/>
                <a:cs typeface="Cambria"/>
              </a:rPr>
              <a:t>I</a:t>
            </a:r>
            <a:r>
              <a:rPr sz="1200" b="1" spc="-5" dirty="0">
                <a:latin typeface="Cambria"/>
                <a:cs typeface="Cambria"/>
              </a:rPr>
              <a:t>C</a:t>
            </a:r>
            <a:r>
              <a:rPr sz="1200" b="1" dirty="0">
                <a:latin typeface="Cambria"/>
                <a:cs typeface="Cambria"/>
              </a:rPr>
              <a:t>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7756" y="6059725"/>
            <a:ext cx="3679190" cy="96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W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e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ha</a:t>
            </a:r>
            <a:r>
              <a:rPr sz="1200" spc="-20" dirty="0">
                <a:solidFill>
                  <a:srgbClr val="444444"/>
                </a:solidFill>
                <a:latin typeface="Cambria"/>
                <a:cs typeface="Cambria"/>
              </a:rPr>
              <a:t>v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</a:t>
            </a:r>
            <a:r>
              <a:rPr sz="12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3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levels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o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f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use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r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s</a:t>
            </a:r>
            <a:r>
              <a:rPr sz="12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250">
              <a:latin typeface="Times New Roman"/>
              <a:cs typeface="Times New Roman"/>
            </a:endParaRPr>
          </a:p>
          <a:p>
            <a:pPr marL="281940" marR="5080" indent="-229870">
              <a:lnSpc>
                <a:spcPts val="1420"/>
              </a:lnSpc>
              <a:buClr>
                <a:srgbClr val="444444"/>
              </a:buClr>
              <a:buSzPct val="83333"/>
              <a:buFont typeface="Symbol"/>
              <a:buChar char=""/>
              <a:tabLst>
                <a:tab pos="282575" algn="l"/>
              </a:tabLst>
            </a:pP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User</a:t>
            </a:r>
            <a:r>
              <a:rPr sz="1200" spc="-7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m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o</a:t>
            </a:r>
            <a:r>
              <a:rPr sz="1200" spc="-20" dirty="0">
                <a:solidFill>
                  <a:srgbClr val="444444"/>
                </a:solidFill>
                <a:latin typeface="Cambria"/>
                <a:cs typeface="Cambria"/>
              </a:rPr>
              <a:t>d</a:t>
            </a:r>
            <a:r>
              <a:rPr sz="1200" spc="5" dirty="0">
                <a:solidFill>
                  <a:srgbClr val="444444"/>
                </a:solidFill>
                <a:latin typeface="Cambria"/>
                <a:cs typeface="Cambria"/>
              </a:rPr>
              <a:t>u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le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: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I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n</a:t>
            </a:r>
            <a:r>
              <a:rPr sz="12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th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</a:t>
            </a:r>
            <a:r>
              <a:rPr sz="12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us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e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r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m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o</a:t>
            </a:r>
            <a:r>
              <a:rPr sz="1200" spc="-20" dirty="0">
                <a:solidFill>
                  <a:srgbClr val="444444"/>
                </a:solidFill>
                <a:latin typeface="Cambria"/>
                <a:cs typeface="Cambria"/>
              </a:rPr>
              <a:t>d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ule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,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use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r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w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i</a:t>
            </a:r>
            <a:r>
              <a:rPr sz="1200" spc="10" dirty="0">
                <a:solidFill>
                  <a:srgbClr val="444444"/>
                </a:solidFill>
                <a:latin typeface="Cambria"/>
                <a:cs typeface="Cambria"/>
              </a:rPr>
              <a:t>l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l</a:t>
            </a:r>
            <a:r>
              <a:rPr sz="12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c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h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ck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the</a:t>
            </a:r>
            <a:r>
              <a:rPr sz="12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avail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abili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t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y</a:t>
            </a:r>
            <a:r>
              <a:rPr sz="1200" spc="-9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o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f</a:t>
            </a:r>
            <a:r>
              <a:rPr sz="1200" spc="-8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444444"/>
                </a:solidFill>
                <a:latin typeface="Cambria"/>
                <a:cs typeface="Cambria"/>
              </a:rPr>
              <a:t>th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e</a:t>
            </a:r>
            <a:r>
              <a:rPr sz="12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b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lo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g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marL="821690" lvl="1" indent="-359410">
              <a:lnSpc>
                <a:spcPct val="100000"/>
              </a:lnSpc>
              <a:spcBef>
                <a:spcPts val="409"/>
              </a:spcBef>
              <a:buClr>
                <a:srgbClr val="444444"/>
              </a:buClr>
              <a:buSzPct val="83333"/>
              <a:buFont typeface="Wingdings"/>
              <a:buChar char=""/>
              <a:tabLst>
                <a:tab pos="822325" algn="l"/>
              </a:tabLst>
            </a:pP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I</a:t>
            </a: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ssue</a:t>
            </a:r>
            <a:r>
              <a:rPr sz="12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b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log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2097" y="7107970"/>
            <a:ext cx="812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444444"/>
                </a:solidFill>
                <a:latin typeface="Wingdings"/>
                <a:cs typeface="Wingdings"/>
              </a:rPr>
              <a:t>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7001" y="7086902"/>
            <a:ext cx="7734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444444"/>
                </a:solidFill>
                <a:latin typeface="Cambria"/>
                <a:cs typeface="Cambria"/>
              </a:rPr>
              <a:t>Fine</a:t>
            </a:r>
            <a:r>
              <a:rPr sz="1200" spc="-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444444"/>
                </a:solidFill>
                <a:latin typeface="Cambria"/>
                <a:cs typeface="Cambria"/>
              </a:rPr>
              <a:t>d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et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a</a:t>
            </a:r>
            <a:r>
              <a:rPr sz="1200" dirty="0">
                <a:solidFill>
                  <a:srgbClr val="444444"/>
                </a:solidFill>
                <a:latin typeface="Cambria"/>
                <a:cs typeface="Cambria"/>
              </a:rPr>
              <a:t>i</a:t>
            </a:r>
            <a:r>
              <a:rPr sz="1200" spc="-5" dirty="0">
                <a:solidFill>
                  <a:srgbClr val="444444"/>
                </a:solidFill>
                <a:latin typeface="Cambria"/>
                <a:cs typeface="Cambria"/>
              </a:rPr>
              <a:t>ls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6158" y="244595"/>
            <a:ext cx="958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dirty="0"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2538" y="1699503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9490" y="1697979"/>
            <a:ext cx="5612765" cy="0"/>
          </a:xfrm>
          <a:custGeom>
            <a:avLst/>
            <a:gdLst/>
            <a:ahLst/>
            <a:cxnLst/>
            <a:rect l="l" t="t" r="r" b="b"/>
            <a:pathLst>
              <a:path w="5612765">
                <a:moveTo>
                  <a:pt x="0" y="0"/>
                </a:moveTo>
                <a:lnTo>
                  <a:pt x="5612337" y="0"/>
                </a:lnTo>
              </a:path>
            </a:pathLst>
          </a:custGeom>
          <a:ln w="4317">
            <a:solidFill>
              <a:srgbClr val="D9D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1014" y="1699503"/>
            <a:ext cx="0" cy="5271135"/>
          </a:xfrm>
          <a:custGeom>
            <a:avLst/>
            <a:gdLst/>
            <a:ahLst/>
            <a:cxnLst/>
            <a:rect l="l" t="t" r="r" b="b"/>
            <a:pathLst>
              <a:path h="5271134">
                <a:moveTo>
                  <a:pt x="0" y="0"/>
                </a:moveTo>
                <a:lnTo>
                  <a:pt x="0" y="5270631"/>
                </a:lnTo>
              </a:path>
            </a:pathLst>
          </a:custGeom>
          <a:ln w="4317">
            <a:solidFill>
              <a:srgbClr val="D9D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70303" y="1699503"/>
            <a:ext cx="0" cy="5271135"/>
          </a:xfrm>
          <a:custGeom>
            <a:avLst/>
            <a:gdLst/>
            <a:ahLst/>
            <a:cxnLst/>
            <a:rect l="l" t="t" r="r" b="b"/>
            <a:pathLst>
              <a:path h="5271134">
                <a:moveTo>
                  <a:pt x="0" y="0"/>
                </a:moveTo>
                <a:lnTo>
                  <a:pt x="0" y="5270631"/>
                </a:lnTo>
              </a:path>
            </a:pathLst>
          </a:custGeom>
          <a:ln w="4317">
            <a:solidFill>
              <a:srgbClr val="D9D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2538" y="1902195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2538" y="2104887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2538" y="2307579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2538" y="2510271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2538" y="2712963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2538" y="2915655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2538" y="3118446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989"/>
                </a:moveTo>
                <a:lnTo>
                  <a:pt x="5606155" y="202989"/>
                </a:lnTo>
                <a:lnTo>
                  <a:pt x="5606155" y="0"/>
                </a:lnTo>
                <a:lnTo>
                  <a:pt x="0" y="0"/>
                </a:lnTo>
                <a:lnTo>
                  <a:pt x="0" y="202989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2538" y="3321436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2538" y="3524127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2538" y="3726819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2538" y="3929512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2538" y="4132203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2538" y="4334895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2538" y="4537587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2538" y="4740280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2538" y="4942971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2538" y="5145597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3001"/>
                </a:moveTo>
                <a:lnTo>
                  <a:pt x="5606155" y="203001"/>
                </a:lnTo>
                <a:lnTo>
                  <a:pt x="5606155" y="0"/>
                </a:lnTo>
                <a:lnTo>
                  <a:pt x="0" y="0"/>
                </a:lnTo>
                <a:lnTo>
                  <a:pt x="0" y="20300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2538" y="5348599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62538" y="5551291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62538" y="5753983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2538" y="5956675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2538" y="6159367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2538" y="6362059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62538" y="6564752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62538" y="6767443"/>
            <a:ext cx="5606415" cy="203200"/>
          </a:xfrm>
          <a:custGeom>
            <a:avLst/>
            <a:gdLst/>
            <a:ahLst/>
            <a:cxnLst/>
            <a:rect l="l" t="t" r="r" b="b"/>
            <a:pathLst>
              <a:path w="5606415" h="203200">
                <a:moveTo>
                  <a:pt x="0" y="202691"/>
                </a:moveTo>
                <a:lnTo>
                  <a:pt x="5606155" y="202691"/>
                </a:lnTo>
                <a:lnTo>
                  <a:pt x="5606155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30610" y="1344904"/>
            <a:ext cx="5501640" cy="562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670">
              <a:lnSpc>
                <a:spcPct val="100000"/>
              </a:lnSpc>
            </a:pPr>
            <a:r>
              <a:rPr sz="1000" b="1" spc="-35" dirty="0">
                <a:latin typeface="Times New Roman"/>
                <a:cs typeface="Times New Roman"/>
              </a:rPr>
              <a:t>1</a:t>
            </a:r>
            <a:r>
              <a:rPr sz="1000" b="1" spc="-30" dirty="0">
                <a:latin typeface="Times New Roman"/>
                <a:cs typeface="Times New Roman"/>
              </a:rPr>
              <a:t>0.</a:t>
            </a:r>
            <a:r>
              <a:rPr sz="1000" b="1" spc="-35" dirty="0">
                <a:latin typeface="Times New Roman"/>
                <a:cs typeface="Times New Roman"/>
              </a:rPr>
              <a:t>6</a:t>
            </a:r>
            <a:r>
              <a:rPr sz="1000" b="1" spc="-1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mbria"/>
                <a:cs typeface="Cambria"/>
              </a:rPr>
              <a:t>C</a:t>
            </a:r>
            <a:r>
              <a:rPr sz="1200" b="1" dirty="0">
                <a:latin typeface="Cambria"/>
                <a:cs typeface="Cambria"/>
              </a:rPr>
              <a:t>O</a:t>
            </a:r>
            <a:r>
              <a:rPr sz="1200" b="1" spc="-5" dirty="0">
                <a:latin typeface="Cambria"/>
                <a:cs typeface="Cambria"/>
              </a:rPr>
              <a:t>NSTRA</a:t>
            </a:r>
            <a:r>
              <a:rPr sz="1200" b="1" dirty="0">
                <a:latin typeface="Cambria"/>
                <a:cs typeface="Cambria"/>
              </a:rPr>
              <a:t>INTS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marR="172085" indent="-227965">
              <a:lnSpc>
                <a:spcPct val="110800"/>
              </a:lnSpc>
              <a:buClr>
                <a:srgbClr val="374051"/>
              </a:buClr>
              <a:buFont typeface="Segoe UI"/>
              <a:buAutoNum type="arabicPeriod"/>
              <a:tabLst>
                <a:tab pos="241300" algn="l"/>
              </a:tabLst>
            </a:pP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Te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ch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nical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train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ite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appli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ation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mus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mpa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tible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wit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rent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we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br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rs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vi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ce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adh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re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we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tan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dar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ds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practi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ce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.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may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train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by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ava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il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ab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rver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ourc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such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as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storage,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pr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ssing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we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andwidt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h.</a:t>
            </a:r>
            <a:endParaRPr sz="1200">
              <a:latin typeface="Segoe UI"/>
              <a:cs typeface="Segoe UI"/>
            </a:endParaRPr>
          </a:p>
          <a:p>
            <a:pPr marL="240665" marR="268605" indent="-227965">
              <a:lnSpc>
                <a:spcPct val="110800"/>
              </a:lnSpc>
              <a:buClr>
                <a:srgbClr val="374051"/>
              </a:buClr>
              <a:buFont typeface="Segoe UI"/>
              <a:buAutoNum type="arabicPeriod"/>
              <a:tabLst>
                <a:tab pos="241300" algn="l"/>
              </a:tabLst>
            </a:pP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im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train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log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we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ite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application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ma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y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subje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time</a:t>
            </a:r>
            <a:r>
              <a:rPr sz="120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train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such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as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adline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for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launch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tim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for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updates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mainte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anc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 marL="240665" marR="58419" indent="-227965">
              <a:lnSpc>
                <a:spcPct val="110800"/>
              </a:lnSpc>
              <a:buClr>
                <a:srgbClr val="374051"/>
              </a:buClr>
              <a:buFont typeface="Segoe UI"/>
              <a:buAutoNum type="arabicPeriod"/>
              <a:tabLst>
                <a:tab pos="241300" algn="l"/>
              </a:tabLst>
            </a:pP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udget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train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dev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lo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p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</a:t>
            </a:r>
            <a:r>
              <a:rPr sz="1200" spc="1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in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nance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of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ite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appli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atio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ma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y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train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by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ava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able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re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ourc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such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as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u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dget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or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personnel.</a:t>
            </a:r>
            <a:endParaRPr sz="1200">
              <a:latin typeface="Segoe UI"/>
              <a:cs typeface="Segoe UI"/>
            </a:endParaRPr>
          </a:p>
          <a:p>
            <a:pPr marL="240665" marR="8255" indent="-227965">
              <a:lnSpc>
                <a:spcPct val="110800"/>
              </a:lnSpc>
              <a:buClr>
                <a:srgbClr val="374051"/>
              </a:buClr>
              <a:buFont typeface="Segoe UI"/>
              <a:buAutoNum type="arabicPeriod"/>
              <a:tabLst>
                <a:tab pos="241300" algn="l"/>
              </a:tabLst>
            </a:pP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gal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train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ite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appli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ation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mus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comply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rel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va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nt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law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gulatio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uch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as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data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prote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tion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law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cop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y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right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law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ac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ce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ibil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ity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ideli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 marL="240665" marR="57785" indent="-227965">
              <a:lnSpc>
                <a:spcPct val="110800"/>
              </a:lnSpc>
              <a:buClr>
                <a:srgbClr val="374051"/>
              </a:buClr>
              <a:buFont typeface="Segoe UI"/>
              <a:buAutoNum type="arabicPeriod"/>
              <a:tabLst>
                <a:tab pos="241300" algn="l"/>
              </a:tabLst>
            </a:pP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ntent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tra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it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ppli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cation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ma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y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train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by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ava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il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ab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ntent,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incl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uding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mage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vid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u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ltim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dia.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mus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al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ad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h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re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ical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pr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of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io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al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tan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dar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ds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for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tent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cr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ation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u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shin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g.</a:t>
            </a:r>
            <a:endParaRPr sz="1200">
              <a:latin typeface="Segoe UI"/>
              <a:cs typeface="Segoe UI"/>
            </a:endParaRPr>
          </a:p>
          <a:p>
            <a:pPr marL="240665" marR="43815" indent="-227965">
              <a:lnSpc>
                <a:spcPct val="110800"/>
              </a:lnSpc>
              <a:buClr>
                <a:srgbClr val="374051"/>
              </a:buClr>
              <a:buFont typeface="Segoe UI"/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U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ons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trai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nt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log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we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ite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application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mus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sign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ith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us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nd,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including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thei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te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hn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ical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ab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ili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lan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guage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pro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nc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y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ac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ce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ibil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ity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s.</a:t>
            </a:r>
            <a:endParaRPr sz="1200">
              <a:latin typeface="Segoe UI"/>
              <a:cs typeface="Segoe UI"/>
            </a:endParaRPr>
          </a:p>
          <a:p>
            <a:pPr marL="240665" marR="74930" indent="-227965">
              <a:lnSpc>
                <a:spcPct val="110800"/>
              </a:lnSpc>
              <a:buClr>
                <a:srgbClr val="374051"/>
              </a:buClr>
              <a:buFont typeface="Segoe UI"/>
              <a:buAutoNum type="arabicPeriod"/>
              <a:tabLst>
                <a:tab pos="241300" algn="l"/>
              </a:tabLst>
            </a:pP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curity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train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it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ppli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cation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mus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5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gn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ith</a:t>
            </a:r>
            <a:r>
              <a:rPr sz="1200" spc="-1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curity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nd,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pr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te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us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data,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pr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vent</a:t>
            </a:r>
            <a:r>
              <a:rPr sz="1200" spc="3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unau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horiz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a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nd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mitigate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y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r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attacks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 marL="240665" marR="5080" indent="-227965">
              <a:lnSpc>
                <a:spcPct val="110800"/>
              </a:lnSpc>
              <a:buClr>
                <a:srgbClr val="374051"/>
              </a:buClr>
              <a:buFont typeface="Segoe UI"/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P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rforma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ce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trai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s: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blo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w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bs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ite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appli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ation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mus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be</a:t>
            </a:r>
            <a:r>
              <a:rPr sz="1200" spc="3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sign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d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to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perfor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m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opt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im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ally</a:t>
            </a:r>
            <a:r>
              <a:rPr sz="1200" spc="1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under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di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rent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onditio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incl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uding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high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traf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f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i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c</a:t>
            </a:r>
            <a:r>
              <a:rPr sz="1200" spc="1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vo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lumes</a:t>
            </a:r>
            <a:r>
              <a:rPr sz="1200" spc="-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and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variable</a:t>
            </a:r>
            <a:r>
              <a:rPr sz="1200" spc="20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5" dirty="0">
                <a:solidFill>
                  <a:srgbClr val="374051"/>
                </a:solidFill>
                <a:latin typeface="Segoe UI"/>
                <a:cs typeface="Segoe UI"/>
              </a:rPr>
              <a:t>e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twor</a:t>
            </a:r>
            <a:r>
              <a:rPr sz="1200" dirty="0">
                <a:solidFill>
                  <a:srgbClr val="374051"/>
                </a:solidFill>
                <a:latin typeface="Segoe UI"/>
                <a:cs typeface="Segoe UI"/>
              </a:rPr>
              <a:t>k</a:t>
            </a:r>
            <a:r>
              <a:rPr sz="1200" spc="25" dirty="0">
                <a:solidFill>
                  <a:srgbClr val="374051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conditio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n</a:t>
            </a:r>
            <a:r>
              <a:rPr sz="1200" spc="-10" dirty="0">
                <a:solidFill>
                  <a:srgbClr val="374051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374051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59490" y="6971659"/>
            <a:ext cx="5612765" cy="0"/>
          </a:xfrm>
          <a:custGeom>
            <a:avLst/>
            <a:gdLst/>
            <a:ahLst/>
            <a:cxnLst/>
            <a:rect l="l" t="t" r="r" b="b"/>
            <a:pathLst>
              <a:path w="5612765">
                <a:moveTo>
                  <a:pt x="0" y="0"/>
                </a:moveTo>
                <a:lnTo>
                  <a:pt x="5612337" y="0"/>
                </a:lnTo>
              </a:path>
            </a:pathLst>
          </a:custGeom>
          <a:ln w="4317">
            <a:solidFill>
              <a:srgbClr val="D9D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6158" y="244595"/>
            <a:ext cx="958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dirty="0"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5911" y="1101510"/>
            <a:ext cx="11931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mbria"/>
                <a:cs typeface="Cambria"/>
              </a:rPr>
              <a:t>FL</a:t>
            </a:r>
            <a:r>
              <a:rPr sz="1200" b="1" dirty="0">
                <a:latin typeface="Cambria"/>
                <a:cs typeface="Cambria"/>
              </a:rPr>
              <a:t>OW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13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Cambria"/>
                <a:cs typeface="Cambria"/>
              </a:rPr>
              <a:t>D</a:t>
            </a:r>
            <a:r>
              <a:rPr sz="1200" b="1" spc="-10" dirty="0">
                <a:latin typeface="Cambria"/>
                <a:cs typeface="Cambria"/>
              </a:rPr>
              <a:t>IAGRAM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422531"/>
            <a:ext cx="6191250" cy="5667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6158" y="244595"/>
            <a:ext cx="958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dirty="0"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6" y="1209268"/>
            <a:ext cx="2343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0"/>
              </a:lnSpc>
            </a:pPr>
            <a:r>
              <a:rPr sz="1000" b="1" spc="-35" dirty="0">
                <a:latin typeface="Times New Roman"/>
                <a:cs typeface="Times New Roman"/>
              </a:rPr>
              <a:t>1</a:t>
            </a:r>
            <a:r>
              <a:rPr sz="1000" b="1" spc="-30" dirty="0">
                <a:latin typeface="Times New Roman"/>
                <a:cs typeface="Times New Roman"/>
              </a:rPr>
              <a:t>0.</a:t>
            </a:r>
            <a:r>
              <a:rPr sz="1000" b="1" spc="-35" dirty="0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547" y="1209718"/>
            <a:ext cx="22644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mbria"/>
                <a:cs typeface="Cambria"/>
              </a:rPr>
              <a:t>U</a:t>
            </a:r>
            <a:r>
              <a:rPr sz="1200" b="1" spc="-5" dirty="0">
                <a:latin typeface="Cambria"/>
                <a:cs typeface="Cambria"/>
              </a:rPr>
              <a:t>S</a:t>
            </a:r>
            <a:r>
              <a:rPr sz="1200" b="1" spc="-10" dirty="0">
                <a:latin typeface="Cambria"/>
                <a:cs typeface="Cambria"/>
              </a:rPr>
              <a:t>E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ambria"/>
                <a:cs typeface="Cambria"/>
              </a:rPr>
              <a:t>C</a:t>
            </a:r>
            <a:r>
              <a:rPr sz="1200" b="1" dirty="0">
                <a:latin typeface="Cambria"/>
                <a:cs typeface="Cambria"/>
              </a:rPr>
              <a:t>A</a:t>
            </a:r>
            <a:r>
              <a:rPr sz="1200" b="1" spc="-10" dirty="0">
                <a:latin typeface="Cambria"/>
                <a:cs typeface="Cambria"/>
              </a:rPr>
              <a:t>SE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Cambria"/>
                <a:cs typeface="Cambria"/>
              </a:rPr>
              <a:t>MO</a:t>
            </a:r>
            <a:r>
              <a:rPr sz="1200" b="1" spc="-20" dirty="0">
                <a:latin typeface="Cambria"/>
                <a:cs typeface="Cambria"/>
              </a:rPr>
              <a:t>D</a:t>
            </a:r>
            <a:r>
              <a:rPr sz="1200" b="1" spc="-10" dirty="0">
                <a:latin typeface="Cambria"/>
                <a:cs typeface="Cambria"/>
              </a:rPr>
              <a:t>EL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Cambria"/>
                <a:cs typeface="Cambria"/>
              </a:rPr>
              <a:t>D</a:t>
            </a:r>
            <a:r>
              <a:rPr sz="1200" b="1" dirty="0">
                <a:latin typeface="Cambria"/>
                <a:cs typeface="Cambria"/>
              </a:rPr>
              <a:t>ES</a:t>
            </a:r>
            <a:r>
              <a:rPr sz="1200" b="1" spc="-10" dirty="0">
                <a:latin typeface="Cambria"/>
                <a:cs typeface="Cambria"/>
              </a:rPr>
              <a:t>CRI</a:t>
            </a:r>
            <a:r>
              <a:rPr sz="1200" b="1" spc="-20" dirty="0">
                <a:latin typeface="Cambria"/>
                <a:cs typeface="Cambria"/>
              </a:rPr>
              <a:t>P</a:t>
            </a:r>
            <a:r>
              <a:rPr sz="1200" b="1" spc="-5" dirty="0">
                <a:latin typeface="Cambria"/>
                <a:cs typeface="Cambria"/>
              </a:rPr>
              <a:t>TI</a:t>
            </a:r>
            <a:r>
              <a:rPr sz="1200" b="1" spc="5" dirty="0">
                <a:latin typeface="Cambria"/>
                <a:cs typeface="Cambria"/>
              </a:rPr>
              <a:t>O</a:t>
            </a:r>
            <a:r>
              <a:rPr sz="1200" b="1" spc="-15" dirty="0">
                <a:latin typeface="Cambria"/>
                <a:cs typeface="Cambria"/>
              </a:rPr>
              <a:t>N: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4100" y="2634604"/>
          <a:ext cx="6579106" cy="7659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6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3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40">
                <a:tc>
                  <a:txBody>
                    <a:bodyPr/>
                    <a:lstStyle/>
                    <a:p>
                      <a:pPr marL="1349375" marR="1328420" indent="-635" algn="ctr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Cambria"/>
                          <a:cs typeface="Cambria"/>
                        </a:rPr>
                        <a:t>Use</a:t>
                      </a:r>
                      <a:r>
                        <a:rPr sz="12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ase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selec</a:t>
                      </a:r>
                      <a:r>
                        <a:rPr sz="1200" b="1" spc="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b="1" spc="-10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200" b="1" spc="-5" dirty="0">
                          <a:latin typeface="Cambria"/>
                          <a:cs typeface="Cambria"/>
                        </a:rPr>
                        <a:t>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71450"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b="1" spc="-1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cr</a:t>
                      </a:r>
                      <a:r>
                        <a:rPr sz="1200" b="1" spc="-20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200" b="1" spc="-1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b="1" spc="10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Use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Cas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ame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g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w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ebsite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lica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7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Level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u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-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F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unct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ional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lev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el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9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Prima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y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ac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tor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mbria"/>
                          <a:cs typeface="Cambria"/>
                        </a:rPr>
                        <a:t>user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,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mana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g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er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579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ehol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ers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est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D9D9E3"/>
                      </a:solidFill>
                      <a:prstDash val="solid"/>
                    </a:lnR>
                    <a:lnT w="104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08610" marR="67310" indent="-228600">
                        <a:lnSpc>
                          <a:spcPct val="97600"/>
                        </a:lnSpc>
                        <a:buFont typeface="Cambria"/>
                        <a:buAutoNum type="arabicPeriod"/>
                        <a:tabLst>
                          <a:tab pos="309245" algn="l"/>
                        </a:tabLst>
                      </a:pPr>
                      <a:r>
                        <a:rPr sz="1200" spc="-5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onte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ea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tor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s: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onte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ea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tor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are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sta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ehol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ers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who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ea</a:t>
                      </a:r>
                      <a:r>
                        <a:rPr sz="1200" spc="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lo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g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conte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t,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nd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ests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may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incl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ud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having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eas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y-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o-us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conte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mana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g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ement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system,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acces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y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ics,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nd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th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abili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y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u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stomi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z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pea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ra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ce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nd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lay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u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th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lo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g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.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308610" marR="45720" indent="-228600">
                        <a:lnSpc>
                          <a:spcPct val="97600"/>
                        </a:lnSpc>
                        <a:spcBef>
                          <a:spcPts val="10"/>
                        </a:spcBef>
                        <a:buFont typeface="Cambria"/>
                        <a:buAutoNum type="arabicPeriod"/>
                        <a:tabLst>
                          <a:tab pos="309245" algn="l"/>
                        </a:tabLst>
                      </a:pPr>
                      <a:r>
                        <a:rPr sz="1200" spc="-5" dirty="0">
                          <a:latin typeface="Cambria"/>
                          <a:cs typeface="Cambria"/>
                        </a:rPr>
                        <a:t>We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bsite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ministrato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: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We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bsite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ad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ministrato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sta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ehol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ers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w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h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mana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g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lo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g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w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ebsite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lica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ti</a:t>
                      </a:r>
                      <a:r>
                        <a:rPr sz="1200" spc="-15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n,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nd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ests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may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incl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ud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main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aining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th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sec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ur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y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nd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per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f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mance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th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we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bsite,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mana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g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g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use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accoun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ts,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nd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on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tor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ing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w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ebsite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raff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ic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nd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user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behavior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4317">
                      <a:solidFill>
                        <a:srgbClr val="D9D9E3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D9D9E3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3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Pre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-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con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428625">
                        <a:lnSpc>
                          <a:spcPct val="78300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tu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en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Lib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rar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y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ha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v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submitted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i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egistration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f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or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m.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52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Pos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t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-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con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ition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mbria"/>
                          <a:cs typeface="Cambria"/>
                        </a:rPr>
                        <a:t>Recor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f</a:t>
                      </a:r>
                      <a:r>
                        <a:rPr sz="1200" spc="5" dirty="0">
                          <a:latin typeface="Cambria"/>
                          <a:cs typeface="Cambria"/>
                        </a:rPr>
                        <a:t>o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user/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lo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g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has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been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ad</a:t>
                      </a:r>
                      <a:r>
                        <a:rPr sz="1200" spc="-10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e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d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1041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2859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su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c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cess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scena</a:t>
                      </a:r>
                      <a:r>
                        <a:rPr sz="1200" spc="-5" dirty="0">
                          <a:latin typeface="Cambria"/>
                          <a:cs typeface="Cambria"/>
                        </a:rPr>
                        <a:t>r</a:t>
                      </a:r>
                      <a:r>
                        <a:rPr sz="1200" dirty="0">
                          <a:latin typeface="Cambria"/>
                          <a:cs typeface="Cambria"/>
                        </a:rPr>
                        <a:t>io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80340" marR="311785" indent="-127635">
                        <a:lnSpc>
                          <a:spcPct val="110800"/>
                        </a:lnSpc>
                        <a:buClr>
                          <a:srgbClr val="374051"/>
                        </a:buClr>
                        <a:buSzPct val="83333"/>
                        <a:buFont typeface="Times New Roman"/>
                        <a:buAutoNum type="arabicPlain"/>
                        <a:tabLst>
                          <a:tab pos="180975" algn="l"/>
                        </a:tabLst>
                      </a:pP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u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vi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blog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w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bs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te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200" spc="3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f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ds</a:t>
                      </a:r>
                      <a:r>
                        <a:rPr sz="1200" spc="1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y</a:t>
                      </a:r>
                      <a:r>
                        <a:rPr sz="1200" spc="1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navigate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arch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f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or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ontent.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180340" marR="57785" indent="-127635">
                        <a:lnSpc>
                          <a:spcPct val="110800"/>
                        </a:lnSpc>
                        <a:buClr>
                          <a:srgbClr val="374051"/>
                        </a:buClr>
                        <a:buSzPct val="83333"/>
                        <a:buFont typeface="Times New Roman"/>
                        <a:buAutoNum type="arabicPlain"/>
                        <a:tabLst>
                          <a:tab pos="180975" algn="l"/>
                        </a:tabLst>
                      </a:pP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he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u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d</a:t>
                      </a:r>
                      <a:r>
                        <a:rPr sz="1200" spc="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cov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rs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h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1200" spc="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g</a:t>
                      </a:r>
                      <a:r>
                        <a:rPr sz="1200" spc="1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h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-q</a:t>
                      </a:r>
                      <a:r>
                        <a:rPr sz="1200" spc="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u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ality</a:t>
                      </a:r>
                      <a:r>
                        <a:rPr sz="1200" spc="1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el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va</a:t>
                      </a:r>
                      <a:r>
                        <a:rPr sz="1200" spc="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co</a:t>
                      </a:r>
                      <a:r>
                        <a:rPr sz="1200" spc="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tent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that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mee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ts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th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ei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re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ts</a:t>
                      </a:r>
                      <a:r>
                        <a:rPr sz="1200" spc="3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ne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d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180340" marR="8890" indent="-127635">
                        <a:lnSpc>
                          <a:spcPct val="110800"/>
                        </a:lnSpc>
                        <a:buClr>
                          <a:srgbClr val="374051"/>
                        </a:buClr>
                        <a:buSzPct val="83333"/>
                        <a:buFont typeface="Times New Roman"/>
                        <a:buAutoNum type="arabicPlain"/>
                        <a:tabLst>
                          <a:tab pos="180975" algn="l"/>
                        </a:tabLst>
                      </a:pP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he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u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ngag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wit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h</a:t>
                      </a:r>
                      <a:r>
                        <a:rPr sz="1200" spc="3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co</a:t>
                      </a:r>
                      <a:r>
                        <a:rPr sz="1200" spc="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tent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l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aving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comm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nt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,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har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g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on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oc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al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me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dia,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or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ubs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ribing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blog.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180340" indent="-127635">
                        <a:lnSpc>
                          <a:spcPct val="110800"/>
                        </a:lnSpc>
                        <a:buClr>
                          <a:srgbClr val="374051"/>
                        </a:buClr>
                        <a:buSzPct val="83333"/>
                        <a:buFont typeface="Times New Roman"/>
                        <a:buAutoNum type="arabicPlain"/>
                        <a:tabLst>
                          <a:tab pos="180975" algn="l"/>
                        </a:tabLst>
                      </a:pP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he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u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tur</a:t>
                      </a:r>
                      <a:r>
                        <a:rPr sz="1200" spc="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spc="1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sz="1200" spc="3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blog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w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bs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1200" spc="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regu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larly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co</a:t>
                      </a:r>
                      <a:r>
                        <a:rPr sz="1200" spc="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u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m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spc="1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w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co</a:t>
                      </a:r>
                      <a:r>
                        <a:rPr sz="1200" spc="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tent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ngage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oth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us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rs.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180340" marR="330835" indent="-127635">
                        <a:lnSpc>
                          <a:spcPct val="110800"/>
                        </a:lnSpc>
                        <a:buClr>
                          <a:srgbClr val="374051"/>
                        </a:buClr>
                        <a:buSzPct val="83333"/>
                        <a:buFont typeface="Times New Roman"/>
                        <a:buAutoNum type="arabicPlain"/>
                        <a:tabLst>
                          <a:tab pos="180975" algn="l"/>
                        </a:tabLst>
                      </a:pP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he</a:t>
                      </a:r>
                      <a:r>
                        <a:rPr sz="1200" spc="2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blog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w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b</a:t>
                      </a:r>
                      <a:r>
                        <a:rPr sz="1200" spc="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spc="1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attr</a:t>
                      </a:r>
                      <a:r>
                        <a:rPr sz="1200" spc="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cts</a:t>
                      </a:r>
                      <a:r>
                        <a:rPr sz="1200" spc="1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gro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win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g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u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ba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,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re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u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ltin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g</a:t>
                      </a:r>
                      <a:r>
                        <a:rPr sz="1200" spc="3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n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incr</a:t>
                      </a:r>
                      <a:r>
                        <a:rPr sz="1200" spc="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se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d</a:t>
                      </a:r>
                      <a:r>
                        <a:rPr sz="1200" spc="25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traf</a:t>
                      </a:r>
                      <a:r>
                        <a:rPr sz="1200" spc="-1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f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sz="1200" spc="3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ngag</a:t>
                      </a:r>
                      <a:r>
                        <a:rPr sz="1200" spc="-5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eme</a:t>
                      </a:r>
                      <a:r>
                        <a:rPr sz="1200" dirty="0">
                          <a:solidFill>
                            <a:srgbClr val="374051"/>
                          </a:solidFill>
                          <a:latin typeface="Segoe UI"/>
                          <a:cs typeface="Segoe UI"/>
                        </a:rPr>
                        <a:t>nt.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10413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D9D9E3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2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D9D9E3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1660</Words>
  <Application>Microsoft Office PowerPoint</Application>
  <PresentationFormat>Custom</PresentationFormat>
  <Paragraphs>189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Cambria</vt:lpstr>
      <vt:lpstr>Cascadia Code SemiLight</vt:lpstr>
      <vt:lpstr>Garamond</vt:lpstr>
      <vt:lpstr>Segoe UI</vt:lpstr>
      <vt:lpstr>Symbol</vt:lpstr>
      <vt:lpstr>Tahoma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link:  https://github.com/bala28-01/full-stack.git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Bala Murugan</cp:lastModifiedBy>
  <cp:revision>5</cp:revision>
  <dcterms:created xsi:type="dcterms:W3CDTF">2023-03-03T10:59:39Z</dcterms:created>
  <dcterms:modified xsi:type="dcterms:W3CDTF">2023-03-03T12:32:54Z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LastSaved">
    <vt:filetime>2023-03-03T00:00:00Z</vt:filetime>
  </property>
</Properties>
</file>