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7" r:id="rId2"/>
    <p:sldId id="259" r:id="rId3"/>
    <p:sldId id="256" r:id="rId4"/>
    <p:sldId id="264" r:id="rId5"/>
    <p:sldId id="268" r:id="rId6"/>
    <p:sldId id="269" r:id="rId7"/>
    <p:sldId id="270" r:id="rId8"/>
    <p:sldId id="274" r:id="rId9"/>
    <p:sldId id="271" r:id="rId10"/>
    <p:sldId id="273" r:id="rId11"/>
    <p:sldId id="278" r:id="rId12"/>
    <p:sldId id="275" r:id="rId13"/>
    <p:sldId id="279" r:id="rId14"/>
    <p:sldId id="277" r:id="rId15"/>
    <p:sldId id="280" r:id="rId16"/>
    <p:sldId id="282" r:id="rId17"/>
    <p:sldId id="281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85" d="100"/>
          <a:sy n="85" d="100"/>
        </p:scale>
        <p:origin x="-11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AB9671-A213-416E-AA5C-D3B382D48536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431B594-569F-40F4-B0DF-E490FC746A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chitragopinath@hotmail.com" TargetMode="External"/><Relationship Id="rId4" Type="http://schemas.openxmlformats.org/officeDocument/2006/relationships/hyperlink" Target="mailto:md@radiantmedicalservices.com" TargetMode="External"/><Relationship Id="rId5" Type="http://schemas.openxmlformats.org/officeDocument/2006/relationships/hyperlink" Target="mailto:amritrattha@hotmail.com" TargetMode="External"/><Relationship Id="rId6" Type="http://schemas.openxmlformats.org/officeDocument/2006/relationships/hyperlink" Target="mailto:nainashah@gmail.com" TargetMode="External"/><Relationship Id="rId7" Type="http://schemas.openxmlformats.org/officeDocument/2006/relationships/hyperlink" Target="mailto:sahoonjasakshi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eena.mohan05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7391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+mj-lt"/>
              </a:rPr>
              <a:t>Smart Village</a:t>
            </a:r>
            <a:endParaRPr lang="en-US" sz="3200" b="1" dirty="0" smtClean="0">
              <a:latin typeface="+mj-lt"/>
            </a:endParaRPr>
          </a:p>
          <a:p>
            <a:pPr algn="ctr"/>
            <a:r>
              <a:rPr lang="en-US" sz="3200" b="1" dirty="0" smtClean="0">
                <a:latin typeface="+mj-lt"/>
              </a:rPr>
              <a:t>Rural Rehabilitation Project</a:t>
            </a:r>
          </a:p>
          <a:p>
            <a:pPr algn="ctr"/>
            <a:endParaRPr lang="en-US" sz="3200" b="1" dirty="0">
              <a:latin typeface="+mj-lt"/>
            </a:endParaRPr>
          </a:p>
          <a:p>
            <a:pPr algn="ctr"/>
            <a:r>
              <a:rPr lang="en-US" sz="3200" b="1" dirty="0"/>
              <a:t>Target Area 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Venkatapuram </a:t>
            </a:r>
            <a:r>
              <a:rPr lang="en-US" sz="3200" b="1" dirty="0">
                <a:solidFill>
                  <a:srgbClr val="FFC000"/>
                </a:solidFill>
              </a:rPr>
              <a:t>Village, </a:t>
            </a:r>
            <a:r>
              <a:rPr lang="en-US" sz="3200" b="1" dirty="0" smtClean="0">
                <a:solidFill>
                  <a:srgbClr val="FFC000"/>
                </a:solidFill>
              </a:rPr>
              <a:t>Metu Colony</a:t>
            </a:r>
            <a:r>
              <a:rPr lang="en-US" sz="3200" b="1" dirty="0">
                <a:solidFill>
                  <a:srgbClr val="FFC000"/>
                </a:solidFill>
              </a:rPr>
              <a:t>, 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Ward - 8, Kanchipuram District, TamilNadu</a:t>
            </a:r>
            <a:r>
              <a:rPr lang="en-US" sz="3200" dirty="0" smtClean="0">
                <a:solidFill>
                  <a:srgbClr val="FFC000"/>
                </a:solidFill>
              </a:rPr>
              <a:t>.</a:t>
            </a:r>
          </a:p>
          <a:p>
            <a:pPr algn="ctr"/>
            <a:endParaRPr lang="en-US" sz="3200" dirty="0">
              <a:solidFill>
                <a:srgbClr val="FFC000"/>
              </a:solidFill>
            </a:endParaRPr>
          </a:p>
          <a:p>
            <a:pPr algn="ctr"/>
            <a:r>
              <a:rPr lang="en-US" sz="3200" b="1" dirty="0" smtClean="0"/>
              <a:t>Project </a:t>
            </a:r>
            <a:r>
              <a:rPr lang="en-US" sz="3200" b="1" dirty="0"/>
              <a:t>Duration 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Three years</a:t>
            </a:r>
          </a:p>
          <a:p>
            <a:pPr algn="ctr"/>
            <a:endParaRPr lang="en-US" sz="3200" dirty="0">
              <a:solidFill>
                <a:srgbClr val="FFC000"/>
              </a:solidFill>
            </a:endParaRPr>
          </a:p>
          <a:p>
            <a:pPr algn="ctr"/>
            <a:endParaRPr lang="en-US" sz="3200" b="1" dirty="0">
              <a:latin typeface="+mj-lt"/>
            </a:endParaRPr>
          </a:p>
        </p:txBody>
      </p:sp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43774"/>
            <a:ext cx="8763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Women Empowerment Ideas</a:t>
            </a:r>
          </a:p>
          <a:p>
            <a:endParaRPr lang="en-US" sz="3200" i="1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Micro Finance for income generation, by tying-up with </a:t>
            </a:r>
          </a:p>
          <a:p>
            <a:r>
              <a:rPr lang="en-US" sz="2800" b="1" i="1" dirty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 microfinance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Skill Building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Tailoring unit </a:t>
            </a:r>
            <a:r>
              <a:rPr lang="en-US" sz="2800" b="1" i="1" dirty="0">
                <a:solidFill>
                  <a:srgbClr val="FFC000"/>
                </a:solidFill>
              </a:rPr>
              <a:t>t</a:t>
            </a:r>
            <a:r>
              <a:rPr lang="en-US" sz="2800" b="1" i="1" dirty="0" smtClean="0">
                <a:solidFill>
                  <a:srgbClr val="FFC000"/>
                </a:solidFill>
              </a:rPr>
              <a:t>raining &amp; certification,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Income generating crafts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Sanitary napkins making &amp; marketing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BP &amp; Diabetic testing</a:t>
            </a:r>
            <a:r>
              <a:rPr lang="en-US" sz="3200" b="1" dirty="0" smtClean="0"/>
              <a:t> </a:t>
            </a:r>
          </a:p>
          <a:p>
            <a:pPr algn="ctr"/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0090" b="13741"/>
          <a:stretch>
            <a:fillRect/>
          </a:stretch>
        </p:blipFill>
        <p:spPr>
          <a:xfrm>
            <a:off x="33996" y="1447800"/>
            <a:ext cx="9078055" cy="44957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5638800"/>
            <a:ext cx="8458200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/>
              <a:t>Sanitation</a:t>
            </a:r>
            <a:endParaRPr lang="en-US" sz="2400" b="1" i="1" dirty="0"/>
          </a:p>
          <a:p>
            <a:pPr algn="r"/>
            <a:r>
              <a:rPr lang="en-US" sz="2400" b="1" i="1" dirty="0" smtClean="0">
                <a:solidFill>
                  <a:srgbClr val="FFC000"/>
                </a:solidFill>
              </a:rPr>
              <a:t>A clean surrounding for a cleaner future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668720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Sanitation - Ideas</a:t>
            </a:r>
          </a:p>
          <a:p>
            <a:endParaRPr lang="en-US" sz="3200" i="1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Building Toilets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Waste Water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Garbage Management</a:t>
            </a:r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8590"/>
          <a:stretch>
            <a:fillRect/>
          </a:stretch>
        </p:blipFill>
        <p:spPr>
          <a:xfrm>
            <a:off x="609600" y="1447800"/>
            <a:ext cx="8101264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5638800"/>
            <a:ext cx="8458200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/>
              <a:t>Environmental Awareness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>
                <a:solidFill>
                  <a:srgbClr val="FFC000"/>
                </a:solidFill>
              </a:rPr>
              <a:t>Feel responsible towards your environmental 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71600"/>
            <a:ext cx="8763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Sanitation - Ideas</a:t>
            </a:r>
          </a:p>
          <a:p>
            <a:endParaRPr lang="en-US" sz="3200" i="1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Planting of more </a:t>
            </a:r>
            <a:r>
              <a:rPr lang="en-US" sz="2800" b="1" i="1" dirty="0">
                <a:solidFill>
                  <a:srgbClr val="FFC000"/>
                </a:solidFill>
              </a:rPr>
              <a:t>t</a:t>
            </a:r>
            <a:r>
              <a:rPr lang="en-US" sz="2800" b="1" i="1" dirty="0" smtClean="0">
                <a:solidFill>
                  <a:srgbClr val="FFC000"/>
                </a:solidFill>
              </a:rPr>
              <a:t>rees </a:t>
            </a:r>
            <a:endParaRPr lang="en-US" sz="2800" b="1" i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Garbage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>
                <a:solidFill>
                  <a:srgbClr val="FFC000"/>
                </a:solidFill>
              </a:rPr>
              <a:t> C</a:t>
            </a:r>
            <a:r>
              <a:rPr lang="en-US" sz="2800" b="1" i="1" dirty="0" smtClean="0">
                <a:solidFill>
                  <a:srgbClr val="FFC000"/>
                </a:solidFill>
              </a:rPr>
              <a:t>lean Water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Solar Power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Saving Electricity Consumption Ideas, like usage of CFL, </a:t>
            </a:r>
          </a:p>
          <a:p>
            <a:r>
              <a:rPr lang="en-US" sz="2800" b="1" i="1" dirty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 LED, etc.</a:t>
            </a:r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Ideas in the Pipeline</a:t>
            </a:r>
          </a:p>
          <a:p>
            <a:endParaRPr lang="en-US" sz="32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3200" i="1" dirty="0" smtClean="0">
                <a:solidFill>
                  <a:srgbClr val="FFC000"/>
                </a:solidFill>
              </a:rPr>
              <a:t> </a:t>
            </a:r>
            <a:r>
              <a:rPr lang="en-US" sz="3200" b="1" i="1" dirty="0" smtClean="0">
                <a:solidFill>
                  <a:srgbClr val="FFC000"/>
                </a:solidFill>
              </a:rPr>
              <a:t>Men Skill Building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C000"/>
                </a:solidFill>
              </a:rPr>
              <a:t> Lifestyle and Environmental Awareness 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C000"/>
                </a:solidFill>
              </a:rPr>
              <a:t> Access to Market and Marketing 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>
                <a:solidFill>
                  <a:srgbClr val="FFC000"/>
                </a:solidFill>
              </a:rPr>
              <a:t> </a:t>
            </a:r>
            <a:r>
              <a:rPr lang="en-US" sz="3200" b="1" i="1" dirty="0" smtClean="0">
                <a:solidFill>
                  <a:srgbClr val="FFC000"/>
                </a:solidFill>
              </a:rPr>
              <a:t>Agriculture Awareness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C000"/>
                </a:solidFill>
              </a:rPr>
              <a:t> Digital Creativity 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C000"/>
                </a:solidFill>
              </a:rPr>
              <a:t> Micro Credit for Income Generation</a:t>
            </a:r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576"/>
          <a:stretch>
            <a:fillRect/>
          </a:stretch>
        </p:blipFill>
        <p:spPr>
          <a:xfrm>
            <a:off x="533400" y="1752600"/>
            <a:ext cx="8001000" cy="4267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5638800"/>
            <a:ext cx="8458200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/>
              <a:t>How do we plan to raise the money?</a:t>
            </a:r>
            <a:endParaRPr lang="en-US" sz="2400" b="1" i="1" dirty="0"/>
          </a:p>
        </p:txBody>
      </p:sp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3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66872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Getting the Funds - Ideas   </a:t>
            </a:r>
          </a:p>
          <a:p>
            <a:endParaRPr lang="en-US" sz="32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3200" i="1" dirty="0" smtClean="0">
                <a:solidFill>
                  <a:srgbClr val="FFC000"/>
                </a:solidFill>
              </a:rPr>
              <a:t> </a:t>
            </a:r>
            <a:r>
              <a:rPr lang="en-US" sz="3200" b="1" i="1" dirty="0" smtClean="0">
                <a:solidFill>
                  <a:srgbClr val="FFC000"/>
                </a:solidFill>
              </a:rPr>
              <a:t>Fund Raising Events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C000"/>
                </a:solidFill>
              </a:rPr>
              <a:t> Raising funds from Big Corporates with CSR </a:t>
            </a:r>
          </a:p>
          <a:p>
            <a:r>
              <a:rPr lang="en-US" sz="3200" b="1" i="1" dirty="0">
                <a:solidFill>
                  <a:srgbClr val="FFC000"/>
                </a:solidFill>
              </a:rPr>
              <a:t> </a:t>
            </a:r>
            <a:r>
              <a:rPr lang="en-US" sz="3200" b="1" i="1" dirty="0" smtClean="0">
                <a:solidFill>
                  <a:srgbClr val="FFC000"/>
                </a:solidFill>
              </a:rPr>
              <a:t> budgets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FFC000"/>
                </a:solidFill>
              </a:rPr>
              <a:t> Flo Members contribution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>
                <a:solidFill>
                  <a:srgbClr val="FFC000"/>
                </a:solidFill>
              </a:rPr>
              <a:t> </a:t>
            </a:r>
            <a:r>
              <a:rPr lang="en-US" sz="3200" b="1" i="1" dirty="0" smtClean="0">
                <a:solidFill>
                  <a:srgbClr val="FFC000"/>
                </a:solidFill>
              </a:rPr>
              <a:t>Other NGO collaboration</a:t>
            </a:r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66872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Its just the beginning…</a:t>
            </a:r>
          </a:p>
          <a:p>
            <a:endParaRPr lang="en-US" sz="3200" i="1" dirty="0" smtClean="0"/>
          </a:p>
          <a:p>
            <a:r>
              <a:rPr lang="en-US" sz="3200" b="1" i="1" dirty="0" smtClean="0">
                <a:solidFill>
                  <a:srgbClr val="FFC000"/>
                </a:solidFill>
              </a:rPr>
              <a:t>Our goal is to help the smart village thrive and also ensure that it self sustains. </a:t>
            </a:r>
          </a:p>
          <a:p>
            <a:endParaRPr lang="en-US" sz="3200" b="1" i="1" dirty="0" smtClean="0">
              <a:solidFill>
                <a:srgbClr val="FFC000"/>
              </a:solidFill>
            </a:endParaRPr>
          </a:p>
          <a:p>
            <a:r>
              <a:rPr lang="en-US" sz="3200" b="1" i="1" dirty="0" smtClean="0">
                <a:solidFill>
                  <a:srgbClr val="FFC000"/>
                </a:solidFill>
              </a:rPr>
              <a:t>Let us join together now, contributing whatever we can – materials, funds, </a:t>
            </a:r>
            <a:r>
              <a:rPr lang="en-US" sz="3200" b="1" i="1" dirty="0" err="1" smtClean="0">
                <a:solidFill>
                  <a:srgbClr val="FFC000"/>
                </a:solidFill>
              </a:rPr>
              <a:t>labour</a:t>
            </a:r>
            <a:r>
              <a:rPr lang="en-US" sz="3200" b="1" i="1" dirty="0" smtClean="0">
                <a:solidFill>
                  <a:srgbClr val="FFC000"/>
                </a:solidFill>
              </a:rPr>
              <a:t>, or any other resources. Together nothing is impossible!</a:t>
            </a:r>
            <a:endParaRPr lang="en-US" sz="3200" b="1" i="1" dirty="0">
              <a:solidFill>
                <a:srgbClr val="FFC000"/>
              </a:solidFill>
            </a:endParaRPr>
          </a:p>
          <a:p>
            <a:endParaRPr lang="en-US" sz="3200" i="1" dirty="0" smtClean="0">
              <a:solidFill>
                <a:srgbClr val="FFC000"/>
              </a:solidFill>
            </a:endParaRPr>
          </a:p>
          <a:p>
            <a:r>
              <a:rPr lang="en-US" sz="3200" b="1" i="1" dirty="0" smtClean="0"/>
              <a:t>THANK YOU!</a:t>
            </a:r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>Contact us:</a:t>
            </a:r>
            <a:endParaRPr lang="en-US" sz="3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151334"/>
              </p:ext>
            </p:extLst>
          </p:nvPr>
        </p:nvGraphicFramePr>
        <p:xfrm>
          <a:off x="457200" y="914400"/>
          <a:ext cx="8153397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883"/>
                <a:gridCol w="1647434"/>
                <a:gridCol w="4300080"/>
              </a:tblGrid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Meena Mohan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9841562783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sng" strike="noStrike" dirty="0">
                          <a:effectLst/>
                          <a:hlinkClick r:id="rId2"/>
                        </a:rPr>
                        <a:t>meena.mohan05@gmail.com</a:t>
                      </a:r>
                      <a:endParaRPr lang="en-US" sz="24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 err="1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Chitra</a:t>
                      </a:r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Gopinath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9840055216</a:t>
                      </a:r>
                      <a:endParaRPr lang="en-US" sz="2400" b="1" i="0" u="none" strike="noStrike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sng" strike="noStrike" dirty="0" smtClean="0">
                          <a:effectLst/>
                          <a:hlinkClick r:id="rId3"/>
                        </a:rPr>
                        <a:t>chitragopinath@hotmail.com</a:t>
                      </a:r>
                      <a:endParaRPr lang="en-US" sz="24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 err="1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Dr.Renuka</a:t>
                      </a:r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 David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9840982552</a:t>
                      </a:r>
                      <a:endParaRPr lang="en-US" sz="2400" b="1" i="0" u="none" strike="noStrike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sng" strike="noStrike" dirty="0">
                          <a:effectLst/>
                          <a:hlinkClick r:id="rId4"/>
                        </a:rPr>
                        <a:t>md@radiantmedicalservices.com</a:t>
                      </a:r>
                      <a:endParaRPr lang="en-US" sz="24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Amrit </a:t>
                      </a:r>
                      <a:r>
                        <a:rPr lang="en-US" sz="2400" b="1" u="none" strike="noStrike" dirty="0" err="1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Rattha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9841018885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sng" strike="noStrike" dirty="0">
                          <a:effectLst/>
                          <a:hlinkClick r:id="rId5"/>
                        </a:rPr>
                        <a:t>amritrattha@hotmail.com</a:t>
                      </a:r>
                      <a:endParaRPr lang="en-US" sz="24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Naina Shah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8754502493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sng" strike="noStrike" dirty="0" smtClean="0">
                          <a:effectLst/>
                          <a:hlinkClick r:id="rId6"/>
                        </a:rPr>
                        <a:t>chennaismartvillage@</a:t>
                      </a:r>
                      <a:r>
                        <a:rPr lang="en-US" sz="2400" b="1" u="sng" strike="noStrike" dirty="0">
                          <a:effectLst/>
                          <a:hlinkClick r:id="rId6"/>
                        </a:rPr>
                        <a:t>gmail.com</a:t>
                      </a:r>
                      <a:endParaRPr lang="en-US" sz="24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 err="1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Sakshi</a:t>
                      </a:r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Sahoonja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9790889999</a:t>
                      </a:r>
                      <a:endParaRPr lang="en-US" sz="2400" b="1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sng" strike="noStrike" dirty="0">
                          <a:effectLst/>
                          <a:hlinkClick r:id="rId7"/>
                        </a:rPr>
                        <a:t>sahoonjasakshi@gmail.com</a:t>
                      </a:r>
                      <a:endParaRPr lang="en-US" sz="24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5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914400"/>
            <a:ext cx="7391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Our Team  </a:t>
            </a:r>
            <a:endParaRPr lang="en-US" sz="2400" b="1" dirty="0" smtClean="0">
              <a:solidFill>
                <a:srgbClr val="FFC000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Meena </a:t>
            </a:r>
            <a:r>
              <a:rPr lang="en-US" sz="2400" b="1" dirty="0" smtClean="0">
                <a:solidFill>
                  <a:srgbClr val="FFC000"/>
                </a:solidFill>
              </a:rPr>
              <a:t>Mohan</a:t>
            </a:r>
          </a:p>
          <a:p>
            <a:pPr algn="ctr"/>
            <a:r>
              <a:rPr lang="en-US" sz="2400" b="1" dirty="0" err="1" smtClean="0">
                <a:solidFill>
                  <a:srgbClr val="FFC000"/>
                </a:solidFill>
              </a:rPr>
              <a:t>Chitra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Gopinath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Dr. </a:t>
            </a:r>
            <a:r>
              <a:rPr lang="en-US" sz="2400" b="1" dirty="0" err="1" smtClean="0">
                <a:solidFill>
                  <a:srgbClr val="FFC000"/>
                </a:solidFill>
              </a:rPr>
              <a:t>Renuka</a:t>
            </a:r>
            <a:r>
              <a:rPr lang="en-US" sz="2400" b="1" dirty="0" smtClean="0">
                <a:solidFill>
                  <a:srgbClr val="FFC000"/>
                </a:solidFill>
              </a:rPr>
              <a:t> David</a:t>
            </a:r>
          </a:p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Naina Shah</a:t>
            </a:r>
          </a:p>
          <a:p>
            <a:pPr algn="ctr"/>
            <a:r>
              <a:rPr lang="en-US" sz="2400" b="1" dirty="0" err="1" smtClean="0">
                <a:solidFill>
                  <a:srgbClr val="FFC000"/>
                </a:solidFill>
              </a:rPr>
              <a:t>Sakshi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Sahoonja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Student group </a:t>
            </a:r>
            <a:r>
              <a:rPr lang="en-US" sz="2400" b="1" dirty="0" smtClean="0">
                <a:solidFill>
                  <a:srgbClr val="FFC000"/>
                </a:solidFill>
              </a:rPr>
              <a:t>(leader - Armaan </a:t>
            </a:r>
            <a:r>
              <a:rPr lang="en-US" sz="2400" b="1" dirty="0" smtClean="0">
                <a:solidFill>
                  <a:srgbClr val="FFC000"/>
                </a:solidFill>
              </a:rPr>
              <a:t>Goyal)</a:t>
            </a:r>
          </a:p>
          <a:p>
            <a:pPr algn="ctr"/>
            <a:endParaRPr lang="en-US" sz="2400" b="1" dirty="0" smtClean="0">
              <a:solidFill>
                <a:srgbClr val="FFC000"/>
              </a:solidFill>
            </a:endParaRPr>
          </a:p>
          <a:p>
            <a:pPr algn="ctr"/>
            <a:r>
              <a:rPr lang="en-US" sz="2400" b="1" dirty="0" smtClean="0">
                <a:latin typeface="+mj-lt"/>
              </a:rPr>
              <a:t>Advisor</a:t>
            </a:r>
            <a:r>
              <a:rPr lang="en-US" sz="2400" b="1" dirty="0" smtClean="0">
                <a:solidFill>
                  <a:srgbClr val="FFC000"/>
                </a:solidFill>
                <a:latin typeface="+mj-lt"/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rgbClr val="FFC000"/>
                </a:solidFill>
                <a:latin typeface="+mj-lt"/>
              </a:rPr>
              <a:t>Padma </a:t>
            </a:r>
            <a:r>
              <a:rPr lang="en-US" sz="2400" b="1" dirty="0" err="1" smtClean="0">
                <a:solidFill>
                  <a:srgbClr val="FFC000"/>
                </a:solidFill>
                <a:latin typeface="+mj-lt"/>
              </a:rPr>
              <a:t>Venkatraman</a:t>
            </a:r>
            <a:r>
              <a:rPr lang="en-US" sz="2400" b="1" dirty="0" smtClean="0">
                <a:solidFill>
                  <a:srgbClr val="FFC000"/>
                </a:solidFill>
                <a:latin typeface="+mj-lt"/>
              </a:rPr>
              <a:t>,</a:t>
            </a:r>
          </a:p>
          <a:p>
            <a:pPr algn="ctr"/>
            <a:r>
              <a:rPr lang="en-US" sz="2400" b="1" dirty="0" smtClean="0">
                <a:solidFill>
                  <a:srgbClr val="FFC000"/>
                </a:solidFill>
                <a:latin typeface="+mj-lt"/>
              </a:rPr>
              <a:t>Women’s India Association, President</a:t>
            </a:r>
          </a:p>
          <a:p>
            <a:pPr algn="ctr"/>
            <a:endParaRPr lang="en-US" sz="2800" b="1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1" y="930482"/>
            <a:ext cx="6934200" cy="41749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5124271"/>
            <a:ext cx="81534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/>
              <a:t>Get Inspired -</a:t>
            </a:r>
            <a:r>
              <a:rPr lang="en-US" sz="2400" b="1" dirty="0" smtClean="0"/>
              <a:t> SMART VILLAGE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>
                <a:solidFill>
                  <a:srgbClr val="FFC000"/>
                </a:solidFill>
              </a:rPr>
              <a:t>A concept adopted worldwide.</a:t>
            </a:r>
          </a:p>
          <a:p>
            <a:pPr algn="r"/>
            <a:r>
              <a:rPr lang="en-US" sz="2400" b="1" i="1" dirty="0" smtClean="0">
                <a:solidFill>
                  <a:srgbClr val="FFC000"/>
                </a:solidFill>
              </a:rPr>
              <a:t>All we need is to apply the right concept in the right place 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7" name="Picture 6" descr="0x0ss-85.jpg"/>
          <p:cNvPicPr>
            <a:picLocks noChangeAspect="1"/>
          </p:cNvPicPr>
          <p:nvPr/>
        </p:nvPicPr>
        <p:blipFill>
          <a:blip r:embed="rId3" cstate="print"/>
          <a:srcRect t="15385" b="26923"/>
          <a:stretch>
            <a:fillRect/>
          </a:stretch>
        </p:blipFill>
        <p:spPr>
          <a:xfrm>
            <a:off x="7010400" y="228600"/>
            <a:ext cx="19812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5908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Our Focus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+mj-lt"/>
              </a:rPr>
              <a:t>Make this village self sustaining, 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+mj-lt"/>
              </a:rPr>
              <a:t>with a good quality of life </a:t>
            </a:r>
            <a:endParaRPr lang="en-US" sz="3200" b="1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00" y="457200"/>
            <a:ext cx="6658707" cy="5410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5181600"/>
            <a:ext cx="81534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/>
              <a:t>Children-</a:t>
            </a:r>
            <a:r>
              <a:rPr lang="en-US" sz="2400" b="1" dirty="0" smtClean="0"/>
              <a:t> THEIR FUTURE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>
                <a:solidFill>
                  <a:srgbClr val="FFC000"/>
                </a:solidFill>
              </a:rPr>
              <a:t>Our first priority will be the welfare of Children in the village.</a:t>
            </a:r>
          </a:p>
          <a:p>
            <a:pPr algn="r"/>
            <a:r>
              <a:rPr lang="en-US" sz="2400" b="1" i="1" dirty="0" smtClean="0">
                <a:solidFill>
                  <a:srgbClr val="FFC000"/>
                </a:solidFill>
              </a:rPr>
              <a:t>Secure the Future of this village.  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3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8538"/>
            <a:ext cx="8763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Children -</a:t>
            </a:r>
            <a:r>
              <a:rPr lang="en-US" sz="3200" b="1" dirty="0" smtClean="0"/>
              <a:t> THEIR FUTURE –</a:t>
            </a:r>
            <a:r>
              <a:rPr lang="en-US" sz="3200" b="1" i="1" dirty="0" smtClean="0"/>
              <a:t> Ideas</a:t>
            </a:r>
          </a:p>
          <a:p>
            <a:endParaRPr lang="en-US" sz="3200" i="1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100 % Education for all the children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Special after school tuitions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Special Sport Coaching eg.Volley ball, Basketball court,   </a:t>
            </a:r>
          </a:p>
          <a:p>
            <a:r>
              <a:rPr lang="en-US" sz="2800" b="1" i="1" dirty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 Cricket, etc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Children’s playground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Library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Nutrition to Children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Tie up with colleges to support college going children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Skills building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Placements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Digital Education</a:t>
            </a:r>
            <a:endParaRPr lang="en-US" sz="2800" b="1" dirty="0"/>
          </a:p>
          <a:p>
            <a:r>
              <a:rPr lang="en-US" sz="3200" b="1" dirty="0" smtClean="0"/>
              <a:t> </a:t>
            </a:r>
          </a:p>
          <a:p>
            <a:pPr algn="ctr"/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638800"/>
            <a:ext cx="8153400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/>
              <a:t>Health &amp; Hygiene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>
                <a:solidFill>
                  <a:srgbClr val="FFC000"/>
                </a:solidFill>
              </a:rPr>
              <a:t>For a Future free from disease and illness. 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196" y="1345647"/>
            <a:ext cx="8805204" cy="4390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35997"/>
            <a:ext cx="8763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Health &amp; Hygiene</a:t>
            </a:r>
          </a:p>
          <a:p>
            <a:endParaRPr lang="en-US" sz="3200" i="1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C000"/>
                </a:solidFill>
              </a:rPr>
              <a:t> </a:t>
            </a:r>
            <a:r>
              <a:rPr lang="en-US" sz="2800" b="1" i="1" dirty="0" smtClean="0">
                <a:solidFill>
                  <a:srgbClr val="FFC000"/>
                </a:solidFill>
              </a:rPr>
              <a:t>Creating Community Health Centre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Tying up with SRM Medical College 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C000"/>
                </a:solidFill>
              </a:rPr>
              <a:t> Medical Camps with different NGO's Health and Hygiene Awareness programs in :- </a:t>
            </a:r>
            <a:endParaRPr lang="en-US" sz="2800" b="1" i="1" dirty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Pediatrics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Gynecology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Diabetics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Psychiatrist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>
                <a:solidFill>
                  <a:srgbClr val="FFC000"/>
                </a:solidFill>
              </a:rPr>
              <a:t>Cancer</a:t>
            </a:r>
            <a:endParaRPr lang="en-US" sz="3200" b="1" dirty="0" smtClean="0"/>
          </a:p>
        </p:txBody>
      </p:sp>
      <p:pic>
        <p:nvPicPr>
          <p:cNvPr id="3" name="Picture 2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x0ss-85.jpg"/>
          <p:cNvPicPr>
            <a:picLocks noChangeAspect="1"/>
          </p:cNvPicPr>
          <p:nvPr/>
        </p:nvPicPr>
        <p:blipFill>
          <a:blip r:embed="rId2" cstate="print"/>
          <a:srcRect t="15385" b="11538"/>
          <a:stretch>
            <a:fillRect/>
          </a:stretch>
        </p:blipFill>
        <p:spPr>
          <a:xfrm>
            <a:off x="7010400" y="228600"/>
            <a:ext cx="1981200" cy="1447800"/>
          </a:xfrm>
          <a:prstGeom prst="rect">
            <a:avLst/>
          </a:prstGeom>
        </p:spPr>
      </p:pic>
      <p:pic>
        <p:nvPicPr>
          <p:cNvPr id="6" name="Picture 5" descr="helping-hand.jp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284"/>
          <a:stretch>
            <a:fillRect/>
          </a:stretch>
        </p:blipFill>
        <p:spPr>
          <a:xfrm>
            <a:off x="228600" y="1403863"/>
            <a:ext cx="7086600" cy="47683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0" y="5638800"/>
            <a:ext cx="8153400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/>
              <a:t>Empowerment of Women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>
                <a:solidFill>
                  <a:srgbClr val="FFC000"/>
                </a:solidFill>
              </a:rPr>
              <a:t>Securing the backbone of the village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424</Words>
  <Application>Microsoft Macintosh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us: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deepali Goyal</cp:lastModifiedBy>
  <cp:revision>79</cp:revision>
  <dcterms:created xsi:type="dcterms:W3CDTF">2016-04-19T15:10:20Z</dcterms:created>
  <dcterms:modified xsi:type="dcterms:W3CDTF">2017-10-21T13:43:04Z</dcterms:modified>
</cp:coreProperties>
</file>