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1A867-999B-B275-583D-49616C98BC55}" v="471" dt="2025-05-30T13:54:3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Serverless Web Application using AWS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70075"/>
            <a:ext cx="9144000" cy="14688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alibri"/>
                <a:ea typeface="+mn-lt"/>
                <a:cs typeface="+mn-lt"/>
              </a:rPr>
              <a:t>A Full-Stack, Scalable, and Secure Web App without Server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D6546B-C437-41D7-4B99-A07D682EFF57}"/>
              </a:ext>
            </a:extLst>
          </p:cNvPr>
          <p:cNvSpPr txBox="1"/>
          <p:nvPr/>
        </p:nvSpPr>
        <p:spPr>
          <a:xfrm>
            <a:off x="7280997" y="5154282"/>
            <a:ext cx="3385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Presented by: Pravin Balaji K N</a:t>
            </a:r>
            <a:endParaRPr lang="en-US" sz="20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3EB7-5D44-E197-D700-8FF6AB4B3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Introduction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8A33A-07F1-B8BB-F6CD-27C4D9993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Calibri"/>
                <a:ea typeface="+mn-lt"/>
                <a:cs typeface="+mn-lt"/>
              </a:rPr>
              <a:t> </a:t>
            </a:r>
            <a:r>
              <a:rPr lang="en-US" sz="2400" dirty="0">
                <a:latin typeface="Calibri"/>
                <a:ea typeface="+mn-lt"/>
                <a:cs typeface="+mn-lt"/>
              </a:rPr>
              <a:t>This project demonstrates the design and deployment of a fully serverless web application using AWS services. By leveraging S3, Lambda, API Gateway, and DynamoDB, we built a scalable and cost-effective solution that processes and stores student data through a responsive frontend interface.</a:t>
            </a:r>
          </a:p>
          <a:p>
            <a:pPr marL="0" indent="0" algn="just">
              <a:buNone/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/>
                <a:ea typeface="+mn-lt"/>
                <a:cs typeface="+mn-lt"/>
              </a:rPr>
              <a:t> The solution ensures secure and fast access through CloudFront and eliminates the need for any server provisioning or maintenance.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08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67D5-1B44-833F-9D6A-1C90A06A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Architecture Overview</a:t>
            </a:r>
            <a:endParaRPr lang="en-US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37267-F0E7-475D-28B1-D232FA059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pic>
        <p:nvPicPr>
          <p:cNvPr id="4" name="Picture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10B627B6-774B-514D-6B25-24BB30F5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97" y="1970936"/>
            <a:ext cx="10125206" cy="313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306B0-8513-6880-76B7-BAEB7E0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2667"/>
            <a:ext cx="10515600" cy="5374296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alibri"/>
                <a:ea typeface="+mn-lt"/>
                <a:cs typeface="+mn-lt"/>
              </a:rPr>
              <a:t>Services Involved: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Amazon S3:</a:t>
            </a:r>
            <a:r>
              <a:rPr lang="en-US" dirty="0">
                <a:latin typeface="Calibri"/>
                <a:ea typeface="+mn-lt"/>
                <a:cs typeface="+mn-lt"/>
              </a:rPr>
              <a:t> Hosts the frontend HTML/JavaScript.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Amazon CloudFront: </a:t>
            </a:r>
            <a:r>
              <a:rPr lang="en-US" dirty="0">
                <a:latin typeface="Calibri"/>
                <a:ea typeface="+mn-lt"/>
                <a:cs typeface="+mn-lt"/>
              </a:rPr>
              <a:t>Distributes content securely over HTTPS.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API Gateway:</a:t>
            </a:r>
            <a:r>
              <a:rPr lang="en-US" dirty="0">
                <a:latin typeface="Calibri"/>
                <a:ea typeface="+mn-lt"/>
                <a:cs typeface="+mn-lt"/>
              </a:rPr>
              <a:t> Interfaces between frontend and backend.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AWS Lambda:</a:t>
            </a:r>
            <a:r>
              <a:rPr lang="en-US" dirty="0">
                <a:latin typeface="Calibri"/>
                <a:ea typeface="+mn-lt"/>
                <a:cs typeface="+mn-lt"/>
              </a:rPr>
              <a:t> Runs GET and POST logic.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bri"/>
                <a:ea typeface="+mn-lt"/>
                <a:cs typeface="+mn-lt"/>
              </a:rPr>
              <a:t>Amazon DynamoDB:</a:t>
            </a:r>
            <a:r>
              <a:rPr lang="en-US" dirty="0">
                <a:latin typeface="Calibri"/>
                <a:ea typeface="+mn-lt"/>
                <a:cs typeface="+mn-lt"/>
              </a:rPr>
              <a:t> NoSQL data store for student records.</a:t>
            </a:r>
          </a:p>
          <a:p>
            <a:pPr marL="0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latin typeface="Calibri"/>
                <a:ea typeface="+mn-lt"/>
                <a:cs typeface="+mn-lt"/>
              </a:rPr>
              <a:t>Flow Summary: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User interacts with a static frontend hosted on S3.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JavaScript sends requests to API Gateway.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API Gateway routes to Lambda (GET/POST)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Lambda processes data and interacts with DynamoDB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"/>
                <a:ea typeface="+mn-lt"/>
                <a:cs typeface="+mn-lt"/>
              </a:rPr>
              <a:t>CloudFront serves the frontend over HTTPS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424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975D-D552-A8A3-C738-4DAE0E32D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Work Partition</a:t>
            </a:r>
            <a:endParaRPr lang="en-US" b="1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FEF0D-1171-879E-9DEE-1D81D847F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228"/>
            <a:ext cx="10515600" cy="46227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This serverless web application project highlights the efficiency of using AWS cloud-native services to build responsive, scalable, and secure systems. It proves that high-performance applications can be built without managing a single server, allowing developers to focus on features and experience.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ea typeface="Calibri"/>
                <a:cs typeface="Calibri"/>
              </a:rPr>
              <a:t>Partition 1: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Backend Configuration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ea typeface="Calibri"/>
                <a:cs typeface="Calibri"/>
              </a:rPr>
              <a:t>Partition 2: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API Gateway &amp; Static Website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/>
                <a:ea typeface="+mn-lt"/>
                <a:cs typeface="+mn-lt"/>
              </a:rPr>
              <a:t>Partition 3: </a:t>
            </a:r>
            <a:r>
              <a:rPr lang="en-US" sz="2400" b="1" dirty="0">
                <a:latin typeface="Calibri"/>
                <a:ea typeface="+mn-lt"/>
                <a:cs typeface="+mn-lt"/>
              </a:rPr>
              <a:t>CloudFront Distribution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400" b="1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223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0DE3-D8B5-433F-5C2B-3C8E467C8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Problem-Solution Summary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5DEA1-1A12-5DA6-0DA7-7279733BE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The Problem: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Traditional web hosting involves provisioning, scaling, and securing backend servers.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Increased complexity and cost for lightweight apps.</a:t>
            </a:r>
          </a:p>
          <a:p>
            <a:endParaRPr lang="en-US" sz="2000" dirty="0">
              <a:latin typeface="Calibri"/>
              <a:ea typeface="+mn-lt"/>
              <a:cs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Our Solution:</a:t>
            </a:r>
            <a:endParaRPr lang="en-US" sz="2000" b="1">
              <a:latin typeface="Calibri"/>
              <a:ea typeface="Calibri"/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A 100% serverless architecture with no servers to manage.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Uses AWS managed services to automate scaling, security, and availability.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Rapid deployment of full-stack apps with minimal code.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119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886D-8790-4965-968B-06A670998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Primary Use Cases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05F56-26D9-17AE-9775-C1E2AFDE7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Calibri"/>
                <a:ea typeface="Calibri"/>
                <a:cs typeface="Calibri"/>
              </a:rPr>
              <a:t>To-Do-List Static website can be hosted.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Online registration and student forms.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Contact submission systems.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Lightweight SaaS product dashboards.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/>
                <a:ea typeface="+mn-lt"/>
                <a:cs typeface="+mn-lt"/>
              </a:rPr>
              <a:t>Event signup or feedback applications.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FF6C0E-18B9-B83B-482C-A0C597A8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19" y="1135810"/>
            <a:ext cx="6397926" cy="365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9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5CE0A-4852-F0AB-251F-338FE88B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Benefits &amp; Value Proposition</a:t>
            </a:r>
            <a:endParaRPr lang="en-US" b="1" dirty="0">
              <a:latin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CB114-BB0B-0A02-14EE-094FFBC0C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4747"/>
            <a:ext cx="10515600" cy="415301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b="1" dirty="0">
                <a:latin typeface="Calibri"/>
                <a:ea typeface="+mn-lt"/>
                <a:cs typeface="+mn-lt"/>
              </a:rPr>
              <a:t>Serverless Design:</a:t>
            </a:r>
            <a:r>
              <a:rPr lang="en-US" sz="2000" dirty="0">
                <a:latin typeface="Calibri"/>
                <a:ea typeface="+mn-lt"/>
                <a:cs typeface="+mn-lt"/>
              </a:rPr>
              <a:t> No infrastructure to manage.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/>
                <a:ea typeface="+mn-lt"/>
                <a:cs typeface="+mn-lt"/>
              </a:rPr>
              <a:t>High Scalability:</a:t>
            </a:r>
            <a:r>
              <a:rPr lang="en-US" sz="2000" dirty="0">
                <a:latin typeface="Calibri"/>
                <a:ea typeface="+mn-lt"/>
                <a:cs typeface="+mn-lt"/>
              </a:rPr>
              <a:t> Seamless scaling with user traffic.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/>
                <a:ea typeface="+mn-lt"/>
                <a:cs typeface="+mn-lt"/>
              </a:rPr>
              <a:t>Real-Time Processing: </a:t>
            </a:r>
            <a:r>
              <a:rPr lang="en-US" sz="2000" dirty="0">
                <a:latin typeface="Calibri"/>
                <a:ea typeface="+mn-lt"/>
                <a:cs typeface="+mn-lt"/>
              </a:rPr>
              <a:t>Instant data storage and retrieval via Lambda &amp; DynamoDB.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/>
                <a:ea typeface="+mn-lt"/>
                <a:cs typeface="+mn-lt"/>
              </a:rPr>
              <a:t>Low Cost: </a:t>
            </a:r>
            <a:r>
              <a:rPr lang="en-US" sz="2000" dirty="0">
                <a:latin typeface="Calibri"/>
                <a:ea typeface="+mn-lt"/>
                <a:cs typeface="+mn-lt"/>
              </a:rPr>
              <a:t>Pay only for what you use.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latin typeface="Calibri"/>
                <a:ea typeface="+mn-lt"/>
                <a:cs typeface="+mn-lt"/>
              </a:rPr>
              <a:t>Secure Access:</a:t>
            </a:r>
            <a:r>
              <a:rPr lang="en-US" sz="2000" dirty="0">
                <a:latin typeface="Calibri"/>
                <a:ea typeface="+mn-lt"/>
                <a:cs typeface="+mn-lt"/>
              </a:rPr>
              <a:t> HTTPS and role-based security.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Calibri"/>
                <a:ea typeface="+mn-lt"/>
                <a:cs typeface="+mn-lt"/>
              </a:rPr>
              <a:t>Conclusion</a:t>
            </a:r>
            <a:endParaRPr lang="en-US" sz="2400" b="1" dirty="0">
              <a:latin typeface="Calibri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This serverless web application project highlights the efficiency of using AWS cloud-native services to build responsive, scalable, and secure systems. It proves that high-performance applications can be built without managing a single server, allowing developers to focus on features and experience.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5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D257739-552E-DFD2-97EF-68C77F9DD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655" y="1031654"/>
            <a:ext cx="4794690" cy="47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17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Serverless Web Application using AWS </vt:lpstr>
      <vt:lpstr>Introduction</vt:lpstr>
      <vt:lpstr>Architecture Overview</vt:lpstr>
      <vt:lpstr>PowerPoint Presentation</vt:lpstr>
      <vt:lpstr>Work Partition</vt:lpstr>
      <vt:lpstr>Problem-Solution Summary</vt:lpstr>
      <vt:lpstr>Primary Use Cases</vt:lpstr>
      <vt:lpstr>Benefits &amp; Value Proposition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227</cp:revision>
  <dcterms:created xsi:type="dcterms:W3CDTF">2025-05-30T12:07:37Z</dcterms:created>
  <dcterms:modified xsi:type="dcterms:W3CDTF">2025-05-30T13:55:33Z</dcterms:modified>
</cp:coreProperties>
</file>