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1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61EC8-1D73-495C-84AD-4B55913DF4A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1AE74-9635-4C8A-AC69-A4D36BE7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six steps</a:t>
            </a:r>
          </a:p>
        </p:txBody>
      </p:sp>
    </p:spTree>
    <p:extLst>
      <p:ext uri="{BB962C8B-B14F-4D97-AF65-F5344CB8AC3E}">
        <p14:creationId xmlns:p14="http://schemas.microsoft.com/office/powerpoint/2010/main" val="209755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97AC8C4-39A9-5542-8126-69E63CBAB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540932 w 12192000"/>
              <a:gd name="connsiteY5" fmla="*/ 982133 h 6858000"/>
              <a:gd name="connsiteX6" fmla="*/ 1540932 w 12192000"/>
              <a:gd name="connsiteY6" fmla="*/ 5677689 h 6858000"/>
              <a:gd name="connsiteX7" fmla="*/ 5029199 w 12192000"/>
              <a:gd name="connsiteY7" fmla="*/ 5677689 h 6858000"/>
              <a:gd name="connsiteX8" fmla="*/ 5029199 w 12192000"/>
              <a:gd name="connsiteY8" fmla="*/ 982133 h 6858000"/>
              <a:gd name="connsiteX9" fmla="*/ 1540932 w 12192000"/>
              <a:gd name="connsiteY9" fmla="*/ 982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540932" y="982133"/>
                </a:moveTo>
                <a:lnTo>
                  <a:pt x="1540932" y="5677689"/>
                </a:lnTo>
                <a:lnTo>
                  <a:pt x="5029199" y="5677689"/>
                </a:lnTo>
                <a:lnTo>
                  <a:pt x="5029199" y="982133"/>
                </a:lnTo>
                <a:lnTo>
                  <a:pt x="1540932" y="982133"/>
                </a:lnTo>
                <a:close/>
              </a:path>
            </a:pathLst>
          </a:cu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tron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3D110-4CA2-9A4D-A69D-C1440765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3211" y="1542481"/>
            <a:ext cx="5189415" cy="3773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27B7A5-0A48-A94C-BB86-92E5B02E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224" y="6364224"/>
            <a:ext cx="1106424" cy="3418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B55A19-56A2-5844-87FD-47BF01897A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6781" y="5677689"/>
            <a:ext cx="4034825" cy="346019"/>
          </a:xfrm>
        </p:spPr>
        <p:txBody>
          <a:bodyPr lIns="0">
            <a:normAutofit/>
          </a:bodyPr>
          <a:lstStyle>
            <a:lvl1pPr marL="0" indent="0">
              <a:buNone/>
              <a:defRPr baseline="0"/>
            </a:lvl1pPr>
          </a:lstStyle>
          <a:p>
            <a:r>
              <a:rPr lang="en-US" sz="1800" dirty="0"/>
              <a:t>Name of Presenter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4E339F-5C0E-D54A-8E1A-2EE4C0D2A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0981" y="2008188"/>
            <a:ext cx="4080626" cy="2890837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Patron" pitchFamily="2" charset="77"/>
                <a:ea typeface="+mj-ea"/>
                <a:cs typeface="Heebo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 smtClean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i="0" kern="1200" dirty="0">
                <a:solidFill>
                  <a:schemeClr val="bg2"/>
                </a:solidFill>
                <a:latin typeface="Work Sans" pitchFamily="2" charset="77"/>
                <a:ea typeface="+mj-ea"/>
                <a:cs typeface="Heebo" pitchFamily="2" charset="-79"/>
              </a:defRPr>
            </a:lvl5pPr>
          </a:lstStyle>
          <a:p>
            <a:pPr lvl="0"/>
            <a:r>
              <a:rPr lang="en-US" dirty="0"/>
              <a:t>Title goes here. Add </a:t>
            </a:r>
            <a:r>
              <a:rPr lang="en-US" dirty="0" err="1"/>
              <a:t>bg</a:t>
            </a:r>
            <a:r>
              <a:rPr lang="en-US" dirty="0"/>
              <a:t>-image.</a:t>
            </a:r>
          </a:p>
        </p:txBody>
      </p:sp>
    </p:spTree>
    <p:extLst>
      <p:ext uri="{BB962C8B-B14F-4D97-AF65-F5344CB8AC3E}">
        <p14:creationId xmlns:p14="http://schemas.microsoft.com/office/powerpoint/2010/main" val="18845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F386443-210B-F34F-8808-321213DCA5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721" y="655821"/>
            <a:ext cx="2634718" cy="538531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34512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F7DAC7FF-1BB4-A047-BE79-A7C2057046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997" y="655821"/>
            <a:ext cx="2617253" cy="5385315"/>
          </a:xfrm>
          <a:prstGeom prst="rect">
            <a:avLst/>
          </a:prstGeom>
        </p:spPr>
      </p:pic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86E1C5-3FAB-874C-8336-8CB40B36F4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9088" y="1161288"/>
            <a:ext cx="2478024" cy="438912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-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F386443-210B-F34F-8808-321213DCA5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641" y="655821"/>
            <a:ext cx="2634718" cy="538531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80432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FF8882F-2357-A942-A6A2-F60F1A4F15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013093" y="523368"/>
            <a:ext cx="4165814" cy="5756399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11880" y="1527049"/>
            <a:ext cx="4956047" cy="37398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1962" y="2865649"/>
            <a:ext cx="6668077" cy="646331"/>
          </a:xfrm>
        </p:spPr>
        <p:txBody>
          <a:bodyPr wrap="square">
            <a:spAutoFit/>
          </a:bodyPr>
          <a:lstStyle>
            <a:lvl1pPr algn="ctr">
              <a:defRPr sz="4000"/>
            </a:lvl1pPr>
          </a:lstStyle>
          <a:p>
            <a:r>
              <a:rPr lang="en-US" dirty="0"/>
              <a:t>Key point or concept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0231" y="3642289"/>
            <a:ext cx="6311539" cy="480131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134676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/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569" y="2021315"/>
            <a:ext cx="675156" cy="830997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BB9C1AE-AB2A-5C43-BE49-6F673E43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325" y="2021315"/>
            <a:ext cx="759614" cy="830997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1E87A3-0087-7742-BF0D-479530A9C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2083" y="2021315"/>
            <a:ext cx="758354" cy="830997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6E95-F5B8-B04A-A89D-ECBF1C68CB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4568" y="2898686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79696F2-FA8D-7F47-AD4F-BB3446581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325" y="2898686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4D2482-1099-9A41-9C36-A6CC6A266F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32082" y="2898686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F3FD4C-1834-9A49-B59A-590BB351A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Patron" pitchFamily="2" charset="77"/>
              </a:defRPr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4D4C19-0573-8149-A828-FB662744A3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4568" y="4303825"/>
            <a:ext cx="777993" cy="830997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BCC24EC-AC7A-F545-AFF9-4BDC5CBB45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325" y="4303825"/>
            <a:ext cx="759614" cy="830997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8F6A70B-4EE8-444A-A6EA-B8D8ADE8A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2083" y="4303825"/>
            <a:ext cx="758354" cy="830997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3E812DF-6AA8-794C-B6B0-542D91CCEE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4568" y="5181196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0EE3869-3E8C-5A41-A6B1-8B52C79F60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3325" y="5181196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80430FD-F11A-BF43-8785-D85E5F507C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2082" y="5181196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71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3E308-166D-2944-88C7-A93A99CF06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2718"/>
            <a:ext cx="10096234" cy="932563"/>
          </a:xfrm>
          <a:noFill/>
          <a:ln>
            <a:noFill/>
          </a:ln>
        </p:spPr>
        <p:txBody>
          <a:bodyPr wrap="square" lIns="182880" tIns="182880" bIns="13716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r>
              <a:rPr lang="en-US" dirty="0"/>
              <a:t>Title Slide 1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DBFE0A-0509-FE46-B92A-D879F1C42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32263"/>
            <a:ext cx="7999413" cy="7397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60908167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3E308-166D-2944-88C7-A93A99CF06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2718"/>
            <a:ext cx="8776063" cy="932563"/>
          </a:xfrm>
          <a:solidFill>
            <a:srgbClr val="0CABF9"/>
          </a:solidFill>
          <a:ln>
            <a:noFill/>
          </a:ln>
        </p:spPr>
        <p:txBody>
          <a:bodyPr wrap="square" lIns="182880" tIns="182880" bIns="137160">
            <a:spAutoFit/>
          </a:bodyPr>
          <a:lstStyle>
            <a:lvl1pPr>
              <a:defRPr sz="4400" b="1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r>
              <a:rPr lang="en-US" dirty="0"/>
              <a:t>Title Slide 2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DBFE0A-0509-FE46-B92A-D879F1C42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32263"/>
            <a:ext cx="7999413" cy="7397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64165581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9322" y="1877266"/>
            <a:ext cx="8813356" cy="3103469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9900" b="1" i="0">
                <a:latin typeface="Patron" pitchFamily="2" charset="77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67948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568" y="2744486"/>
            <a:ext cx="900246" cy="1015663"/>
          </a:xfrm>
          <a:solidFill>
            <a:srgbClr val="0CABF9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BB9C1AE-AB2A-5C43-BE49-6F673E43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325" y="2744486"/>
            <a:ext cx="1009251" cy="1015663"/>
          </a:xfrm>
          <a:solidFill>
            <a:srgbClr val="0CABF9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1E87A3-0087-7742-BF0D-479530A9C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2082" y="2744486"/>
            <a:ext cx="1055738" cy="1015663"/>
          </a:xfrm>
          <a:solidFill>
            <a:srgbClr val="0CABF9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6E95-F5B8-B04A-A89D-ECBF1C68CB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4568" y="4067794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79696F2-FA8D-7F47-AD4F-BB3446581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325" y="4067794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4D2482-1099-9A41-9C36-A6CC6A266F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32082" y="4067794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F3FD4C-1834-9A49-B59A-590BB351A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title or delete</a:t>
            </a:r>
          </a:p>
        </p:txBody>
      </p:sp>
    </p:spTree>
    <p:extLst>
      <p:ext uri="{BB962C8B-B14F-4D97-AF65-F5344CB8AC3E}">
        <p14:creationId xmlns:p14="http://schemas.microsoft.com/office/powerpoint/2010/main" val="2669285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Out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569" y="2021315"/>
            <a:ext cx="675156" cy="830997"/>
          </a:xfrm>
          <a:solidFill>
            <a:srgbClr val="0CABF9"/>
          </a:solidFill>
        </p:spPr>
        <p:txBody>
          <a:bodyPr wrap="square" lIns="182880" tIns="0" rIns="18288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BB9C1AE-AB2A-5C43-BE49-6F673E43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325" y="2021315"/>
            <a:ext cx="759614" cy="830997"/>
          </a:xfrm>
          <a:solidFill>
            <a:srgbClr val="0CABF9"/>
          </a:solidFill>
        </p:spPr>
        <p:txBody>
          <a:bodyPr wrap="square" lIns="182880" tIns="0" rIns="18288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1E87A3-0087-7742-BF0D-479530A9C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2083" y="2021315"/>
            <a:ext cx="758354" cy="830997"/>
          </a:xfrm>
          <a:solidFill>
            <a:srgbClr val="0CABF9"/>
          </a:solidFill>
        </p:spPr>
        <p:txBody>
          <a:bodyPr wrap="square" lIns="182880" tIns="0" rIns="18288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6E95-F5B8-B04A-A89D-ECBF1C68CB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4568" y="3089885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79696F2-FA8D-7F47-AD4F-BB3446581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325" y="3089885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4D2482-1099-9A41-9C36-A6CC6A266F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32082" y="3089885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F3FD4C-1834-9A49-B59A-590BB351A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Patron" pitchFamily="2" charset="77"/>
              </a:defRPr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4D4C19-0573-8149-A828-FB662744A3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4568" y="4303825"/>
            <a:ext cx="777993" cy="830997"/>
          </a:xfrm>
          <a:solidFill>
            <a:srgbClr val="0CABF9"/>
          </a:solidFill>
        </p:spPr>
        <p:txBody>
          <a:bodyPr wrap="square" lIns="182880" tIns="0" rIns="18288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BCC24EC-AC7A-F545-AFF9-4BDC5CBB45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325" y="4303825"/>
            <a:ext cx="759614" cy="830997"/>
          </a:xfrm>
          <a:solidFill>
            <a:srgbClr val="0CABF9"/>
          </a:solidFill>
        </p:spPr>
        <p:txBody>
          <a:bodyPr wrap="square" lIns="182880" tIns="0" rIns="18288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8F6A70B-4EE8-444A-A6EA-B8D8ADE8A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2083" y="4303825"/>
            <a:ext cx="758354" cy="830997"/>
          </a:xfrm>
          <a:solidFill>
            <a:srgbClr val="0CABF9"/>
          </a:solidFill>
        </p:spPr>
        <p:txBody>
          <a:bodyPr wrap="square" lIns="182880" tIns="0" rIns="18288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54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3E812DF-6AA8-794C-B6B0-542D91CCEE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4568" y="5372395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0EE3869-3E8C-5A41-A6B1-8B52C79F60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3325" y="5372395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80430FD-F11A-BF43-8785-D85E5F507C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2082" y="5372395"/>
            <a:ext cx="2701617" cy="9144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1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3E308-166D-2944-88C7-A93A99CF06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2718"/>
            <a:ext cx="10096234" cy="932563"/>
          </a:xfrm>
          <a:noFill/>
          <a:ln>
            <a:noFill/>
          </a:ln>
        </p:spPr>
        <p:txBody>
          <a:bodyPr wrap="square" lIns="0" tIns="182880" rIns="0" bIns="137160">
            <a:sp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 goes here.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DBFE0A-0509-FE46-B92A-D879F1C42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32263"/>
            <a:ext cx="7999413" cy="739775"/>
          </a:xfrm>
        </p:spPr>
        <p:txBody>
          <a:bodyPr rIns="0">
            <a:normAutofit/>
          </a:bodyPr>
          <a:lstStyle>
            <a:lvl1pPr marL="0" indent="0">
              <a:buNone/>
              <a:defRPr sz="2400" b="0" i="0"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80541081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1707" y="2159813"/>
            <a:ext cx="509893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BB9C1AE-AB2A-5C43-BE49-6F673E43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707" y="3288607"/>
            <a:ext cx="573678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6E95-F5B8-B04A-A89D-ECBF1C68CB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7883" y="2152104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F3FD4C-1834-9A49-B59A-590BB351A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Patron" pitchFamily="2" charset="77"/>
              </a:defRPr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4D4C19-0573-8149-A828-FB662744A3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1708" y="4311730"/>
            <a:ext cx="587558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E9C0A8-84F7-314E-B572-3CCB36513C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7883" y="3293359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D014A8C-1F6D-8146-AF9D-6B86BC809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07883" y="4307512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28EF251-089C-0B44-BE19-EA66A4FA32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1708" y="5423130"/>
            <a:ext cx="587558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BAF3A3F-3F83-294C-89C2-20AAABD790D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5655" y="5418912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BB73C81-5AEB-CC41-B74A-6D5AF3C1165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5502" y="2159813"/>
            <a:ext cx="386111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8F3B1C40-B682-B44B-9613-73CAD6200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95502" y="3288607"/>
            <a:ext cx="434411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1D4FE42-1C27-B341-8C7B-AA8DF6CD0B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41678" y="2152104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F479717-1C42-6642-8F2F-79715F6F7C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5503" y="4311730"/>
            <a:ext cx="444922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96AC694-F425-AC4B-AE7B-F73F6652AF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41678" y="3293359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AF89FF3-E2BA-E144-A82A-C7377D997A4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41678" y="4307512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5D47CCA-CEE2-9F46-AA5B-03CAA3569F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503" y="5423130"/>
            <a:ext cx="444922" cy="553998"/>
          </a:xfrm>
          <a:noFill/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45354E6-BDF5-9C4D-B80B-5897726E7F6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99450" y="5418912"/>
            <a:ext cx="4377527" cy="561707"/>
          </a:xfrm>
        </p:spPr>
        <p:txBody>
          <a:bodyPr lIns="0" r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70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759" y="1504287"/>
            <a:ext cx="1570302" cy="1015663"/>
          </a:xfrm>
          <a:solidFill>
            <a:schemeClr val="tx1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BB9C1AE-AB2A-5C43-BE49-6F673E43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4230" y="1504287"/>
            <a:ext cx="1570302" cy="1015663"/>
          </a:xfrm>
          <a:solidFill>
            <a:schemeClr val="tx1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1E87A3-0087-7742-BF0D-479530A9C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5650" y="1504287"/>
            <a:ext cx="1570302" cy="1015663"/>
          </a:xfrm>
          <a:solidFill>
            <a:srgbClr val="0CABF9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6E95-F5B8-B04A-A89D-ECBF1C68CB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759" y="2745812"/>
            <a:ext cx="2701617" cy="249929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79696F2-FA8D-7F47-AD4F-BB3446581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4465" y="2745812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4D2482-1099-9A41-9C36-A6CC6A266F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65650" y="2745812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6436E9-28DD-254F-B0CC-31D329D335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5759" y="4017142"/>
            <a:ext cx="1570302" cy="1015663"/>
          </a:xfrm>
          <a:solidFill>
            <a:schemeClr val="tx1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E5759CE-A44A-3845-9DE3-1DFF8AA0DD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34230" y="4017142"/>
            <a:ext cx="2078454" cy="1015663"/>
          </a:xfrm>
          <a:solidFill>
            <a:schemeClr val="tx1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XXX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E4F4576-7418-AC45-8341-2BFF10F5C1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65650" y="4017142"/>
            <a:ext cx="1570302" cy="1015663"/>
          </a:xfrm>
          <a:solidFill>
            <a:schemeClr val="tx1"/>
          </a:solidFill>
        </p:spPr>
        <p:txBody>
          <a:bodyPr wrap="none" lIns="274320" tIns="0" rIns="27432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3051D87-0C62-4C49-84E9-E03BCFB94A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5759" y="5258667"/>
            <a:ext cx="2701617" cy="249929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EECB91E-6D36-8045-8CA2-BCB05DFA89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4465" y="5236983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C4D81B-D878-0144-B968-3B227A1C6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65650" y="5258667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7314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759" y="1504287"/>
            <a:ext cx="1016304" cy="1015663"/>
          </a:xfrm>
          <a:noFill/>
        </p:spPr>
        <p:txBody>
          <a:bodyPr wrap="non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BB9C1AE-AB2A-5C43-BE49-6F673E43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4230" y="1504287"/>
            <a:ext cx="1016304" cy="1015663"/>
          </a:xfrm>
          <a:noFill/>
        </p:spPr>
        <p:txBody>
          <a:bodyPr wrap="non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1E87A3-0087-7742-BF0D-479530A9C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5650" y="1504287"/>
            <a:ext cx="1016304" cy="1015663"/>
          </a:xfrm>
          <a:solidFill>
            <a:srgbClr val="0CABF9"/>
          </a:solidFill>
        </p:spPr>
        <p:txBody>
          <a:bodyPr wrap="non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bg2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6E95-F5B8-B04A-A89D-ECBF1C68CB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759" y="2745812"/>
            <a:ext cx="2701617" cy="249929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79696F2-FA8D-7F47-AD4F-BB3446581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4465" y="2745812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4D2482-1099-9A41-9C36-A6CC6A266F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65650" y="2745812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16436E9-28DD-254F-B0CC-31D329D335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5759" y="4017142"/>
            <a:ext cx="1016304" cy="1015663"/>
          </a:xfrm>
          <a:noFill/>
        </p:spPr>
        <p:txBody>
          <a:bodyPr wrap="non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E5759CE-A44A-3845-9DE3-1DFF8AA0DD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34230" y="4017142"/>
            <a:ext cx="1524456" cy="1015663"/>
          </a:xfrm>
          <a:noFill/>
        </p:spPr>
        <p:txBody>
          <a:bodyPr wrap="non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XXX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E4F4576-7418-AC45-8341-2BFF10F5C1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65650" y="4017142"/>
            <a:ext cx="1016304" cy="1015663"/>
          </a:xfrm>
          <a:noFill/>
        </p:spPr>
        <p:txBody>
          <a:bodyPr wrap="non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buNone/>
              <a:defRPr sz="6600" b="0" i="0">
                <a:solidFill>
                  <a:schemeClr val="tx1"/>
                </a:solidFill>
                <a:latin typeface="Patron" pitchFamily="2" charset="77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3051D87-0C62-4C49-84E9-E03BCFB94A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5759" y="5258667"/>
            <a:ext cx="2701617" cy="249929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EECB91E-6D36-8045-8CA2-BCB05DFA89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4465" y="5236983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C4D81B-D878-0144-B968-3B227A1C6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65650" y="5258667"/>
            <a:ext cx="2701617" cy="2499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03539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Quote +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F41F92-47D8-EB44-8E20-F3D8B7D341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8575" y="3078134"/>
            <a:ext cx="9485313" cy="701731"/>
          </a:xfrm>
        </p:spPr>
        <p:txBody>
          <a:bodyPr anchor="ctr">
            <a:spAutoFit/>
          </a:bodyPr>
          <a:lstStyle>
            <a:lvl1pPr marL="0" indent="0">
              <a:buNone/>
              <a:defRPr sz="4400" b="1"/>
            </a:lvl1pPr>
          </a:lstStyle>
          <a:p>
            <a:pPr lvl="0"/>
            <a:r>
              <a:rPr lang="en-US" dirty="0"/>
              <a:t>Insert impactful line here.</a:t>
            </a:r>
          </a:p>
        </p:txBody>
      </p:sp>
    </p:spTree>
    <p:extLst>
      <p:ext uri="{BB962C8B-B14F-4D97-AF65-F5344CB8AC3E}">
        <p14:creationId xmlns:p14="http://schemas.microsoft.com/office/powerpoint/2010/main" val="4231351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 /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FFEB81-8BCC-5044-B0A7-1387DE70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5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C93856-B995-F740-9429-C6C211BCD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93" y="581511"/>
            <a:ext cx="10691814" cy="106441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Write something big here.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51E1DB2-ACBF-BC40-88E0-DB1717E22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093" y="1961803"/>
            <a:ext cx="10691814" cy="42394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82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ext + Emp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FB86F83-62FD-6246-8F5B-EA8737E43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93" y="581511"/>
            <a:ext cx="10691814" cy="106441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Write something big here.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EC65942-A04E-564F-933B-4A7F382EF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093" y="1961803"/>
            <a:ext cx="5257168" cy="42394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83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igh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88-2263-A545-8AFC-4822EA74B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1510"/>
            <a:ext cx="3758737" cy="54772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Write something big here.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F67C221-1DCA-5D43-9FA3-2C23417E225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23285" y="581510"/>
            <a:ext cx="6407115" cy="54772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54333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6908-30D3-6342-8AE7-ED72CED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73438"/>
            <a:ext cx="5257800" cy="1721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EC11E4-3EEF-3D47-A10B-053089EF95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3432" y="0"/>
            <a:ext cx="5508567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1F8DB7-8FFC-7E41-AEA9-6CF385407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563" y="2178050"/>
            <a:ext cx="5257800" cy="398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661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F67C221-1DCA-5D43-9FA3-2C23417E225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1" y="1877662"/>
            <a:ext cx="10392199" cy="41811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C3E0B2-EB8C-DD47-8FA0-7E7622C8D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or delete</a:t>
            </a:r>
          </a:p>
        </p:txBody>
      </p:sp>
    </p:spTree>
    <p:extLst>
      <p:ext uri="{BB962C8B-B14F-4D97-AF65-F5344CB8AC3E}">
        <p14:creationId xmlns:p14="http://schemas.microsoft.com/office/powerpoint/2010/main" val="135370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DBFE0A-0509-FE46-B92A-D879F1C42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32263"/>
            <a:ext cx="7999413" cy="7397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3901-6949-A74E-ACE4-000C79EC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224" y="6364224"/>
            <a:ext cx="1106424" cy="34182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6938954-E6AD-9544-9AE5-57881868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2718"/>
            <a:ext cx="8776063" cy="932563"/>
          </a:xfrm>
          <a:solidFill>
            <a:srgbClr val="0CABF9"/>
          </a:solidFill>
          <a:ln>
            <a:noFill/>
          </a:ln>
        </p:spPr>
        <p:txBody>
          <a:bodyPr wrap="square" lIns="182880" tIns="182880" bIns="137160">
            <a:sp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 goes here.</a:t>
            </a:r>
          </a:p>
        </p:txBody>
      </p:sp>
    </p:spTree>
    <p:extLst>
      <p:ext uri="{BB962C8B-B14F-4D97-AF65-F5344CB8AC3E}">
        <p14:creationId xmlns:p14="http://schemas.microsoft.com/office/powerpoint/2010/main" val="263058183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63160B7-2379-9E46-9E39-A6F0DADCA3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346" y="685128"/>
            <a:ext cx="9210548" cy="5304863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3472" y="1014984"/>
            <a:ext cx="6940296" cy="435254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39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- Whit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6378B7-679C-1046-AA2A-A46CB3CAC8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3814" y="739833"/>
            <a:ext cx="2558098" cy="5228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CAFB1-59B7-F740-A141-10BFAAE5C8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647" y="739833"/>
            <a:ext cx="2558098" cy="5228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07CB8-F82C-F543-9AC9-D8CBF486BC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356" y="739833"/>
            <a:ext cx="2558098" cy="522870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47950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A8D6719F-4142-3C43-AC00-D5F1220A7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9339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AC981453-1AC7-8249-A959-1D1DECEE10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71104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7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- Whi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264416-5E5D-3243-A8D1-F8A0B78307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98" y="748146"/>
            <a:ext cx="2558098" cy="522870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38579" y="1383653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B0380-746A-7746-86A0-C2B3D92F19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5746" y="748146"/>
            <a:ext cx="2558098" cy="5228705"/>
          </a:xfrm>
          <a:prstGeom prst="rect">
            <a:avLst/>
          </a:prstGeom>
        </p:spPr>
      </p:pic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1370356-5882-8C40-9F73-C65C82C97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9227" y="1383653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15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ne - Whi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2">
            <a:extLst>
              <a:ext uri="{FF2B5EF4-FFF2-40B4-BE49-F238E27FC236}">
                <a16:creationId xmlns:a16="http://schemas.microsoft.com/office/drawing/2014/main" id="{1AF3903D-3230-40F0-B6B3-13C74C9BA9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721" y="655821"/>
            <a:ext cx="2634718" cy="5385315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2B2A5CE-0B1A-40F0-8A89-73B50D2698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34512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Graphic 2">
            <a:extLst>
              <a:ext uri="{FF2B5EF4-FFF2-40B4-BE49-F238E27FC236}">
                <a16:creationId xmlns:a16="http://schemas.microsoft.com/office/drawing/2014/main" id="{0F97B6F7-C084-4E98-ADF2-BE211CCE7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997" y="655821"/>
            <a:ext cx="2617253" cy="5385315"/>
          </a:xfrm>
          <a:prstGeom prst="rect">
            <a:avLst/>
          </a:prstGeom>
        </p:spPr>
      </p:pic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ED7DA03E-0196-479F-873E-189EF70594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9088" y="1161288"/>
            <a:ext cx="2478024" cy="438912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63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5071B-32FC-F449-B8CC-FCB069B0E0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967" y="698269"/>
            <a:ext cx="2590634" cy="5295208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88745" y="1346662"/>
            <a:ext cx="2231136" cy="3980661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3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2C9F96-1089-CD4A-AF97-6228DF28AE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9840" y="364315"/>
            <a:ext cx="4208195" cy="5970317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92123" y="843514"/>
            <a:ext cx="3745742" cy="4990921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30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1962" y="2810302"/>
            <a:ext cx="6668077" cy="646331"/>
          </a:xfrm>
        </p:spPr>
        <p:txBody>
          <a:bodyPr wrap="square">
            <a:spAutoFit/>
          </a:bodyPr>
          <a:lstStyle>
            <a:lvl1pPr algn="ctr">
              <a:defRPr sz="4000"/>
            </a:lvl1pPr>
          </a:lstStyle>
          <a:p>
            <a:r>
              <a:rPr lang="en-US" dirty="0"/>
              <a:t>Key point or concept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61962" y="3703320"/>
            <a:ext cx="666807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1395463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0237" y="2455560"/>
            <a:ext cx="3225218" cy="22743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8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471BBDF-5F70-0840-BCEE-AEB9CB163E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62822" y="2455559"/>
            <a:ext cx="3225218" cy="24688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8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3539725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4249" y="3904488"/>
            <a:ext cx="2589978" cy="163239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471BBDF-5F70-0840-BCEE-AEB9CB163E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8031" y="3904488"/>
            <a:ext cx="2589978" cy="1772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EA1EF07-D41F-0E4A-82A7-09D019245E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36790" y="3904488"/>
            <a:ext cx="2589978" cy="1772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1200432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9541" y="3904488"/>
            <a:ext cx="2209790" cy="16323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471BBDF-5F70-0840-BCEE-AEB9CB163E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6650" y="3904488"/>
            <a:ext cx="2209790" cy="1772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EA1EF07-D41F-0E4A-82A7-09D019245E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7497" y="3904488"/>
            <a:ext cx="2209790" cy="1772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2E68CB3-014D-7B48-990C-DF3EEBC1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35093" y="3904488"/>
            <a:ext cx="2209790" cy="177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14156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944BA-BB66-4E4B-B581-602BDF4FA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9322" y="1877266"/>
            <a:ext cx="8813356" cy="3103469"/>
          </a:xfr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9900" b="1" i="0">
                <a:latin typeface="Patron" pitchFamily="2" charset="77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966872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F3FD4C-1834-9A49-B59A-590BB351A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title or delete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42A4-91C2-B243-889C-8FDC59659D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5063" y="2419523"/>
            <a:ext cx="2938462" cy="3267075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5E1EFC1-AC98-4046-A4D7-BC69A528C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973" y="2419523"/>
            <a:ext cx="2938462" cy="3267075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C2263B4-9DDD-1845-AC00-799D6946DE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0758" y="2419523"/>
            <a:ext cx="2938462" cy="3267075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0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906-7E92-E943-A98F-D8E5E291C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or delete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DC9AFB-CCED-1C43-A002-316DAA3ED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2025812"/>
            <a:ext cx="10342417" cy="10706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2200" b="0" i="0" u="none" strike="noStrike" smtClean="0">
                <a:effectLst/>
                <a:latin typeface="Patron Thin" pitchFamily="2" charset="77"/>
              </a:defRPr>
            </a:lvl1pPr>
          </a:lstStyle>
          <a:p>
            <a:pPr lvl="0"/>
            <a:r>
              <a:rPr lang="en-US" dirty="0"/>
              <a:t>Insert copy here. Paste an icon from the last slide of the presentation. Add background image in Format Background pane.</a:t>
            </a:r>
          </a:p>
        </p:txBody>
      </p:sp>
    </p:spTree>
    <p:extLst>
      <p:ext uri="{BB962C8B-B14F-4D97-AF65-F5344CB8AC3E}">
        <p14:creationId xmlns:p14="http://schemas.microsoft.com/office/powerpoint/2010/main" val="17080643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48491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F687-FE85-4452-A008-38ABA1E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ECA0-C5C4-4487-AAA6-E220DA8E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AF06-21AD-4B7E-BA74-BAAE8E5A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BD87-AF20-40A3-9C42-EFD492A927A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0173-9C87-47FB-8D46-D76260F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A607-5D5B-4CA0-9367-6236E00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DBB8-151B-453B-B6F1-F858C5BE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9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735" y="-6"/>
            <a:ext cx="12210679" cy="6858000"/>
          </a:xfrm>
          <a:prstGeom prst="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5975700"/>
            <a:ext cx="1877568" cy="6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382232"/>
            <a:ext cx="5388864" cy="477472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5" y="1379191"/>
            <a:ext cx="5388864" cy="477472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88368"/>
            <a:ext cx="10972800" cy="114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13" dirty="0">
                <a:solidFill>
                  <a:srgbClr val="1FA3ED"/>
                </a:solidFill>
              </a:rPr>
              <a:t>Click to edit slide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1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35B6-ABA7-469E-82A8-E32F288B8B14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7076" y="6636818"/>
            <a:ext cx="454925" cy="221191"/>
          </a:xfrm>
          <a:prstGeom prst="rect">
            <a:avLst/>
          </a:prstGeom>
        </p:spPr>
        <p:txBody>
          <a:bodyPr/>
          <a:lstStyle/>
          <a:p>
            <a:fld id="{276A0838-91FB-4903-AB3E-C3DC4F27F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7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498754" y="2249487"/>
            <a:ext cx="5174720" cy="3409907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787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64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194550" y="2671763"/>
            <a:ext cx="2779713" cy="4929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03249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reflection blurRad="1270000" stA="55000" endA="50" endPos="34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/ Section 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F41F92-47D8-EB44-8E20-F3D8B7D341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8575" y="3078134"/>
            <a:ext cx="9485313" cy="701731"/>
          </a:xfrm>
        </p:spPr>
        <p:txBody>
          <a:bodyPr anchor="ctr">
            <a:spAutoFit/>
          </a:bodyPr>
          <a:lstStyle>
            <a:lvl1pPr marL="0" indent="0">
              <a:buNone/>
              <a:defRPr sz="4400" b="0" i="0">
                <a:latin typeface="Patron" pitchFamily="2" charset="77"/>
              </a:defRPr>
            </a:lvl1pPr>
          </a:lstStyle>
          <a:p>
            <a:pPr lvl="0"/>
            <a:r>
              <a:rPr lang="en-US" dirty="0"/>
              <a:t>Insert impactful line here.</a:t>
            </a:r>
          </a:p>
        </p:txBody>
      </p:sp>
    </p:spTree>
    <p:extLst>
      <p:ext uri="{BB962C8B-B14F-4D97-AF65-F5344CB8AC3E}">
        <p14:creationId xmlns:p14="http://schemas.microsoft.com/office/powerpoint/2010/main" val="236747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/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FFEB81-8BCC-5044-B0A7-1387DE70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63160B7-2379-9E46-9E39-A6F0DADCA3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346" y="685128"/>
            <a:ext cx="9210548" cy="5304863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3472" y="1014984"/>
            <a:ext cx="6940296" cy="435254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F386443-210B-F34F-8808-321213DCA5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159" y="655821"/>
            <a:ext cx="2634718" cy="538531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49201-E3E7-7243-B783-CE1768046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47950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83435315-2908-D54D-93AD-F63FFB7B84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548" y="655821"/>
            <a:ext cx="2634718" cy="5385315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A8D6719F-4142-3C43-AC00-D5F1220A7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9339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2">
            <a:extLst>
              <a:ext uri="{FF2B5EF4-FFF2-40B4-BE49-F238E27FC236}">
                <a16:creationId xmlns:a16="http://schemas.microsoft.com/office/drawing/2014/main" id="{A7EDBC17-8FCE-9545-BE59-4B6721DF1E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9313" y="655821"/>
            <a:ext cx="2634718" cy="5385315"/>
          </a:xfrm>
          <a:prstGeom prst="rect">
            <a:avLst/>
          </a:prstGeom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AC981453-1AC7-8249-A959-1D1DECEE10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71104" y="1377946"/>
            <a:ext cx="2231136" cy="39410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731E726-220E-F34C-8CE2-951A5D47BB3A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730789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03E16-C610-D142-A27D-69F61F1B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A598-B8C3-294B-921E-950AF9DA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7475" lvl="0" indent="-117475">
              <a:lnSpc>
                <a:spcPct val="100000"/>
              </a:lnSpc>
              <a:tabLst/>
            </a:pPr>
            <a:r>
              <a:rPr lang="en-US"/>
              <a:t>Click to edit Master text styles</a:t>
            </a:r>
          </a:p>
          <a:p>
            <a:pPr marL="117475" lvl="1" indent="-117475">
              <a:lnSpc>
                <a:spcPct val="100000"/>
              </a:lnSpc>
              <a:tabLst/>
            </a:pPr>
            <a:r>
              <a:rPr lang="en-US"/>
              <a:t>Second level</a:t>
            </a:r>
          </a:p>
          <a:p>
            <a:pPr marL="117475" lvl="2" indent="-117475">
              <a:lnSpc>
                <a:spcPct val="100000"/>
              </a:lnSpc>
              <a:tabLst/>
            </a:pPr>
            <a:r>
              <a:rPr lang="en-US"/>
              <a:t>Third level</a:t>
            </a:r>
          </a:p>
          <a:p>
            <a:pPr marL="117475" lvl="3" indent="-117475">
              <a:lnSpc>
                <a:spcPct val="100000"/>
              </a:lnSpc>
              <a:tabLst/>
            </a:pPr>
            <a:r>
              <a:rPr lang="en-US"/>
              <a:t>Fourth level</a:t>
            </a:r>
          </a:p>
          <a:p>
            <a:pPr marL="117475" lvl="4" indent="-117475">
              <a:lnSpc>
                <a:spcPct val="100000"/>
              </a:lnSpc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32AA-EDC0-5348-914F-D8255FAFE699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48619" y="6364224"/>
            <a:ext cx="1106424" cy="3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9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2"/>
          </a:solidFill>
          <a:latin typeface="Patron" pitchFamily="2" charset="77"/>
          <a:ea typeface="+mj-ea"/>
          <a:cs typeface="Heebo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Patron Thin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bg2"/>
          </a:solidFill>
          <a:latin typeface="Patron Thin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CCE24-4AC5-4AE5-8DA9-31BD31C82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36AC-AF32-4585-997C-93B2AAD08A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A3E81-4295-4BF8-8F2C-A892FBCF9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E5FA0-BF94-4DFD-8773-7011854243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Login/Create App /Start with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FC8ED-28B7-44E6-9F79-9C420301B2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Excel file into App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1F120F-327B-40B9-B80B-5EE0E0545A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Edit Home Page. Add buttons.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F6018D-9201-49E7-8C8A-D03205A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&amp; Repeat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415407-CC43-4D8B-9C56-D16E720B87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608A6A-4847-40C1-B12E-34BCB956F4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F3A049-B8BB-4B2D-AAED-ED01876C05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66F0D5-E34F-442F-94F0-340FDDA670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Overview Pages</a:t>
            </a:r>
          </a:p>
          <a:p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3B65CF-4633-45D8-924B-C3C191DE71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Link to existing Detail Pages</a:t>
            </a:r>
          </a:p>
          <a:p>
            <a:endParaRPr lang="en-US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2FE474-47D2-409B-BF44-B7F7A7A89E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Preview and test</a:t>
            </a:r>
          </a:p>
        </p:txBody>
      </p:sp>
    </p:spTree>
    <p:extLst>
      <p:ext uri="{BB962C8B-B14F-4D97-AF65-F5344CB8AC3E}">
        <p14:creationId xmlns:p14="http://schemas.microsoft.com/office/powerpoint/2010/main" val="27444709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ndix Color Palette">
      <a:dk1>
        <a:srgbClr val="F6F3ED"/>
      </a:dk1>
      <a:lt1>
        <a:srgbClr val="000000"/>
      </a:lt1>
      <a:dk2>
        <a:srgbClr val="FFFFFF"/>
      </a:dk2>
      <a:lt2>
        <a:srgbClr val="000000"/>
      </a:lt2>
      <a:accent1>
        <a:srgbClr val="0CABF9"/>
      </a:accent1>
      <a:accent2>
        <a:srgbClr val="0627E8"/>
      </a:accent2>
      <a:accent3>
        <a:srgbClr val="45CE61"/>
      </a:accent3>
      <a:accent4>
        <a:srgbClr val="6750FF"/>
      </a:accent4>
      <a:accent5>
        <a:srgbClr val="FF6161"/>
      </a:accent5>
      <a:accent6>
        <a:srgbClr val="FACA49"/>
      </a:accent6>
      <a:hlink>
        <a:srgbClr val="0CABF9"/>
      </a:hlink>
      <a:folHlink>
        <a:srgbClr val="0CABF9"/>
      </a:folHlink>
    </a:clrScheme>
    <a:fontScheme name="Patron">
      <a:majorFont>
        <a:latin typeface="Patron"/>
        <a:ea typeface=""/>
        <a:cs typeface=""/>
      </a:majorFont>
      <a:minorFont>
        <a:latin typeface="Patr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AD376A2-400B-4BDD-8762-B698969EDCA4}" vid="{5B178027-1594-4BCE-9999-74483B8FD6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2D8E75F521F4A9F31CD93EF558CA5" ma:contentTypeVersion="10" ma:contentTypeDescription="Create a new document." ma:contentTypeScope="" ma:versionID="84a96a6f94b4e47102c6a293133f4332">
  <xsd:schema xmlns:xsd="http://www.w3.org/2001/XMLSchema" xmlns:xs="http://www.w3.org/2001/XMLSchema" xmlns:p="http://schemas.microsoft.com/office/2006/metadata/properties" xmlns:ns3="c5c8d240-3ad4-4230-8002-752adfd6fd39" xmlns:ns4="18e400d9-4a6e-40fc-8ce8-e6573a00413c" targetNamespace="http://schemas.microsoft.com/office/2006/metadata/properties" ma:root="true" ma:fieldsID="6f1bcedc8627b1e5c9f5514f3d89b208" ns3:_="" ns4:_="">
    <xsd:import namespace="c5c8d240-3ad4-4230-8002-752adfd6fd39"/>
    <xsd:import namespace="18e400d9-4a6e-40fc-8ce8-e6573a0041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8d240-3ad4-4230-8002-752adfd6fd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400d9-4a6e-40fc-8ce8-e6573a00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8A2BAD-2959-4F8D-BF6A-6A416712B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8d240-3ad4-4230-8002-752adfd6fd39"/>
    <ds:schemaRef ds:uri="18e400d9-4a6e-40fc-8ce8-e6573a0041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1DAD4-1525-47F0-ABFD-D74A92D64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AFF4E-C54F-4CC9-B987-997BF3A608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Patron</vt:lpstr>
      <vt:lpstr>Patron Thin</vt:lpstr>
      <vt:lpstr>Work Sans</vt:lpstr>
      <vt:lpstr>Theme1</vt:lpstr>
      <vt:lpstr>Race &amp; Repeat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&amp; Repeat</dc:title>
  <dc:creator>Cynthia Trotta</dc:creator>
  <cp:lastModifiedBy>Cynthia Trotta</cp:lastModifiedBy>
  <cp:revision>1</cp:revision>
  <dcterms:created xsi:type="dcterms:W3CDTF">2019-10-31T18:23:02Z</dcterms:created>
  <dcterms:modified xsi:type="dcterms:W3CDTF">2019-10-31T18:24:54Z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0x0101000242D8E75F521F4A9F31CD93EF558CA5</vt:lpwstr>
  </property>
</Properties>
</file>