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7" r:id="rId4"/>
    <p:sldId id="260" r:id="rId5"/>
    <p:sldId id="262" r:id="rId6"/>
    <p:sldId id="263" r:id="rId7"/>
    <p:sldId id="265" r:id="rId8"/>
    <p:sldId id="258" r:id="rId9"/>
    <p:sldId id="264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7" d="100"/>
          <a:sy n="107" d="100"/>
        </p:scale>
        <p:origin x="-77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B77D8-94F2-4863-8638-DFE63CD5030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53FEA325-1FA3-484D-85D7-B77C6B682DB5}">
      <dgm:prSet phldrT="[Text]" phldr="1"/>
      <dgm:spPr/>
      <dgm:t>
        <a:bodyPr/>
        <a:lstStyle/>
        <a:p>
          <a:endParaRPr lang="en-US" dirty="0"/>
        </a:p>
      </dgm:t>
    </dgm:pt>
    <dgm:pt modelId="{4B8BA51A-715A-4839-92B2-D6B575F0861C}" type="parTrans" cxnId="{BAAB159F-C888-4AA8-A623-9DB59D6FCDFD}">
      <dgm:prSet/>
      <dgm:spPr/>
      <dgm:t>
        <a:bodyPr/>
        <a:lstStyle/>
        <a:p>
          <a:endParaRPr lang="en-US"/>
        </a:p>
      </dgm:t>
    </dgm:pt>
    <dgm:pt modelId="{7129849C-9902-4CB7-B867-12E438560720}" type="sibTrans" cxnId="{BAAB159F-C888-4AA8-A623-9DB59D6FCDF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  <dgm:t>
        <a:bodyPr/>
        <a:lstStyle/>
        <a:p>
          <a:endParaRPr lang="en-US"/>
        </a:p>
      </dgm:t>
    </dgm:pt>
    <dgm:pt modelId="{DA9A844F-AB57-4452-84E1-3227FE013F9C}" type="pres">
      <dgm:prSet presAssocID="{6F0B77D8-94F2-4863-8638-DFE63CD5030D}" presName="Name0" presStyleCnt="0">
        <dgm:presLayoutVars>
          <dgm:chMax val="7"/>
          <dgm:chPref val="7"/>
          <dgm:dir/>
        </dgm:presLayoutVars>
      </dgm:prSet>
      <dgm:spPr/>
    </dgm:pt>
    <dgm:pt modelId="{A47BD5D5-C238-4B51-B732-3FA0F9794B74}" type="pres">
      <dgm:prSet presAssocID="{6F0B77D8-94F2-4863-8638-DFE63CD5030D}" presName="Name1" presStyleCnt="0"/>
      <dgm:spPr/>
    </dgm:pt>
    <dgm:pt modelId="{1A259F50-0024-4875-99A5-760DE7C66CF3}" type="pres">
      <dgm:prSet presAssocID="{7129849C-9902-4CB7-B867-12E438560720}" presName="picture_1" presStyleCnt="0"/>
      <dgm:spPr/>
    </dgm:pt>
    <dgm:pt modelId="{DA9620D5-0AA4-4DA6-9795-BDBBF07EFD3D}" type="pres">
      <dgm:prSet presAssocID="{7129849C-9902-4CB7-B867-12E438560720}" presName="pictureRepeatNode" presStyleLbl="alignImgPlace1" presStyleIdx="0" presStyleCnt="1"/>
      <dgm:spPr/>
    </dgm:pt>
    <dgm:pt modelId="{E69C575F-2A22-41B6-9F7E-898B8B889D2C}" type="pres">
      <dgm:prSet presAssocID="{53FEA325-1FA3-484D-85D7-B77C6B682DB5}" presName="text_1" presStyleLbl="node1" presStyleIdx="0" presStyleCnt="0">
        <dgm:presLayoutVars>
          <dgm:bulletEnabled val="1"/>
        </dgm:presLayoutVars>
      </dgm:prSet>
      <dgm:spPr/>
    </dgm:pt>
  </dgm:ptLst>
  <dgm:cxnLst>
    <dgm:cxn modelId="{E729B7E5-74E0-4FAA-B5BB-B6C08CB8EC3D}" type="presOf" srcId="{7129849C-9902-4CB7-B867-12E438560720}" destId="{DA9620D5-0AA4-4DA6-9795-BDBBF07EFD3D}" srcOrd="0" destOrd="0" presId="urn:microsoft.com/office/officeart/2008/layout/CircularPictureCallout"/>
    <dgm:cxn modelId="{18F87656-AC8E-4C94-969F-E7EFD6E3BB74}" type="presOf" srcId="{53FEA325-1FA3-484D-85D7-B77C6B682DB5}" destId="{E69C575F-2A22-41B6-9F7E-898B8B889D2C}" srcOrd="0" destOrd="0" presId="urn:microsoft.com/office/officeart/2008/layout/CircularPictureCallout"/>
    <dgm:cxn modelId="{BAAB159F-C888-4AA8-A623-9DB59D6FCDFD}" srcId="{6F0B77D8-94F2-4863-8638-DFE63CD5030D}" destId="{53FEA325-1FA3-484D-85D7-B77C6B682DB5}" srcOrd="0" destOrd="0" parTransId="{4B8BA51A-715A-4839-92B2-D6B575F0861C}" sibTransId="{7129849C-9902-4CB7-B867-12E438560720}"/>
    <dgm:cxn modelId="{A990D5BC-5501-4BEC-A890-31E4F657AC54}" type="presOf" srcId="{6F0B77D8-94F2-4863-8638-DFE63CD5030D}" destId="{DA9A844F-AB57-4452-84E1-3227FE013F9C}" srcOrd="0" destOrd="0" presId="urn:microsoft.com/office/officeart/2008/layout/CircularPictureCallout"/>
    <dgm:cxn modelId="{D5601A0C-711B-4033-8910-036D77BB794D}" type="presParOf" srcId="{DA9A844F-AB57-4452-84E1-3227FE013F9C}" destId="{A47BD5D5-C238-4B51-B732-3FA0F9794B74}" srcOrd="0" destOrd="0" presId="urn:microsoft.com/office/officeart/2008/layout/CircularPictureCallout"/>
    <dgm:cxn modelId="{2D772089-1E72-4D9E-B50F-43CF917BCA60}" type="presParOf" srcId="{A47BD5D5-C238-4B51-B732-3FA0F9794B74}" destId="{1A259F50-0024-4875-99A5-760DE7C66CF3}" srcOrd="0" destOrd="0" presId="urn:microsoft.com/office/officeart/2008/layout/CircularPictureCallout"/>
    <dgm:cxn modelId="{3732F10E-ACBA-4A88-8811-7FEC34C84FB4}" type="presParOf" srcId="{1A259F50-0024-4875-99A5-760DE7C66CF3}" destId="{DA9620D5-0AA4-4DA6-9795-BDBBF07EFD3D}" srcOrd="0" destOrd="0" presId="urn:microsoft.com/office/officeart/2008/layout/CircularPictureCallout"/>
    <dgm:cxn modelId="{B864E19C-6640-4EB6-83B2-42746B78A492}" type="presParOf" srcId="{A47BD5D5-C238-4B51-B732-3FA0F9794B74}" destId="{E69C575F-2A22-41B6-9F7E-898B8B889D2C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620D5-0AA4-4DA6-9795-BDBBF07EFD3D}">
      <dsp:nvSpPr>
        <dsp:cNvPr id="0" name=""/>
        <dsp:cNvSpPr/>
      </dsp:nvSpPr>
      <dsp:spPr>
        <a:xfrm>
          <a:off x="857250" y="19049"/>
          <a:ext cx="1714500" cy="17145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C575F-2A22-41B6-9F7E-898B8B889D2C}">
      <dsp:nvSpPr>
        <dsp:cNvPr id="0" name=""/>
        <dsp:cNvSpPr/>
      </dsp:nvSpPr>
      <dsp:spPr>
        <a:xfrm>
          <a:off x="1165860" y="929449"/>
          <a:ext cx="1097280" cy="5657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1165860" y="929449"/>
        <a:ext cx="1097280" cy="565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11/9/2016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11/9/2016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11/9/2016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11/9/2016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11/9/2016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2000">
              <a:schemeClr val="bg1">
                <a:lumMod val="0"/>
                <a:lumOff val="100000"/>
                <a:alpha val="28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 rot="19482383">
            <a:off x="1342024" y="1377337"/>
            <a:ext cx="5648623" cy="903230"/>
          </a:xfrm>
        </p:spPr>
        <p:txBody>
          <a:bodyPr/>
          <a:lstStyle>
            <a:extLst/>
          </a:lstStyle>
          <a:p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- 1</a:t>
            </a:r>
            <a:endParaRPr lang="en-US" sz="8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 rot="19522146">
            <a:off x="1615489" y="2020584"/>
            <a:ext cx="6511131" cy="246944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Over view of the work flow of the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09600" y="666750"/>
            <a:ext cx="3886200" cy="32004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Oxygen is a semantic based search which is used to retrieve the result meaningfully</a:t>
            </a:r>
          </a:p>
          <a:p>
            <a:pPr marL="100584" lvl="1" indent="0">
              <a:buNone/>
            </a:pPr>
            <a:endParaRPr lang="en-US" dirty="0" smtClean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666750"/>
            <a:ext cx="3757612" cy="2844200"/>
          </a:xfrm>
        </p:spPr>
      </p:pic>
    </p:spTree>
    <p:extLst>
      <p:ext uri="{BB962C8B-B14F-4D97-AF65-F5344CB8AC3E}">
        <p14:creationId xmlns:p14="http://schemas.microsoft.com/office/powerpoint/2010/main" val="25456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0" y="895350"/>
            <a:ext cx="3886200" cy="2285999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The UI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Work Flow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Tech Stack used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How and where its stores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Limitations</a:t>
            </a:r>
          </a:p>
          <a:p>
            <a:pPr marL="0" indent="0"/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8600" y="819150"/>
            <a:ext cx="4495800" cy="2997200"/>
          </a:xfr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22575577"/>
              </p:ext>
            </p:extLst>
          </p:nvPr>
        </p:nvGraphicFramePr>
        <p:xfrm>
          <a:off x="2438400" y="133350"/>
          <a:ext cx="3429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The </a:t>
            </a:r>
            <a:r>
              <a:rPr lang="en-US" sz="4800" dirty="0" err="1" smtClean="0"/>
              <a:t>ui</a:t>
            </a:r>
            <a:endParaRPr lang="en-US" sz="4800" dirty="0"/>
          </a:p>
        </p:txBody>
      </p:sp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457200" y="1123950"/>
            <a:ext cx="2971800" cy="4343400"/>
          </a:xfrm>
        </p:spPr>
        <p:txBody>
          <a:bodyPr>
            <a:noAutofit/>
          </a:bodyPr>
          <a:lstStyle>
            <a:extLst/>
          </a:lstStyle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mostly composed of material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react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interface will interact with user to form  heuristics query which he/she can save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there will be  certain manager to handle certain modules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05400" y="1733550"/>
            <a:ext cx="3886200" cy="3124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E.T.L Manager.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Heuristics Query Manager.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Concept Ontology Editor.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Intent Ontology Editor.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Dashboard for App</a:t>
            </a:r>
            <a:endParaRPr lang="en-US" sz="1400" dirty="0" smtClean="0"/>
          </a:p>
          <a:p>
            <a:pPr>
              <a:buFont typeface="+mj-lt"/>
              <a:buAutoNum type="romanLcPeriod"/>
            </a:pPr>
            <a:r>
              <a:rPr lang="en-US" sz="1400" dirty="0" smtClean="0"/>
              <a:t>            Intent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/>
              <a:t>         Concepts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User signup/</a:t>
            </a:r>
            <a:r>
              <a:rPr lang="en-US" sz="1600" dirty="0" err="1" smtClean="0"/>
              <a:t>signIn</a:t>
            </a:r>
            <a:r>
              <a:rPr lang="en-US" sz="1600" dirty="0" smtClean="0"/>
              <a:t> or profile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Ontology Import/Export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81000" y="285750"/>
            <a:ext cx="7520940" cy="411480"/>
          </a:xfrm>
        </p:spPr>
        <p:txBody>
          <a:bodyPr/>
          <a:lstStyle>
            <a:extLst/>
          </a:lstStyle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962150"/>
            <a:ext cx="1066800" cy="381000"/>
          </a:xfrm>
          <a:prstGeom prst="roundRect">
            <a:avLst>
              <a:gd name="adj" fmla="val 1899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searcher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295400" y="1047750"/>
            <a:ext cx="457200" cy="457200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jobs</a:t>
            </a:r>
            <a:endParaRPr lang="en-US" sz="800" b="1" dirty="0"/>
          </a:p>
        </p:txBody>
      </p:sp>
      <p:cxnSp>
        <p:nvCxnSpPr>
          <p:cNvPr id="13" name="Straight Arrow Connector 12"/>
          <p:cNvCxnSpPr>
            <a:stCxn id="5" idx="1"/>
            <a:endCxn id="4" idx="0"/>
          </p:cNvCxnSpPr>
          <p:nvPr/>
        </p:nvCxnSpPr>
        <p:spPr>
          <a:xfrm>
            <a:off x="1524000" y="15049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128726" y="2952750"/>
            <a:ext cx="1371600" cy="7620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google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6864" y="2432576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300" dirty="0" smtClean="0"/>
              <a:t>(</a:t>
            </a:r>
            <a:r>
              <a:rPr lang="en-US" sz="1000" b="1" spc="300" dirty="0" err="1" smtClean="0"/>
              <a:t>google</a:t>
            </a:r>
            <a:r>
              <a:rPr lang="en-US" sz="1000" b="1" spc="300" dirty="0" smtClean="0"/>
              <a:t> API)</a:t>
            </a:r>
            <a:endParaRPr lang="en-US" sz="1000" b="1" spc="300" dirty="0"/>
          </a:p>
        </p:txBody>
      </p:sp>
      <p:sp>
        <p:nvSpPr>
          <p:cNvPr id="22" name="Can 21"/>
          <p:cNvSpPr/>
          <p:nvPr/>
        </p:nvSpPr>
        <p:spPr>
          <a:xfrm>
            <a:off x="2362200" y="2577218"/>
            <a:ext cx="838200" cy="8382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Mongo </a:t>
            </a:r>
          </a:p>
          <a:p>
            <a:pPr algn="ctr"/>
            <a:r>
              <a:rPr lang="en-US" sz="1200" b="1" dirty="0" smtClean="0"/>
              <a:t>DB</a:t>
            </a:r>
            <a:endParaRPr lang="en-US" sz="1200" b="1" dirty="0"/>
          </a:p>
        </p:txBody>
      </p:sp>
      <p:cxnSp>
        <p:nvCxnSpPr>
          <p:cNvPr id="24" name="Elbow Connector 23"/>
          <p:cNvCxnSpPr>
            <a:stCxn id="4" idx="3"/>
            <a:endCxn id="22" idx="2"/>
          </p:cNvCxnSpPr>
          <p:nvPr/>
        </p:nvCxnSpPr>
        <p:spPr>
          <a:xfrm>
            <a:off x="2057400" y="2152650"/>
            <a:ext cx="304800" cy="843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gular Pentagon 26"/>
          <p:cNvSpPr/>
          <p:nvPr/>
        </p:nvSpPr>
        <p:spPr>
          <a:xfrm>
            <a:off x="4038600" y="1793434"/>
            <a:ext cx="1024631" cy="876300"/>
          </a:xfrm>
          <a:prstGeom prst="pent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</a:t>
            </a:r>
            <a:endParaRPr lang="en-US" dirty="0"/>
          </a:p>
        </p:txBody>
      </p:sp>
      <p:cxnSp>
        <p:nvCxnSpPr>
          <p:cNvPr id="29" name="Elbow Connector 28"/>
          <p:cNvCxnSpPr>
            <a:stCxn id="22" idx="1"/>
            <a:endCxn id="27" idx="1"/>
          </p:cNvCxnSpPr>
          <p:nvPr/>
        </p:nvCxnSpPr>
        <p:spPr>
          <a:xfrm rot="5400000" flipH="1" flipV="1">
            <a:off x="3185416" y="1724034"/>
            <a:ext cx="449068" cy="12573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3505200" y="2935799"/>
            <a:ext cx="817115" cy="64973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Concept graph</a:t>
            </a:r>
            <a:endParaRPr lang="en-US" sz="1050" b="1" dirty="0"/>
          </a:p>
        </p:txBody>
      </p:sp>
      <p:sp>
        <p:nvSpPr>
          <p:cNvPr id="31" name="Cube 30"/>
          <p:cNvSpPr/>
          <p:nvPr/>
        </p:nvSpPr>
        <p:spPr>
          <a:xfrm>
            <a:off x="4876800" y="2924887"/>
            <a:ext cx="845968" cy="61506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Intent graph</a:t>
            </a:r>
            <a:endParaRPr lang="en-US" sz="1100" b="1" dirty="0"/>
          </a:p>
        </p:txBody>
      </p:sp>
      <p:cxnSp>
        <p:nvCxnSpPr>
          <p:cNvPr id="35" name="Straight Arrow Connector 34"/>
          <p:cNvCxnSpPr>
            <a:stCxn id="27" idx="2"/>
            <a:endCxn id="30" idx="0"/>
          </p:cNvCxnSpPr>
          <p:nvPr/>
        </p:nvCxnSpPr>
        <p:spPr>
          <a:xfrm flipH="1">
            <a:off x="3994974" y="2669732"/>
            <a:ext cx="239314" cy="266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4"/>
          </p:cNvCxnSpPr>
          <p:nvPr/>
        </p:nvCxnSpPr>
        <p:spPr>
          <a:xfrm flipH="1" flipV="1">
            <a:off x="4867543" y="2669732"/>
            <a:ext cx="195688" cy="25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</p:cNvCxnSpPr>
          <p:nvPr/>
        </p:nvCxnSpPr>
        <p:spPr>
          <a:xfrm flipH="1">
            <a:off x="4322315" y="3309305"/>
            <a:ext cx="554485" cy="2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be 39"/>
          <p:cNvSpPr/>
          <p:nvPr/>
        </p:nvSpPr>
        <p:spPr>
          <a:xfrm>
            <a:off x="6324600" y="1686583"/>
            <a:ext cx="1600200" cy="1438987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Concept document graph</a:t>
            </a:r>
            <a:endParaRPr lang="en-US" b="1" dirty="0"/>
          </a:p>
        </p:txBody>
      </p:sp>
      <p:cxnSp>
        <p:nvCxnSpPr>
          <p:cNvPr id="44" name="Elbow Connector 43"/>
          <p:cNvCxnSpPr>
            <a:endCxn id="40" idx="2"/>
          </p:cNvCxnSpPr>
          <p:nvPr/>
        </p:nvCxnSpPr>
        <p:spPr>
          <a:xfrm>
            <a:off x="4965387" y="2343150"/>
            <a:ext cx="1359213" cy="242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2"/>
            <a:endCxn id="15" idx="3"/>
          </p:cNvCxnSpPr>
          <p:nvPr/>
        </p:nvCxnSpPr>
        <p:spPr>
          <a:xfrm rot="5400000">
            <a:off x="842679" y="2314997"/>
            <a:ext cx="653168" cy="70947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53200" y="116558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/>
              <a:t>RESULT</a:t>
            </a:r>
            <a:endParaRPr lang="en-US" b="1" spc="300" dirty="0"/>
          </a:p>
        </p:txBody>
      </p:sp>
      <p:sp>
        <p:nvSpPr>
          <p:cNvPr id="48" name="TextBox 47"/>
          <p:cNvSpPr txBox="1"/>
          <p:nvPr/>
        </p:nvSpPr>
        <p:spPr>
          <a:xfrm>
            <a:off x="1981200" y="2305864"/>
            <a:ext cx="30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300" dirty="0" smtClean="0"/>
              <a:t>STORES</a:t>
            </a:r>
            <a:endParaRPr lang="en-US" sz="1000" b="1" spc="300" dirty="0"/>
          </a:p>
        </p:txBody>
      </p:sp>
      <p:sp>
        <p:nvSpPr>
          <p:cNvPr id="49" name="TextBox 48"/>
          <p:cNvSpPr txBox="1"/>
          <p:nvPr/>
        </p:nvSpPr>
        <p:spPr>
          <a:xfrm>
            <a:off x="2767243" y="183903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300" dirty="0" smtClean="0"/>
              <a:t>RETRIVES</a:t>
            </a:r>
            <a:endParaRPr lang="en-US" sz="1000" b="1" spc="300" dirty="0"/>
          </a:p>
        </p:txBody>
      </p:sp>
      <p:sp>
        <p:nvSpPr>
          <p:cNvPr id="50" name="TextBox 49"/>
          <p:cNvSpPr txBox="1"/>
          <p:nvPr/>
        </p:nvSpPr>
        <p:spPr>
          <a:xfrm>
            <a:off x="5137951" y="209069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300" dirty="0" smtClean="0"/>
              <a:t>CREATES</a:t>
            </a:r>
            <a:endParaRPr lang="en-US" sz="1000" b="1" spc="300" dirty="0"/>
          </a:p>
        </p:txBody>
      </p:sp>
      <p:sp>
        <p:nvSpPr>
          <p:cNvPr id="51" name="TextBox 50"/>
          <p:cNvSpPr txBox="1"/>
          <p:nvPr/>
        </p:nvSpPr>
        <p:spPr>
          <a:xfrm>
            <a:off x="4114631" y="270652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300" dirty="0" smtClean="0"/>
              <a:t>FILTERS</a:t>
            </a:r>
            <a:endParaRPr lang="en-US" sz="1000" b="1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28530"/>
            <a:ext cx="6135282" cy="2553069"/>
          </a:xfrm>
          <a:prstGeom prst="rect">
            <a:avLst/>
          </a:prstGeom>
        </p:spPr>
      </p:pic>
      <p:sp>
        <p:nvSpPr>
          <p:cNvPr id="4" name="Rectangle 3"/>
          <p:cNvSpPr>
            <a:spLocks noGrp="1"/>
          </p:cNvSpPr>
          <p:nvPr>
            <p:ph sz="half" idx="1"/>
          </p:nvPr>
        </p:nvSpPr>
        <p:spPr>
          <a:xfrm>
            <a:off x="103632" y="1069164"/>
            <a:ext cx="3276600" cy="533400"/>
          </a:xfr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en-US" sz="2400" dirty="0" smtClean="0"/>
              <a:t>Front End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TECH STACK USED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5956" y="1594711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Mongo 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Neo4j</a:t>
            </a:r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3124200" y="1047750"/>
            <a:ext cx="1828800" cy="533400"/>
          </a:xfr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en-US" sz="2400" dirty="0" smtClean="0"/>
              <a:t>Back End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8" name="Rectangle 3"/>
          <p:cNvSpPr>
            <a:spLocks noGrp="1"/>
          </p:cNvSpPr>
          <p:nvPr>
            <p:ph sz="half" idx="1"/>
          </p:nvPr>
        </p:nvSpPr>
        <p:spPr>
          <a:xfrm>
            <a:off x="5849112" y="1042416"/>
            <a:ext cx="4495800" cy="533400"/>
          </a:xfrm>
        </p:spPr>
        <p:txBody>
          <a:bodyPr>
            <a:normAutofit/>
          </a:bodyPr>
          <a:lstStyle>
            <a:extLst/>
          </a:lstStyle>
          <a:p>
            <a:pPr marL="0" indent="0"/>
            <a:r>
              <a:rPr lang="en-US" sz="2400" dirty="0" smtClean="0"/>
              <a:t>Databases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3232" y="1575816"/>
            <a:ext cx="19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Material UI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React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9856" y="157421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Express </a:t>
            </a:r>
            <a:r>
              <a:rPr lang="en-US" dirty="0" err="1" smtClean="0"/>
              <a:t>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marL="457200" indent="-457200"/>
            <a:r>
              <a:rPr lang="en-US" dirty="0"/>
              <a:t>How and where 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/>
              <a:t>stores</a:t>
            </a:r>
          </a:p>
        </p:txBody>
      </p:sp>
      <p:sp>
        <p:nvSpPr>
          <p:cNvPr id="15" name="Cloud 14"/>
          <p:cNvSpPr/>
          <p:nvPr/>
        </p:nvSpPr>
        <p:spPr>
          <a:xfrm>
            <a:off x="4800600" y="819150"/>
            <a:ext cx="4114800" cy="2819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HAVE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INTENT GRAPH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CONCEPT GRAPH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CONCEPT DOCUMENT GRAPH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81000" y="1352550"/>
            <a:ext cx="2895600" cy="2286000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(as JSON)</a:t>
            </a:r>
          </a:p>
          <a:p>
            <a:pPr algn="ctr"/>
            <a:r>
              <a:rPr lang="en-US" dirty="0" smtClean="0"/>
              <a:t>I HAVE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THE URLS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THE QUERIES</a:t>
            </a:r>
            <a:endParaRPr lang="en-US" dirty="0"/>
          </a:p>
        </p:txBody>
      </p:sp>
      <p:sp>
        <p:nvSpPr>
          <p:cNvPr id="18" name="Notched Right Arrow 17"/>
          <p:cNvSpPr/>
          <p:nvPr/>
        </p:nvSpPr>
        <p:spPr>
          <a:xfrm rot="1799702">
            <a:off x="3721595" y="823854"/>
            <a:ext cx="1524000" cy="10668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 rot="1128459">
            <a:off x="3112009" y="2687574"/>
            <a:ext cx="1371600" cy="7620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MONGO DB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98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1371600" y="971550"/>
            <a:ext cx="6324600" cy="25908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 smtClean="0"/>
              <a:t>LIMITED SEARCH</a:t>
            </a:r>
          </a:p>
          <a:p>
            <a:pPr marL="274320" lvl="1"/>
            <a:r>
              <a:rPr lang="en-US" dirty="0" smtClean="0"/>
              <a:t>MAY NOT BE FULLY RESPONSIVE</a:t>
            </a:r>
          </a:p>
          <a:p>
            <a:pPr marL="100584" lvl="1" indent="0">
              <a:buNone/>
            </a:pPr>
            <a:endParaRPr lang="en-US" dirty="0" smtClean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LIMITATIONS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 rot="19588379">
            <a:off x="1017819" y="1525009"/>
            <a:ext cx="6119479" cy="838200"/>
          </a:xfrm>
          <a:prstGeom prst="rect">
            <a:avLst/>
          </a:prstGeom>
        </p:spPr>
        <p:txBody>
          <a:bodyPr>
            <a:no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6600" b="1" i="0" u="none" strike="noStrike" kern="1200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Adobe Fan Heiti Std B" pitchFamily="34" charset="-128"/>
                <a:ea typeface="Adobe Fan Heiti Std B" pitchFamily="34" charset="-128"/>
                <a:cs typeface="+mj-cs"/>
              </a:rPr>
              <a:t>THANK YOU</a:t>
            </a:r>
            <a:endParaRPr kumimoji="0" lang="en-US" sz="6600" b="1" i="0" u="none" strike="noStrike" kern="1200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Adobe Fan Heiti Std B" pitchFamily="34" charset="-128"/>
              <a:ea typeface="Adobe Fan Heiti Std B" pitchFamily="34" charset="-128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195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Sprint - 1</vt:lpstr>
      <vt:lpstr>Introduction</vt:lpstr>
      <vt:lpstr>Objectives</vt:lpstr>
      <vt:lpstr>The ui</vt:lpstr>
      <vt:lpstr>Work Flow</vt:lpstr>
      <vt:lpstr>TECH STACK USED </vt:lpstr>
      <vt:lpstr>How and where dATA stores</vt:lpstr>
      <vt:lpstr>LIMITATIONS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2016-11-09T05:03:48Z</dcterms:created>
  <dcterms:modified xsi:type="dcterms:W3CDTF">2016-11-09T10:43:01Z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