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486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1"/>
  </p:normalViewPr>
  <p:slideViewPr>
    <p:cSldViewPr snapToGrid="0" snapToObjects="1">
      <p:cViewPr>
        <p:scale>
          <a:sx n="59" d="100"/>
          <a:sy n="59" d="100"/>
        </p:scale>
        <p:origin x="2632" y="2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598593"/>
            <a:ext cx="466344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21087"/>
            <a:ext cx="41148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0F29-08E6-A243-85E5-5ECDEF46B610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43C-E0EA-DC4A-A8DF-86C7990CA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6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0F29-08E6-A243-85E5-5ECDEF46B610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43C-E0EA-DC4A-A8DF-86C7990CA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4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94733"/>
            <a:ext cx="118300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94733"/>
            <a:ext cx="3480435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0F29-08E6-A243-85E5-5ECDEF46B610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43C-E0EA-DC4A-A8DF-86C7990CA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3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0F29-08E6-A243-85E5-5ECDEF46B610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43C-E0EA-DC4A-A8DF-86C7990CA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0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911861"/>
            <a:ext cx="473202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447714"/>
            <a:ext cx="473202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/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0F29-08E6-A243-85E5-5ECDEF46B610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43C-E0EA-DC4A-A8DF-86C7990CA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02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0F29-08E6-A243-85E5-5ECDEF46B610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43C-E0EA-DC4A-A8DF-86C7990CA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3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94734"/>
            <a:ext cx="473202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96620"/>
            <a:ext cx="232100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336040"/>
            <a:ext cx="2321004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96620"/>
            <a:ext cx="233243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336040"/>
            <a:ext cx="2332435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0F29-08E6-A243-85E5-5ECDEF46B610}" type="datetimeFigureOut">
              <a:rPr lang="en-US" smtClean="0"/>
              <a:t>7/6/22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43C-E0EA-DC4A-A8DF-86C7990CA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6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0F29-08E6-A243-85E5-5ECDEF46B610}" type="datetimeFigureOut">
              <a:rPr lang="en-US" smtClean="0"/>
              <a:t>7/6/22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43C-E0EA-DC4A-A8DF-86C7990CA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0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0F29-08E6-A243-85E5-5ECDEF46B610}" type="datetimeFigureOut">
              <a:rPr lang="en-US" smtClean="0"/>
              <a:t>7/6/22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43C-E0EA-DC4A-A8DF-86C7990CA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7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26627"/>
            <a:ext cx="277749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0F29-08E6-A243-85E5-5ECDEF46B610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43C-E0EA-DC4A-A8DF-86C7990CA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1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26627"/>
            <a:ext cx="277749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0F29-08E6-A243-85E5-5ECDEF46B610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43C-E0EA-DC4A-A8DF-86C7990CA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0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94734"/>
            <a:ext cx="473202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73666"/>
            <a:ext cx="473202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80F29-08E6-A243-85E5-5ECDEF46B610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390054"/>
            <a:ext cx="18516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0B43C-E0EA-DC4A-A8DF-86C7990CA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1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29">
            <a:extLst>
              <a:ext uri="{FF2B5EF4-FFF2-40B4-BE49-F238E27FC236}">
                <a16:creationId xmlns:a16="http://schemas.microsoft.com/office/drawing/2014/main" id="{72A70E3E-B60C-BE43-8252-C6E6014AD6F5}"/>
              </a:ext>
            </a:extLst>
          </p:cNvPr>
          <p:cNvSpPr/>
          <p:nvPr/>
        </p:nvSpPr>
        <p:spPr>
          <a:xfrm>
            <a:off x="2670198" y="178476"/>
            <a:ext cx="822252" cy="856948"/>
          </a:xfrm>
          <a:custGeom>
            <a:avLst/>
            <a:gdLst>
              <a:gd name="connsiteX0" fmla="*/ 0 w 822252"/>
              <a:gd name="connsiteY0" fmla="*/ 155944 h 856948"/>
              <a:gd name="connsiteX1" fmla="*/ 49619 w 822252"/>
              <a:gd name="connsiteY1" fmla="*/ 616688 h 856948"/>
              <a:gd name="connsiteX2" fmla="*/ 198475 w 822252"/>
              <a:gd name="connsiteY2" fmla="*/ 822251 h 856948"/>
              <a:gd name="connsiteX3" fmla="*/ 347331 w 822252"/>
              <a:gd name="connsiteY3" fmla="*/ 793897 h 856948"/>
              <a:gd name="connsiteX4" fmla="*/ 751368 w 822252"/>
              <a:gd name="connsiteY4" fmla="*/ 219739 h 856948"/>
              <a:gd name="connsiteX5" fmla="*/ 822252 w 822252"/>
              <a:gd name="connsiteY5" fmla="*/ 0 h 85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252" h="856948">
                <a:moveTo>
                  <a:pt x="0" y="155944"/>
                </a:moveTo>
                <a:cubicBezTo>
                  <a:pt x="8270" y="330790"/>
                  <a:pt x="16540" y="505637"/>
                  <a:pt x="49619" y="616688"/>
                </a:cubicBezTo>
                <a:cubicBezTo>
                  <a:pt x="82698" y="727739"/>
                  <a:pt x="148856" y="792716"/>
                  <a:pt x="198475" y="822251"/>
                </a:cubicBezTo>
                <a:cubicBezTo>
                  <a:pt x="248094" y="851786"/>
                  <a:pt x="255182" y="894316"/>
                  <a:pt x="347331" y="793897"/>
                </a:cubicBezTo>
                <a:cubicBezTo>
                  <a:pt x="439480" y="693478"/>
                  <a:pt x="672215" y="352055"/>
                  <a:pt x="751368" y="219739"/>
                </a:cubicBezTo>
                <a:cubicBezTo>
                  <a:pt x="830522" y="87423"/>
                  <a:pt x="796261" y="43712"/>
                  <a:pt x="822252" y="0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CF8601-D4F7-534D-98D8-DA54FF2C0085}"/>
              </a:ext>
            </a:extLst>
          </p:cNvPr>
          <p:cNvCxnSpPr/>
          <p:nvPr/>
        </p:nvCxnSpPr>
        <p:spPr>
          <a:xfrm flipH="1">
            <a:off x="2347555" y="1005616"/>
            <a:ext cx="525518" cy="8092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DB2468-CAA8-AE4D-BCCA-04FE7DFB56D6}"/>
              </a:ext>
            </a:extLst>
          </p:cNvPr>
          <p:cNvCxnSpPr>
            <a:cxnSpLocks/>
          </p:cNvCxnSpPr>
          <p:nvPr/>
        </p:nvCxnSpPr>
        <p:spPr>
          <a:xfrm flipH="1">
            <a:off x="1632853" y="1814912"/>
            <a:ext cx="714703" cy="4204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C98D81-9FE7-AA4A-923C-6C22AC0D176F}"/>
              </a:ext>
            </a:extLst>
          </p:cNvPr>
          <p:cNvCxnSpPr>
            <a:cxnSpLocks/>
          </p:cNvCxnSpPr>
          <p:nvPr/>
        </p:nvCxnSpPr>
        <p:spPr>
          <a:xfrm flipH="1" flipV="1">
            <a:off x="2347557" y="1814912"/>
            <a:ext cx="525517" cy="4204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iangle 10">
            <a:extLst>
              <a:ext uri="{FF2B5EF4-FFF2-40B4-BE49-F238E27FC236}">
                <a16:creationId xmlns:a16="http://schemas.microsoft.com/office/drawing/2014/main" id="{CBC7CB89-6AAB-3149-8EE0-8850BF10128A}"/>
              </a:ext>
            </a:extLst>
          </p:cNvPr>
          <p:cNvSpPr/>
          <p:nvPr/>
        </p:nvSpPr>
        <p:spPr>
          <a:xfrm>
            <a:off x="1370092" y="2235326"/>
            <a:ext cx="525518" cy="5570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98959269-B2D3-634A-BF01-293A4F82C674}"/>
              </a:ext>
            </a:extLst>
          </p:cNvPr>
          <p:cNvSpPr/>
          <p:nvPr/>
        </p:nvSpPr>
        <p:spPr>
          <a:xfrm>
            <a:off x="2610314" y="2235326"/>
            <a:ext cx="525518" cy="5570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A69C21-0F79-4248-86FA-00CB7DBB1DF7}"/>
              </a:ext>
            </a:extLst>
          </p:cNvPr>
          <p:cNvSpPr txBox="1"/>
          <p:nvPr/>
        </p:nvSpPr>
        <p:spPr>
          <a:xfrm>
            <a:off x="2557763" y="751897"/>
            <a:ext cx="399393" cy="225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82CF66-4DA8-3A40-8EF5-87EFF6C07DD9}"/>
              </a:ext>
            </a:extLst>
          </p:cNvPr>
          <p:cNvCxnSpPr/>
          <p:nvPr/>
        </p:nvCxnSpPr>
        <p:spPr>
          <a:xfrm>
            <a:off x="2873074" y="1005616"/>
            <a:ext cx="830317" cy="693683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AB2528-1D4D-674E-8DC9-93640E08569D}"/>
              </a:ext>
            </a:extLst>
          </p:cNvPr>
          <p:cNvCxnSpPr>
            <a:cxnSpLocks/>
          </p:cNvCxnSpPr>
          <p:nvPr/>
        </p:nvCxnSpPr>
        <p:spPr>
          <a:xfrm flipH="1">
            <a:off x="2873074" y="129895"/>
            <a:ext cx="262759" cy="875721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0AFC1F-7D61-3246-8845-7F76D6E372A0}"/>
              </a:ext>
            </a:extLst>
          </p:cNvPr>
          <p:cNvSpPr txBox="1"/>
          <p:nvPr/>
        </p:nvSpPr>
        <p:spPr>
          <a:xfrm>
            <a:off x="2736440" y="-70115"/>
            <a:ext cx="399393" cy="225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CC5CC4-F41D-2A47-9BFE-74CFE2FFE590}"/>
              </a:ext>
            </a:extLst>
          </p:cNvPr>
          <p:cNvSpPr txBox="1"/>
          <p:nvPr/>
        </p:nvSpPr>
        <p:spPr>
          <a:xfrm>
            <a:off x="2000714" y="1480161"/>
            <a:ext cx="399393" cy="225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4831A4-1539-5444-87C3-462C24CE7713}"/>
              </a:ext>
            </a:extLst>
          </p:cNvPr>
          <p:cNvSpPr txBox="1"/>
          <p:nvPr/>
        </p:nvSpPr>
        <p:spPr>
          <a:xfrm>
            <a:off x="145637" y="3046385"/>
            <a:ext cx="2165132" cy="225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The Closest one from left child of u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6430BB-5159-4D42-A789-861802C02118}"/>
              </a:ext>
            </a:extLst>
          </p:cNvPr>
          <p:cNvSpPr txBox="1"/>
          <p:nvPr/>
        </p:nvSpPr>
        <p:spPr>
          <a:xfrm>
            <a:off x="2347555" y="3044624"/>
            <a:ext cx="2289778" cy="358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The Closest one </a:t>
            </a:r>
          </a:p>
          <a:p>
            <a:r>
              <a:rPr lang="en-US" dirty="0"/>
              <a:t>from right child of u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F8EC9F2-05AE-DA44-B844-826A08BDD596}"/>
              </a:ext>
            </a:extLst>
          </p:cNvPr>
          <p:cNvSpPr/>
          <p:nvPr/>
        </p:nvSpPr>
        <p:spPr>
          <a:xfrm>
            <a:off x="918148" y="1953016"/>
            <a:ext cx="2785242" cy="1061754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8DFFE8-7003-1941-A52C-9D66C93C0451}"/>
              </a:ext>
            </a:extLst>
          </p:cNvPr>
          <p:cNvSpPr txBox="1"/>
          <p:nvPr/>
        </p:nvSpPr>
        <p:spPr>
          <a:xfrm>
            <a:off x="3689102" y="2064772"/>
            <a:ext cx="2158400" cy="225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 The most occupant descendant of u</a:t>
            </a:r>
            <a:r>
              <a:rPr lang="en-US" baseline="-250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6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542</TotalTime>
  <Words>31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Metin Balaban</dc:creator>
  <cp:lastModifiedBy>Metin Balaban</cp:lastModifiedBy>
  <cp:revision>2</cp:revision>
  <dcterms:created xsi:type="dcterms:W3CDTF">2022-07-07T06:05:34Z</dcterms:created>
  <dcterms:modified xsi:type="dcterms:W3CDTF">2022-07-07T15:08:13Z</dcterms:modified>
</cp:coreProperties>
</file>