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7680325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0B5"/>
    <a:srgbClr val="654D06"/>
    <a:srgbClr val="ACA5CA"/>
    <a:srgbClr val="00C197"/>
    <a:srgbClr val="C8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/>
    <p:restoredTop sz="96291"/>
  </p:normalViewPr>
  <p:slideViewPr>
    <p:cSldViewPr snapToGrid="0" snapToObjects="1">
      <p:cViewPr varScale="1">
        <p:scale>
          <a:sx n="138" d="100"/>
          <a:sy n="138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2F0A2B9-8B59-D946-8677-FDFDD5EB577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0988" y="1143000"/>
            <a:ext cx="3756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1B2595A-CA06-FE44-AC80-54B86C141C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0988" y="1143000"/>
            <a:ext cx="3756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2595A-CA06-FE44-AC80-54B86C141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1032470"/>
            <a:ext cx="6528276" cy="2196371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3313541"/>
            <a:ext cx="5760244" cy="1523148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02" indent="0" algn="ctr">
              <a:buNone/>
              <a:defRPr sz="1680"/>
            </a:lvl2pPr>
            <a:lvl3pPr marL="768005" indent="0" algn="ctr">
              <a:buNone/>
              <a:defRPr sz="1512"/>
            </a:lvl3pPr>
            <a:lvl4pPr marL="1152007" indent="0" algn="ctr">
              <a:buNone/>
              <a:defRPr sz="1344"/>
            </a:lvl4pPr>
            <a:lvl5pPr marL="1536009" indent="0" algn="ctr">
              <a:buNone/>
              <a:defRPr sz="1344"/>
            </a:lvl5pPr>
            <a:lvl6pPr marL="1920011" indent="0" algn="ctr">
              <a:buNone/>
              <a:defRPr sz="1344"/>
            </a:lvl6pPr>
            <a:lvl7pPr marL="2304014" indent="0" algn="ctr">
              <a:buNone/>
              <a:defRPr sz="1344"/>
            </a:lvl7pPr>
            <a:lvl8pPr marL="2688016" indent="0" algn="ctr">
              <a:buNone/>
              <a:defRPr sz="1344"/>
            </a:lvl8pPr>
            <a:lvl9pPr marL="3072018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5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335881"/>
            <a:ext cx="1656070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335881"/>
            <a:ext cx="4872206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572802"/>
            <a:ext cx="6624280" cy="262425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4221882"/>
            <a:ext cx="6624280" cy="1380033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0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0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007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00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01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01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01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01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679406"/>
            <a:ext cx="3264138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679406"/>
            <a:ext cx="3264138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35883"/>
            <a:ext cx="6624280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546514"/>
            <a:ext cx="3249137" cy="757923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2304437"/>
            <a:ext cx="3249137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546514"/>
            <a:ext cx="3265138" cy="757923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02" indent="0">
              <a:buNone/>
              <a:defRPr sz="1680" b="1"/>
            </a:lvl2pPr>
            <a:lvl3pPr marL="768005" indent="0">
              <a:buNone/>
              <a:defRPr sz="1512" b="1"/>
            </a:lvl3pPr>
            <a:lvl4pPr marL="1152007" indent="0">
              <a:buNone/>
              <a:defRPr sz="1344" b="1"/>
            </a:lvl4pPr>
            <a:lvl5pPr marL="1536009" indent="0">
              <a:buNone/>
              <a:defRPr sz="1344" b="1"/>
            </a:lvl5pPr>
            <a:lvl6pPr marL="1920011" indent="0">
              <a:buNone/>
              <a:defRPr sz="1344" b="1"/>
            </a:lvl6pPr>
            <a:lvl7pPr marL="2304014" indent="0">
              <a:buNone/>
              <a:defRPr sz="1344" b="1"/>
            </a:lvl7pPr>
            <a:lvl8pPr marL="2688016" indent="0">
              <a:buNone/>
              <a:defRPr sz="1344" b="1"/>
            </a:lvl8pPr>
            <a:lvl9pPr marL="3072018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2304437"/>
            <a:ext cx="3265138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420582"/>
            <a:ext cx="2477105" cy="1472036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908341"/>
            <a:ext cx="3888165" cy="4483284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892618"/>
            <a:ext cx="2477105" cy="3506308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0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420582"/>
            <a:ext cx="2477105" cy="1472036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908341"/>
            <a:ext cx="3888165" cy="4483284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02" indent="0">
              <a:buNone/>
              <a:defRPr sz="2352"/>
            </a:lvl2pPr>
            <a:lvl3pPr marL="768005" indent="0">
              <a:buNone/>
              <a:defRPr sz="2016"/>
            </a:lvl3pPr>
            <a:lvl4pPr marL="1152007" indent="0">
              <a:buNone/>
              <a:defRPr sz="1680"/>
            </a:lvl4pPr>
            <a:lvl5pPr marL="1536009" indent="0">
              <a:buNone/>
              <a:defRPr sz="1680"/>
            </a:lvl5pPr>
            <a:lvl6pPr marL="1920011" indent="0">
              <a:buNone/>
              <a:defRPr sz="1680"/>
            </a:lvl6pPr>
            <a:lvl7pPr marL="2304014" indent="0">
              <a:buNone/>
              <a:defRPr sz="1680"/>
            </a:lvl7pPr>
            <a:lvl8pPr marL="2688016" indent="0">
              <a:buNone/>
              <a:defRPr sz="1680"/>
            </a:lvl8pPr>
            <a:lvl9pPr marL="3072018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892618"/>
            <a:ext cx="2477105" cy="3506308"/>
          </a:xfrm>
        </p:spPr>
        <p:txBody>
          <a:bodyPr/>
          <a:lstStyle>
            <a:lvl1pPr marL="0" indent="0">
              <a:buNone/>
              <a:defRPr sz="1344"/>
            </a:lvl1pPr>
            <a:lvl2pPr marL="384002" indent="0">
              <a:buNone/>
              <a:defRPr sz="1176"/>
            </a:lvl2pPr>
            <a:lvl3pPr marL="768005" indent="0">
              <a:buNone/>
              <a:defRPr sz="1008"/>
            </a:lvl3pPr>
            <a:lvl4pPr marL="1152007" indent="0">
              <a:buNone/>
              <a:defRPr sz="840"/>
            </a:lvl4pPr>
            <a:lvl5pPr marL="1536009" indent="0">
              <a:buNone/>
              <a:defRPr sz="840"/>
            </a:lvl5pPr>
            <a:lvl6pPr marL="1920011" indent="0">
              <a:buNone/>
              <a:defRPr sz="840"/>
            </a:lvl6pPr>
            <a:lvl7pPr marL="2304014" indent="0">
              <a:buNone/>
              <a:defRPr sz="840"/>
            </a:lvl7pPr>
            <a:lvl8pPr marL="2688016" indent="0">
              <a:buNone/>
              <a:defRPr sz="840"/>
            </a:lvl8pPr>
            <a:lvl9pPr marL="3072018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259A-A0B2-234E-89CC-2504E9EE6A63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8EB-B320-A44B-B7FB-3EE85D3F4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335883"/>
            <a:ext cx="662428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679406"/>
            <a:ext cx="662428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5847255"/>
            <a:ext cx="1728073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259A-A0B2-234E-89CC-2504E9EE6A63}" type="datetimeFigureOut">
              <a:rPr lang="en-US" smtClean="0"/>
              <a:pPr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5847255"/>
            <a:ext cx="259211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5847255"/>
            <a:ext cx="1728073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78EB-B320-A44B-B7FB-3EE85D3F4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2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8005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01" indent="-192001" algn="l" defTabSz="76800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0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006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08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0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3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015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017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019" indent="-192001" algn="l" defTabSz="76800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02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05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7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009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011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014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016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018" algn="l" defTabSz="768005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hyperlink" Target="https://freesvg.org/vector-clip-art-of-green-scissors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Rectangle 1476">
            <a:extLst>
              <a:ext uri="{FF2B5EF4-FFF2-40B4-BE49-F238E27FC236}">
                <a16:creationId xmlns:a16="http://schemas.microsoft.com/office/drawing/2014/main" id="{D9434284-D2E2-154F-911F-DE03A3E4D73C}"/>
              </a:ext>
            </a:extLst>
          </p:cNvPr>
          <p:cNvSpPr/>
          <p:nvPr/>
        </p:nvSpPr>
        <p:spPr>
          <a:xfrm>
            <a:off x="4999878" y="4886686"/>
            <a:ext cx="1393233" cy="1343398"/>
          </a:xfrm>
          <a:prstGeom prst="rect">
            <a:avLst/>
          </a:prstGeom>
          <a:solidFill>
            <a:schemeClr val="bg1"/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0" name="Bent Arrow 1399">
            <a:extLst>
              <a:ext uri="{FF2B5EF4-FFF2-40B4-BE49-F238E27FC236}">
                <a16:creationId xmlns:a16="http://schemas.microsoft.com/office/drawing/2014/main" id="{BCCA8ECC-574D-6E43-96EE-C98A72A3BD51}"/>
              </a:ext>
            </a:extLst>
          </p:cNvPr>
          <p:cNvSpPr/>
          <p:nvPr/>
        </p:nvSpPr>
        <p:spPr>
          <a:xfrm flipV="1">
            <a:off x="759874" y="1843901"/>
            <a:ext cx="111862" cy="8722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noFill/>
          <a:ln w="50800" cap="rnd">
            <a:solidFill>
              <a:srgbClr val="C00000">
                <a:alpha val="34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1" name="Bent Arrow 1400">
            <a:extLst>
              <a:ext uri="{FF2B5EF4-FFF2-40B4-BE49-F238E27FC236}">
                <a16:creationId xmlns:a16="http://schemas.microsoft.com/office/drawing/2014/main" id="{9357DE55-0AE5-C244-9AE7-179CBDE053C9}"/>
              </a:ext>
            </a:extLst>
          </p:cNvPr>
          <p:cNvSpPr/>
          <p:nvPr/>
        </p:nvSpPr>
        <p:spPr>
          <a:xfrm>
            <a:off x="3533210" y="1336233"/>
            <a:ext cx="106538" cy="13032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noFill/>
          <a:ln w="50800" cap="rnd">
            <a:solidFill>
              <a:srgbClr val="C00000">
                <a:alpha val="29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92" name="Freeform 1691">
            <a:extLst>
              <a:ext uri="{FF2B5EF4-FFF2-40B4-BE49-F238E27FC236}">
                <a16:creationId xmlns:a16="http://schemas.microsoft.com/office/drawing/2014/main" id="{D7C3B5C2-C492-5243-8999-ED8896DC3D82}"/>
              </a:ext>
            </a:extLst>
          </p:cNvPr>
          <p:cNvSpPr/>
          <p:nvPr/>
        </p:nvSpPr>
        <p:spPr>
          <a:xfrm>
            <a:off x="5406031" y="5083390"/>
            <a:ext cx="866630" cy="924189"/>
          </a:xfrm>
          <a:custGeom>
            <a:avLst/>
            <a:gdLst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11701 w 719366"/>
              <a:gd name="connsiteY0" fmla="*/ 331624 h 921182"/>
              <a:gd name="connsiteX1" fmla="*/ 8526 w 719366"/>
              <a:gd name="connsiteY1" fmla="*/ 150649 h 921182"/>
              <a:gd name="connsiteX2" fmla="*/ 94251 w 719366"/>
              <a:gd name="connsiteY2" fmla="*/ 26824 h 921182"/>
              <a:gd name="connsiteX3" fmla="*/ 335551 w 719366"/>
              <a:gd name="connsiteY3" fmla="*/ 10949 h 921182"/>
              <a:gd name="connsiteX4" fmla="*/ 437151 w 719366"/>
              <a:gd name="connsiteY4" fmla="*/ 160174 h 921182"/>
              <a:gd name="connsiteX5" fmla="*/ 319676 w 719366"/>
              <a:gd name="connsiteY5" fmla="*/ 325274 h 921182"/>
              <a:gd name="connsiteX6" fmla="*/ 319676 w 719366"/>
              <a:gd name="connsiteY6" fmla="*/ 404649 h 921182"/>
              <a:gd name="connsiteX7" fmla="*/ 478426 w 719366"/>
              <a:gd name="connsiteY7" fmla="*/ 433224 h 921182"/>
              <a:gd name="connsiteX8" fmla="*/ 691151 w 719366"/>
              <a:gd name="connsiteY8" fmla="*/ 493549 h 921182"/>
              <a:gd name="connsiteX9" fmla="*/ 694326 w 719366"/>
              <a:gd name="connsiteY9" fmla="*/ 684049 h 921182"/>
              <a:gd name="connsiteX10" fmla="*/ 481601 w 719366"/>
              <a:gd name="connsiteY10" fmla="*/ 893599 h 921182"/>
              <a:gd name="connsiteX11" fmla="*/ 316501 w 719366"/>
              <a:gd name="connsiteY11" fmla="*/ 884074 h 921182"/>
              <a:gd name="connsiteX12" fmla="*/ 84726 w 719366"/>
              <a:gd name="connsiteY12" fmla="*/ 576099 h 921182"/>
              <a:gd name="connsiteX13" fmla="*/ 11701 w 719366"/>
              <a:gd name="connsiteY13" fmla="*/ 331624 h 921182"/>
              <a:gd name="connsiteX0" fmla="*/ 11701 w 719366"/>
              <a:gd name="connsiteY0" fmla="*/ 331624 h 908189"/>
              <a:gd name="connsiteX1" fmla="*/ 8526 w 719366"/>
              <a:gd name="connsiteY1" fmla="*/ 150649 h 908189"/>
              <a:gd name="connsiteX2" fmla="*/ 94251 w 719366"/>
              <a:gd name="connsiteY2" fmla="*/ 26824 h 908189"/>
              <a:gd name="connsiteX3" fmla="*/ 335551 w 719366"/>
              <a:gd name="connsiteY3" fmla="*/ 10949 h 908189"/>
              <a:gd name="connsiteX4" fmla="*/ 437151 w 719366"/>
              <a:gd name="connsiteY4" fmla="*/ 160174 h 908189"/>
              <a:gd name="connsiteX5" fmla="*/ 319676 w 719366"/>
              <a:gd name="connsiteY5" fmla="*/ 325274 h 908189"/>
              <a:gd name="connsiteX6" fmla="*/ 319676 w 719366"/>
              <a:gd name="connsiteY6" fmla="*/ 404649 h 908189"/>
              <a:gd name="connsiteX7" fmla="*/ 478426 w 719366"/>
              <a:gd name="connsiteY7" fmla="*/ 433224 h 908189"/>
              <a:gd name="connsiteX8" fmla="*/ 691151 w 719366"/>
              <a:gd name="connsiteY8" fmla="*/ 493549 h 908189"/>
              <a:gd name="connsiteX9" fmla="*/ 694326 w 719366"/>
              <a:gd name="connsiteY9" fmla="*/ 684049 h 908189"/>
              <a:gd name="connsiteX10" fmla="*/ 481601 w 719366"/>
              <a:gd name="connsiteY10" fmla="*/ 893599 h 908189"/>
              <a:gd name="connsiteX11" fmla="*/ 291101 w 719366"/>
              <a:gd name="connsiteY11" fmla="*/ 855499 h 908189"/>
              <a:gd name="connsiteX12" fmla="*/ 84726 w 719366"/>
              <a:gd name="connsiteY12" fmla="*/ 576099 h 908189"/>
              <a:gd name="connsiteX13" fmla="*/ 11701 w 719366"/>
              <a:gd name="connsiteY13" fmla="*/ 331624 h 908189"/>
              <a:gd name="connsiteX0" fmla="*/ 11701 w 718956"/>
              <a:gd name="connsiteY0" fmla="*/ 331624 h 899576"/>
              <a:gd name="connsiteX1" fmla="*/ 8526 w 718956"/>
              <a:gd name="connsiteY1" fmla="*/ 150649 h 899576"/>
              <a:gd name="connsiteX2" fmla="*/ 94251 w 718956"/>
              <a:gd name="connsiteY2" fmla="*/ 26824 h 899576"/>
              <a:gd name="connsiteX3" fmla="*/ 335551 w 718956"/>
              <a:gd name="connsiteY3" fmla="*/ 10949 h 899576"/>
              <a:gd name="connsiteX4" fmla="*/ 437151 w 718956"/>
              <a:gd name="connsiteY4" fmla="*/ 160174 h 899576"/>
              <a:gd name="connsiteX5" fmla="*/ 319676 w 718956"/>
              <a:gd name="connsiteY5" fmla="*/ 325274 h 899576"/>
              <a:gd name="connsiteX6" fmla="*/ 319676 w 718956"/>
              <a:gd name="connsiteY6" fmla="*/ 404649 h 899576"/>
              <a:gd name="connsiteX7" fmla="*/ 478426 w 718956"/>
              <a:gd name="connsiteY7" fmla="*/ 433224 h 899576"/>
              <a:gd name="connsiteX8" fmla="*/ 691151 w 718956"/>
              <a:gd name="connsiteY8" fmla="*/ 493549 h 899576"/>
              <a:gd name="connsiteX9" fmla="*/ 694326 w 718956"/>
              <a:gd name="connsiteY9" fmla="*/ 684049 h 899576"/>
              <a:gd name="connsiteX10" fmla="*/ 487951 w 718956"/>
              <a:gd name="connsiteY10" fmla="*/ 880899 h 899576"/>
              <a:gd name="connsiteX11" fmla="*/ 291101 w 718956"/>
              <a:gd name="connsiteY11" fmla="*/ 855499 h 899576"/>
              <a:gd name="connsiteX12" fmla="*/ 84726 w 718956"/>
              <a:gd name="connsiteY12" fmla="*/ 576099 h 899576"/>
              <a:gd name="connsiteX13" fmla="*/ 11701 w 718956"/>
              <a:gd name="connsiteY13" fmla="*/ 331624 h 899576"/>
              <a:gd name="connsiteX0" fmla="*/ 13720 w 720975"/>
              <a:gd name="connsiteY0" fmla="*/ 330567 h 898519"/>
              <a:gd name="connsiteX1" fmla="*/ 10545 w 720975"/>
              <a:gd name="connsiteY1" fmla="*/ 149592 h 898519"/>
              <a:gd name="connsiteX2" fmla="*/ 124845 w 720975"/>
              <a:gd name="connsiteY2" fmla="*/ 28942 h 898519"/>
              <a:gd name="connsiteX3" fmla="*/ 337570 w 720975"/>
              <a:gd name="connsiteY3" fmla="*/ 9892 h 898519"/>
              <a:gd name="connsiteX4" fmla="*/ 439170 w 720975"/>
              <a:gd name="connsiteY4" fmla="*/ 159117 h 898519"/>
              <a:gd name="connsiteX5" fmla="*/ 321695 w 720975"/>
              <a:gd name="connsiteY5" fmla="*/ 324217 h 898519"/>
              <a:gd name="connsiteX6" fmla="*/ 321695 w 720975"/>
              <a:gd name="connsiteY6" fmla="*/ 403592 h 898519"/>
              <a:gd name="connsiteX7" fmla="*/ 480445 w 720975"/>
              <a:gd name="connsiteY7" fmla="*/ 432167 h 898519"/>
              <a:gd name="connsiteX8" fmla="*/ 693170 w 720975"/>
              <a:gd name="connsiteY8" fmla="*/ 492492 h 898519"/>
              <a:gd name="connsiteX9" fmla="*/ 696345 w 720975"/>
              <a:gd name="connsiteY9" fmla="*/ 682992 h 898519"/>
              <a:gd name="connsiteX10" fmla="*/ 489970 w 720975"/>
              <a:gd name="connsiteY10" fmla="*/ 879842 h 898519"/>
              <a:gd name="connsiteX11" fmla="*/ 293120 w 720975"/>
              <a:gd name="connsiteY11" fmla="*/ 854442 h 898519"/>
              <a:gd name="connsiteX12" fmla="*/ 86745 w 720975"/>
              <a:gd name="connsiteY12" fmla="*/ 575042 h 898519"/>
              <a:gd name="connsiteX13" fmla="*/ 13720 w 720975"/>
              <a:gd name="connsiteY13" fmla="*/ 330567 h 898519"/>
              <a:gd name="connsiteX0" fmla="*/ 13720 w 720975"/>
              <a:gd name="connsiteY0" fmla="*/ 319209 h 887161"/>
              <a:gd name="connsiteX1" fmla="*/ 10545 w 720975"/>
              <a:gd name="connsiteY1" fmla="*/ 138234 h 887161"/>
              <a:gd name="connsiteX2" fmla="*/ 124845 w 720975"/>
              <a:gd name="connsiteY2" fmla="*/ 17584 h 887161"/>
              <a:gd name="connsiteX3" fmla="*/ 312170 w 720975"/>
              <a:gd name="connsiteY3" fmla="*/ 14409 h 887161"/>
              <a:gd name="connsiteX4" fmla="*/ 439170 w 720975"/>
              <a:gd name="connsiteY4" fmla="*/ 147759 h 887161"/>
              <a:gd name="connsiteX5" fmla="*/ 321695 w 720975"/>
              <a:gd name="connsiteY5" fmla="*/ 312859 h 887161"/>
              <a:gd name="connsiteX6" fmla="*/ 321695 w 720975"/>
              <a:gd name="connsiteY6" fmla="*/ 392234 h 887161"/>
              <a:gd name="connsiteX7" fmla="*/ 480445 w 720975"/>
              <a:gd name="connsiteY7" fmla="*/ 420809 h 887161"/>
              <a:gd name="connsiteX8" fmla="*/ 693170 w 720975"/>
              <a:gd name="connsiteY8" fmla="*/ 481134 h 887161"/>
              <a:gd name="connsiteX9" fmla="*/ 696345 w 720975"/>
              <a:gd name="connsiteY9" fmla="*/ 671634 h 887161"/>
              <a:gd name="connsiteX10" fmla="*/ 489970 w 720975"/>
              <a:gd name="connsiteY10" fmla="*/ 868484 h 887161"/>
              <a:gd name="connsiteX11" fmla="*/ 293120 w 720975"/>
              <a:gd name="connsiteY11" fmla="*/ 843084 h 887161"/>
              <a:gd name="connsiteX12" fmla="*/ 86745 w 720975"/>
              <a:gd name="connsiteY12" fmla="*/ 563684 h 887161"/>
              <a:gd name="connsiteX13" fmla="*/ 13720 w 720975"/>
              <a:gd name="connsiteY13" fmla="*/ 319209 h 887161"/>
              <a:gd name="connsiteX0" fmla="*/ 13720 w 720975"/>
              <a:gd name="connsiteY0" fmla="*/ 318995 h 886947"/>
              <a:gd name="connsiteX1" fmla="*/ 10545 w 720975"/>
              <a:gd name="connsiteY1" fmla="*/ 138020 h 886947"/>
              <a:gd name="connsiteX2" fmla="*/ 124845 w 720975"/>
              <a:gd name="connsiteY2" fmla="*/ 17370 h 886947"/>
              <a:gd name="connsiteX3" fmla="*/ 312170 w 720975"/>
              <a:gd name="connsiteY3" fmla="*/ 14195 h 886947"/>
              <a:gd name="connsiteX4" fmla="*/ 378845 w 720975"/>
              <a:gd name="connsiteY4" fmla="*/ 144370 h 886947"/>
              <a:gd name="connsiteX5" fmla="*/ 321695 w 720975"/>
              <a:gd name="connsiteY5" fmla="*/ 312645 h 886947"/>
              <a:gd name="connsiteX6" fmla="*/ 321695 w 720975"/>
              <a:gd name="connsiteY6" fmla="*/ 392020 h 886947"/>
              <a:gd name="connsiteX7" fmla="*/ 480445 w 720975"/>
              <a:gd name="connsiteY7" fmla="*/ 420595 h 886947"/>
              <a:gd name="connsiteX8" fmla="*/ 693170 w 720975"/>
              <a:gd name="connsiteY8" fmla="*/ 480920 h 886947"/>
              <a:gd name="connsiteX9" fmla="*/ 696345 w 720975"/>
              <a:gd name="connsiteY9" fmla="*/ 671420 h 886947"/>
              <a:gd name="connsiteX10" fmla="*/ 489970 w 720975"/>
              <a:gd name="connsiteY10" fmla="*/ 868270 h 886947"/>
              <a:gd name="connsiteX11" fmla="*/ 293120 w 720975"/>
              <a:gd name="connsiteY11" fmla="*/ 842870 h 886947"/>
              <a:gd name="connsiteX12" fmla="*/ 86745 w 720975"/>
              <a:gd name="connsiteY12" fmla="*/ 563470 h 886947"/>
              <a:gd name="connsiteX13" fmla="*/ 13720 w 720975"/>
              <a:gd name="connsiteY13" fmla="*/ 318995 h 886947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20776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36651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24431"/>
              <a:gd name="connsiteY0" fmla="*/ 319176 h 887128"/>
              <a:gd name="connsiteX1" fmla="*/ 18007 w 724431"/>
              <a:gd name="connsiteY1" fmla="*/ 141376 h 887128"/>
              <a:gd name="connsiteX2" fmla="*/ 116432 w 724431"/>
              <a:gd name="connsiteY2" fmla="*/ 17551 h 887128"/>
              <a:gd name="connsiteX3" fmla="*/ 303757 w 724431"/>
              <a:gd name="connsiteY3" fmla="*/ 14376 h 887128"/>
              <a:gd name="connsiteX4" fmla="*/ 370432 w 724431"/>
              <a:gd name="connsiteY4" fmla="*/ 144551 h 887128"/>
              <a:gd name="connsiteX5" fmla="*/ 313282 w 724431"/>
              <a:gd name="connsiteY5" fmla="*/ 312826 h 887128"/>
              <a:gd name="connsiteX6" fmla="*/ 313282 w 724431"/>
              <a:gd name="connsiteY6" fmla="*/ 392201 h 887128"/>
              <a:gd name="connsiteX7" fmla="*/ 472032 w 724431"/>
              <a:gd name="connsiteY7" fmla="*/ 436651 h 887128"/>
              <a:gd name="connsiteX8" fmla="*/ 703807 w 724431"/>
              <a:gd name="connsiteY8" fmla="*/ 557301 h 887128"/>
              <a:gd name="connsiteX9" fmla="*/ 687932 w 724431"/>
              <a:gd name="connsiteY9" fmla="*/ 671601 h 887128"/>
              <a:gd name="connsiteX10" fmla="*/ 481557 w 724431"/>
              <a:gd name="connsiteY10" fmla="*/ 868451 h 887128"/>
              <a:gd name="connsiteX11" fmla="*/ 284707 w 724431"/>
              <a:gd name="connsiteY11" fmla="*/ 843051 h 887128"/>
              <a:gd name="connsiteX12" fmla="*/ 78332 w 724431"/>
              <a:gd name="connsiteY12" fmla="*/ 563651 h 887128"/>
              <a:gd name="connsiteX13" fmla="*/ 5307 w 724431"/>
              <a:gd name="connsiteY13" fmla="*/ 319176 h 887128"/>
              <a:gd name="connsiteX0" fmla="*/ 5307 w 782755"/>
              <a:gd name="connsiteY0" fmla="*/ 319176 h 876587"/>
              <a:gd name="connsiteX1" fmla="*/ 18007 w 782755"/>
              <a:gd name="connsiteY1" fmla="*/ 141376 h 876587"/>
              <a:gd name="connsiteX2" fmla="*/ 116432 w 782755"/>
              <a:gd name="connsiteY2" fmla="*/ 17551 h 876587"/>
              <a:gd name="connsiteX3" fmla="*/ 303757 w 782755"/>
              <a:gd name="connsiteY3" fmla="*/ 14376 h 876587"/>
              <a:gd name="connsiteX4" fmla="*/ 370432 w 782755"/>
              <a:gd name="connsiteY4" fmla="*/ 144551 h 876587"/>
              <a:gd name="connsiteX5" fmla="*/ 313282 w 782755"/>
              <a:gd name="connsiteY5" fmla="*/ 312826 h 876587"/>
              <a:gd name="connsiteX6" fmla="*/ 313282 w 782755"/>
              <a:gd name="connsiteY6" fmla="*/ 392201 h 876587"/>
              <a:gd name="connsiteX7" fmla="*/ 472032 w 782755"/>
              <a:gd name="connsiteY7" fmla="*/ 436651 h 876587"/>
              <a:gd name="connsiteX8" fmla="*/ 703807 w 782755"/>
              <a:gd name="connsiteY8" fmla="*/ 557301 h 876587"/>
              <a:gd name="connsiteX9" fmla="*/ 770482 w 782755"/>
              <a:gd name="connsiteY9" fmla="*/ 827176 h 876587"/>
              <a:gd name="connsiteX10" fmla="*/ 481557 w 782755"/>
              <a:gd name="connsiteY10" fmla="*/ 868451 h 876587"/>
              <a:gd name="connsiteX11" fmla="*/ 284707 w 782755"/>
              <a:gd name="connsiteY11" fmla="*/ 843051 h 876587"/>
              <a:gd name="connsiteX12" fmla="*/ 78332 w 782755"/>
              <a:gd name="connsiteY12" fmla="*/ 563651 h 876587"/>
              <a:gd name="connsiteX13" fmla="*/ 5307 w 782755"/>
              <a:gd name="connsiteY13" fmla="*/ 319176 h 876587"/>
              <a:gd name="connsiteX0" fmla="*/ 5307 w 782755"/>
              <a:gd name="connsiteY0" fmla="*/ 319176 h 876587"/>
              <a:gd name="connsiteX1" fmla="*/ 18007 w 782755"/>
              <a:gd name="connsiteY1" fmla="*/ 141376 h 876587"/>
              <a:gd name="connsiteX2" fmla="*/ 116432 w 782755"/>
              <a:gd name="connsiteY2" fmla="*/ 17551 h 876587"/>
              <a:gd name="connsiteX3" fmla="*/ 303757 w 782755"/>
              <a:gd name="connsiteY3" fmla="*/ 14376 h 876587"/>
              <a:gd name="connsiteX4" fmla="*/ 370432 w 782755"/>
              <a:gd name="connsiteY4" fmla="*/ 144551 h 876587"/>
              <a:gd name="connsiteX5" fmla="*/ 313282 w 782755"/>
              <a:gd name="connsiteY5" fmla="*/ 312826 h 876587"/>
              <a:gd name="connsiteX6" fmla="*/ 313282 w 782755"/>
              <a:gd name="connsiteY6" fmla="*/ 392201 h 876587"/>
              <a:gd name="connsiteX7" fmla="*/ 472032 w 782755"/>
              <a:gd name="connsiteY7" fmla="*/ 436651 h 876587"/>
              <a:gd name="connsiteX8" fmla="*/ 703807 w 782755"/>
              <a:gd name="connsiteY8" fmla="*/ 589051 h 876587"/>
              <a:gd name="connsiteX9" fmla="*/ 770482 w 782755"/>
              <a:gd name="connsiteY9" fmla="*/ 827176 h 876587"/>
              <a:gd name="connsiteX10" fmla="*/ 481557 w 782755"/>
              <a:gd name="connsiteY10" fmla="*/ 868451 h 876587"/>
              <a:gd name="connsiteX11" fmla="*/ 284707 w 782755"/>
              <a:gd name="connsiteY11" fmla="*/ 843051 h 876587"/>
              <a:gd name="connsiteX12" fmla="*/ 78332 w 782755"/>
              <a:gd name="connsiteY12" fmla="*/ 563651 h 876587"/>
              <a:gd name="connsiteX13" fmla="*/ 5307 w 782755"/>
              <a:gd name="connsiteY13" fmla="*/ 319176 h 876587"/>
              <a:gd name="connsiteX0" fmla="*/ 5307 w 782690"/>
              <a:gd name="connsiteY0" fmla="*/ 319176 h 876587"/>
              <a:gd name="connsiteX1" fmla="*/ 18007 w 782690"/>
              <a:gd name="connsiteY1" fmla="*/ 141376 h 876587"/>
              <a:gd name="connsiteX2" fmla="*/ 116432 w 782690"/>
              <a:gd name="connsiteY2" fmla="*/ 17551 h 876587"/>
              <a:gd name="connsiteX3" fmla="*/ 303757 w 782690"/>
              <a:gd name="connsiteY3" fmla="*/ 14376 h 876587"/>
              <a:gd name="connsiteX4" fmla="*/ 370432 w 782690"/>
              <a:gd name="connsiteY4" fmla="*/ 144551 h 876587"/>
              <a:gd name="connsiteX5" fmla="*/ 313282 w 782690"/>
              <a:gd name="connsiteY5" fmla="*/ 312826 h 876587"/>
              <a:gd name="connsiteX6" fmla="*/ 313282 w 782690"/>
              <a:gd name="connsiteY6" fmla="*/ 392201 h 876587"/>
              <a:gd name="connsiteX7" fmla="*/ 475207 w 782690"/>
              <a:gd name="connsiteY7" fmla="*/ 455701 h 876587"/>
              <a:gd name="connsiteX8" fmla="*/ 703807 w 782690"/>
              <a:gd name="connsiteY8" fmla="*/ 589051 h 876587"/>
              <a:gd name="connsiteX9" fmla="*/ 770482 w 782690"/>
              <a:gd name="connsiteY9" fmla="*/ 827176 h 876587"/>
              <a:gd name="connsiteX10" fmla="*/ 481557 w 782690"/>
              <a:gd name="connsiteY10" fmla="*/ 868451 h 876587"/>
              <a:gd name="connsiteX11" fmla="*/ 284707 w 782690"/>
              <a:gd name="connsiteY11" fmla="*/ 843051 h 876587"/>
              <a:gd name="connsiteX12" fmla="*/ 78332 w 782690"/>
              <a:gd name="connsiteY12" fmla="*/ 563651 h 876587"/>
              <a:gd name="connsiteX13" fmla="*/ 5307 w 782690"/>
              <a:gd name="connsiteY13" fmla="*/ 319176 h 876587"/>
              <a:gd name="connsiteX0" fmla="*/ 5307 w 782042"/>
              <a:gd name="connsiteY0" fmla="*/ 319176 h 916282"/>
              <a:gd name="connsiteX1" fmla="*/ 18007 w 782042"/>
              <a:gd name="connsiteY1" fmla="*/ 141376 h 916282"/>
              <a:gd name="connsiteX2" fmla="*/ 116432 w 782042"/>
              <a:gd name="connsiteY2" fmla="*/ 17551 h 916282"/>
              <a:gd name="connsiteX3" fmla="*/ 303757 w 782042"/>
              <a:gd name="connsiteY3" fmla="*/ 14376 h 916282"/>
              <a:gd name="connsiteX4" fmla="*/ 370432 w 782042"/>
              <a:gd name="connsiteY4" fmla="*/ 144551 h 916282"/>
              <a:gd name="connsiteX5" fmla="*/ 313282 w 782042"/>
              <a:gd name="connsiteY5" fmla="*/ 312826 h 916282"/>
              <a:gd name="connsiteX6" fmla="*/ 313282 w 782042"/>
              <a:gd name="connsiteY6" fmla="*/ 392201 h 916282"/>
              <a:gd name="connsiteX7" fmla="*/ 475207 w 782042"/>
              <a:gd name="connsiteY7" fmla="*/ 455701 h 916282"/>
              <a:gd name="connsiteX8" fmla="*/ 703807 w 782042"/>
              <a:gd name="connsiteY8" fmla="*/ 589051 h 916282"/>
              <a:gd name="connsiteX9" fmla="*/ 770482 w 782042"/>
              <a:gd name="connsiteY9" fmla="*/ 827176 h 916282"/>
              <a:gd name="connsiteX10" fmla="*/ 491082 w 782042"/>
              <a:gd name="connsiteY10" fmla="*/ 916076 h 916282"/>
              <a:gd name="connsiteX11" fmla="*/ 284707 w 782042"/>
              <a:gd name="connsiteY11" fmla="*/ 843051 h 916282"/>
              <a:gd name="connsiteX12" fmla="*/ 78332 w 782042"/>
              <a:gd name="connsiteY12" fmla="*/ 563651 h 916282"/>
              <a:gd name="connsiteX13" fmla="*/ 5307 w 782042"/>
              <a:gd name="connsiteY13" fmla="*/ 319176 h 916282"/>
              <a:gd name="connsiteX0" fmla="*/ 912 w 863372"/>
              <a:gd name="connsiteY0" fmla="*/ 309651 h 916282"/>
              <a:gd name="connsiteX1" fmla="*/ 99337 w 863372"/>
              <a:gd name="connsiteY1" fmla="*/ 141376 h 916282"/>
              <a:gd name="connsiteX2" fmla="*/ 197762 w 863372"/>
              <a:gd name="connsiteY2" fmla="*/ 17551 h 916282"/>
              <a:gd name="connsiteX3" fmla="*/ 385087 w 863372"/>
              <a:gd name="connsiteY3" fmla="*/ 14376 h 916282"/>
              <a:gd name="connsiteX4" fmla="*/ 451762 w 863372"/>
              <a:gd name="connsiteY4" fmla="*/ 144551 h 916282"/>
              <a:gd name="connsiteX5" fmla="*/ 394612 w 863372"/>
              <a:gd name="connsiteY5" fmla="*/ 312826 h 916282"/>
              <a:gd name="connsiteX6" fmla="*/ 394612 w 863372"/>
              <a:gd name="connsiteY6" fmla="*/ 392201 h 916282"/>
              <a:gd name="connsiteX7" fmla="*/ 556537 w 863372"/>
              <a:gd name="connsiteY7" fmla="*/ 455701 h 916282"/>
              <a:gd name="connsiteX8" fmla="*/ 785137 w 863372"/>
              <a:gd name="connsiteY8" fmla="*/ 589051 h 916282"/>
              <a:gd name="connsiteX9" fmla="*/ 851812 w 863372"/>
              <a:gd name="connsiteY9" fmla="*/ 827176 h 916282"/>
              <a:gd name="connsiteX10" fmla="*/ 572412 w 863372"/>
              <a:gd name="connsiteY10" fmla="*/ 916076 h 916282"/>
              <a:gd name="connsiteX11" fmla="*/ 366037 w 863372"/>
              <a:gd name="connsiteY11" fmla="*/ 843051 h 916282"/>
              <a:gd name="connsiteX12" fmla="*/ 159662 w 863372"/>
              <a:gd name="connsiteY12" fmla="*/ 563651 h 916282"/>
              <a:gd name="connsiteX13" fmla="*/ 912 w 863372"/>
              <a:gd name="connsiteY13" fmla="*/ 309651 h 916282"/>
              <a:gd name="connsiteX0" fmla="*/ 3551 w 866011"/>
              <a:gd name="connsiteY0" fmla="*/ 308245 h 914876"/>
              <a:gd name="connsiteX1" fmla="*/ 63876 w 866011"/>
              <a:gd name="connsiteY1" fmla="*/ 114570 h 914876"/>
              <a:gd name="connsiteX2" fmla="*/ 200401 w 866011"/>
              <a:gd name="connsiteY2" fmla="*/ 16145 h 914876"/>
              <a:gd name="connsiteX3" fmla="*/ 387726 w 866011"/>
              <a:gd name="connsiteY3" fmla="*/ 12970 h 914876"/>
              <a:gd name="connsiteX4" fmla="*/ 454401 w 866011"/>
              <a:gd name="connsiteY4" fmla="*/ 143145 h 914876"/>
              <a:gd name="connsiteX5" fmla="*/ 397251 w 866011"/>
              <a:gd name="connsiteY5" fmla="*/ 311420 h 914876"/>
              <a:gd name="connsiteX6" fmla="*/ 397251 w 866011"/>
              <a:gd name="connsiteY6" fmla="*/ 390795 h 914876"/>
              <a:gd name="connsiteX7" fmla="*/ 559176 w 866011"/>
              <a:gd name="connsiteY7" fmla="*/ 454295 h 914876"/>
              <a:gd name="connsiteX8" fmla="*/ 787776 w 866011"/>
              <a:gd name="connsiteY8" fmla="*/ 587645 h 914876"/>
              <a:gd name="connsiteX9" fmla="*/ 854451 w 866011"/>
              <a:gd name="connsiteY9" fmla="*/ 825770 h 914876"/>
              <a:gd name="connsiteX10" fmla="*/ 575051 w 866011"/>
              <a:gd name="connsiteY10" fmla="*/ 914670 h 914876"/>
              <a:gd name="connsiteX11" fmla="*/ 368676 w 866011"/>
              <a:gd name="connsiteY11" fmla="*/ 841645 h 914876"/>
              <a:gd name="connsiteX12" fmla="*/ 162301 w 866011"/>
              <a:gd name="connsiteY12" fmla="*/ 562245 h 914876"/>
              <a:gd name="connsiteX13" fmla="*/ 3551 w 866011"/>
              <a:gd name="connsiteY13" fmla="*/ 308245 h 914876"/>
              <a:gd name="connsiteX0" fmla="*/ 5862 w 868322"/>
              <a:gd name="connsiteY0" fmla="*/ 307427 h 914058"/>
              <a:gd name="connsiteX1" fmla="*/ 50312 w 868322"/>
              <a:gd name="connsiteY1" fmla="*/ 97877 h 914058"/>
              <a:gd name="connsiteX2" fmla="*/ 202712 w 868322"/>
              <a:gd name="connsiteY2" fmla="*/ 15327 h 914058"/>
              <a:gd name="connsiteX3" fmla="*/ 390037 w 868322"/>
              <a:gd name="connsiteY3" fmla="*/ 12152 h 914058"/>
              <a:gd name="connsiteX4" fmla="*/ 456712 w 868322"/>
              <a:gd name="connsiteY4" fmla="*/ 142327 h 914058"/>
              <a:gd name="connsiteX5" fmla="*/ 399562 w 868322"/>
              <a:gd name="connsiteY5" fmla="*/ 310602 h 914058"/>
              <a:gd name="connsiteX6" fmla="*/ 399562 w 868322"/>
              <a:gd name="connsiteY6" fmla="*/ 389977 h 914058"/>
              <a:gd name="connsiteX7" fmla="*/ 561487 w 868322"/>
              <a:gd name="connsiteY7" fmla="*/ 453477 h 914058"/>
              <a:gd name="connsiteX8" fmla="*/ 790087 w 868322"/>
              <a:gd name="connsiteY8" fmla="*/ 586827 h 914058"/>
              <a:gd name="connsiteX9" fmla="*/ 856762 w 868322"/>
              <a:gd name="connsiteY9" fmla="*/ 824952 h 914058"/>
              <a:gd name="connsiteX10" fmla="*/ 577362 w 868322"/>
              <a:gd name="connsiteY10" fmla="*/ 913852 h 914058"/>
              <a:gd name="connsiteX11" fmla="*/ 370987 w 868322"/>
              <a:gd name="connsiteY11" fmla="*/ 840827 h 914058"/>
              <a:gd name="connsiteX12" fmla="*/ 164612 w 868322"/>
              <a:gd name="connsiteY12" fmla="*/ 561427 h 914058"/>
              <a:gd name="connsiteX13" fmla="*/ 5862 w 868322"/>
              <a:gd name="connsiteY13" fmla="*/ 307427 h 914058"/>
              <a:gd name="connsiteX0" fmla="*/ 5807 w 868267"/>
              <a:gd name="connsiteY0" fmla="*/ 321264 h 927895"/>
              <a:gd name="connsiteX1" fmla="*/ 50257 w 868267"/>
              <a:gd name="connsiteY1" fmla="*/ 111714 h 927895"/>
              <a:gd name="connsiteX2" fmla="*/ 199482 w 868267"/>
              <a:gd name="connsiteY2" fmla="*/ 6939 h 927895"/>
              <a:gd name="connsiteX3" fmla="*/ 389982 w 868267"/>
              <a:gd name="connsiteY3" fmla="*/ 25989 h 927895"/>
              <a:gd name="connsiteX4" fmla="*/ 456657 w 868267"/>
              <a:gd name="connsiteY4" fmla="*/ 156164 h 927895"/>
              <a:gd name="connsiteX5" fmla="*/ 399507 w 868267"/>
              <a:gd name="connsiteY5" fmla="*/ 324439 h 927895"/>
              <a:gd name="connsiteX6" fmla="*/ 399507 w 868267"/>
              <a:gd name="connsiteY6" fmla="*/ 403814 h 927895"/>
              <a:gd name="connsiteX7" fmla="*/ 561432 w 868267"/>
              <a:gd name="connsiteY7" fmla="*/ 467314 h 927895"/>
              <a:gd name="connsiteX8" fmla="*/ 790032 w 868267"/>
              <a:gd name="connsiteY8" fmla="*/ 600664 h 927895"/>
              <a:gd name="connsiteX9" fmla="*/ 856707 w 868267"/>
              <a:gd name="connsiteY9" fmla="*/ 838789 h 927895"/>
              <a:gd name="connsiteX10" fmla="*/ 577307 w 868267"/>
              <a:gd name="connsiteY10" fmla="*/ 927689 h 927895"/>
              <a:gd name="connsiteX11" fmla="*/ 370932 w 868267"/>
              <a:gd name="connsiteY11" fmla="*/ 854664 h 927895"/>
              <a:gd name="connsiteX12" fmla="*/ 164557 w 868267"/>
              <a:gd name="connsiteY12" fmla="*/ 575264 h 927895"/>
              <a:gd name="connsiteX13" fmla="*/ 5807 w 868267"/>
              <a:gd name="connsiteY13" fmla="*/ 321264 h 927895"/>
              <a:gd name="connsiteX0" fmla="*/ 4170 w 866630"/>
              <a:gd name="connsiteY0" fmla="*/ 321264 h 927895"/>
              <a:gd name="connsiteX1" fmla="*/ 48620 w 866630"/>
              <a:gd name="connsiteY1" fmla="*/ 111714 h 927895"/>
              <a:gd name="connsiteX2" fmla="*/ 197845 w 866630"/>
              <a:gd name="connsiteY2" fmla="*/ 6939 h 927895"/>
              <a:gd name="connsiteX3" fmla="*/ 388345 w 866630"/>
              <a:gd name="connsiteY3" fmla="*/ 25989 h 927895"/>
              <a:gd name="connsiteX4" fmla="*/ 455020 w 866630"/>
              <a:gd name="connsiteY4" fmla="*/ 156164 h 927895"/>
              <a:gd name="connsiteX5" fmla="*/ 397870 w 866630"/>
              <a:gd name="connsiteY5" fmla="*/ 324439 h 927895"/>
              <a:gd name="connsiteX6" fmla="*/ 397870 w 866630"/>
              <a:gd name="connsiteY6" fmla="*/ 403814 h 927895"/>
              <a:gd name="connsiteX7" fmla="*/ 559795 w 866630"/>
              <a:gd name="connsiteY7" fmla="*/ 467314 h 927895"/>
              <a:gd name="connsiteX8" fmla="*/ 788395 w 866630"/>
              <a:gd name="connsiteY8" fmla="*/ 600664 h 927895"/>
              <a:gd name="connsiteX9" fmla="*/ 855070 w 866630"/>
              <a:gd name="connsiteY9" fmla="*/ 838789 h 927895"/>
              <a:gd name="connsiteX10" fmla="*/ 575670 w 866630"/>
              <a:gd name="connsiteY10" fmla="*/ 927689 h 927895"/>
              <a:gd name="connsiteX11" fmla="*/ 369295 w 866630"/>
              <a:gd name="connsiteY11" fmla="*/ 854664 h 927895"/>
              <a:gd name="connsiteX12" fmla="*/ 137520 w 866630"/>
              <a:gd name="connsiteY12" fmla="*/ 594314 h 927895"/>
              <a:gd name="connsiteX13" fmla="*/ 4170 w 866630"/>
              <a:gd name="connsiteY13" fmla="*/ 321264 h 927895"/>
              <a:gd name="connsiteX0" fmla="*/ 4170 w 866630"/>
              <a:gd name="connsiteY0" fmla="*/ 317558 h 924189"/>
              <a:gd name="connsiteX1" fmla="*/ 48620 w 866630"/>
              <a:gd name="connsiteY1" fmla="*/ 108008 h 924189"/>
              <a:gd name="connsiteX2" fmla="*/ 197845 w 866630"/>
              <a:gd name="connsiteY2" fmla="*/ 3233 h 924189"/>
              <a:gd name="connsiteX3" fmla="*/ 381995 w 866630"/>
              <a:gd name="connsiteY3" fmla="*/ 38158 h 924189"/>
              <a:gd name="connsiteX4" fmla="*/ 455020 w 866630"/>
              <a:gd name="connsiteY4" fmla="*/ 152458 h 924189"/>
              <a:gd name="connsiteX5" fmla="*/ 397870 w 866630"/>
              <a:gd name="connsiteY5" fmla="*/ 320733 h 924189"/>
              <a:gd name="connsiteX6" fmla="*/ 397870 w 866630"/>
              <a:gd name="connsiteY6" fmla="*/ 400108 h 924189"/>
              <a:gd name="connsiteX7" fmla="*/ 559795 w 866630"/>
              <a:gd name="connsiteY7" fmla="*/ 463608 h 924189"/>
              <a:gd name="connsiteX8" fmla="*/ 788395 w 866630"/>
              <a:gd name="connsiteY8" fmla="*/ 596958 h 924189"/>
              <a:gd name="connsiteX9" fmla="*/ 855070 w 866630"/>
              <a:gd name="connsiteY9" fmla="*/ 835083 h 924189"/>
              <a:gd name="connsiteX10" fmla="*/ 575670 w 866630"/>
              <a:gd name="connsiteY10" fmla="*/ 923983 h 924189"/>
              <a:gd name="connsiteX11" fmla="*/ 369295 w 866630"/>
              <a:gd name="connsiteY11" fmla="*/ 850958 h 924189"/>
              <a:gd name="connsiteX12" fmla="*/ 137520 w 866630"/>
              <a:gd name="connsiteY12" fmla="*/ 590608 h 924189"/>
              <a:gd name="connsiteX13" fmla="*/ 4170 w 866630"/>
              <a:gd name="connsiteY13" fmla="*/ 317558 h 92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630" h="924189">
                <a:moveTo>
                  <a:pt x="4170" y="317558"/>
                </a:moveTo>
                <a:cubicBezTo>
                  <a:pt x="-10647" y="237125"/>
                  <a:pt x="16341" y="160395"/>
                  <a:pt x="48620" y="108008"/>
                </a:cubicBezTo>
                <a:cubicBezTo>
                  <a:pt x="80899" y="55621"/>
                  <a:pt x="142283" y="14875"/>
                  <a:pt x="197845" y="3233"/>
                </a:cubicBezTo>
                <a:cubicBezTo>
                  <a:pt x="253407" y="-8409"/>
                  <a:pt x="339133" y="13287"/>
                  <a:pt x="381995" y="38158"/>
                </a:cubicBezTo>
                <a:cubicBezTo>
                  <a:pt x="424858" y="63029"/>
                  <a:pt x="452374" y="105362"/>
                  <a:pt x="455020" y="152458"/>
                </a:cubicBezTo>
                <a:cubicBezTo>
                  <a:pt x="457666" y="199554"/>
                  <a:pt x="407395" y="279458"/>
                  <a:pt x="397870" y="320733"/>
                </a:cubicBezTo>
                <a:cubicBezTo>
                  <a:pt x="388345" y="362008"/>
                  <a:pt x="370883" y="376296"/>
                  <a:pt x="397870" y="400108"/>
                </a:cubicBezTo>
                <a:cubicBezTo>
                  <a:pt x="424857" y="423920"/>
                  <a:pt x="494708" y="430800"/>
                  <a:pt x="559795" y="463608"/>
                </a:cubicBezTo>
                <a:cubicBezTo>
                  <a:pt x="624883" y="496416"/>
                  <a:pt x="739183" y="535046"/>
                  <a:pt x="788395" y="596958"/>
                </a:cubicBezTo>
                <a:cubicBezTo>
                  <a:pt x="837607" y="658870"/>
                  <a:pt x="890524" y="780579"/>
                  <a:pt x="855070" y="835083"/>
                </a:cubicBezTo>
                <a:cubicBezTo>
                  <a:pt x="819616" y="889587"/>
                  <a:pt x="656632" y="921337"/>
                  <a:pt x="575670" y="923983"/>
                </a:cubicBezTo>
                <a:cubicBezTo>
                  <a:pt x="494708" y="926629"/>
                  <a:pt x="435441" y="903875"/>
                  <a:pt x="369295" y="850958"/>
                </a:cubicBezTo>
                <a:cubicBezTo>
                  <a:pt x="303149" y="798041"/>
                  <a:pt x="198374" y="679508"/>
                  <a:pt x="137520" y="590608"/>
                </a:cubicBezTo>
                <a:cubicBezTo>
                  <a:pt x="76666" y="501708"/>
                  <a:pt x="18987" y="397991"/>
                  <a:pt x="4170" y="317558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87" name="Freeform 1686">
            <a:extLst>
              <a:ext uri="{FF2B5EF4-FFF2-40B4-BE49-F238E27FC236}">
                <a16:creationId xmlns:a16="http://schemas.microsoft.com/office/drawing/2014/main" id="{01B8293D-DDFB-C04B-BE14-168E2D52CECA}"/>
              </a:ext>
            </a:extLst>
          </p:cNvPr>
          <p:cNvSpPr/>
          <p:nvPr/>
        </p:nvSpPr>
        <p:spPr>
          <a:xfrm>
            <a:off x="2252119" y="5243694"/>
            <a:ext cx="712562" cy="887128"/>
          </a:xfrm>
          <a:custGeom>
            <a:avLst/>
            <a:gdLst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26808 w 734473"/>
              <a:gd name="connsiteY0" fmla="*/ 331624 h 921182"/>
              <a:gd name="connsiteX1" fmla="*/ 4583 w 734473"/>
              <a:gd name="connsiteY1" fmla="*/ 150649 h 921182"/>
              <a:gd name="connsiteX2" fmla="*/ 109358 w 734473"/>
              <a:gd name="connsiteY2" fmla="*/ 26824 h 921182"/>
              <a:gd name="connsiteX3" fmla="*/ 350658 w 734473"/>
              <a:gd name="connsiteY3" fmla="*/ 10949 h 921182"/>
              <a:gd name="connsiteX4" fmla="*/ 452258 w 734473"/>
              <a:gd name="connsiteY4" fmla="*/ 160174 h 921182"/>
              <a:gd name="connsiteX5" fmla="*/ 334783 w 734473"/>
              <a:gd name="connsiteY5" fmla="*/ 325274 h 921182"/>
              <a:gd name="connsiteX6" fmla="*/ 334783 w 734473"/>
              <a:gd name="connsiteY6" fmla="*/ 404649 h 921182"/>
              <a:gd name="connsiteX7" fmla="*/ 493533 w 734473"/>
              <a:gd name="connsiteY7" fmla="*/ 433224 h 921182"/>
              <a:gd name="connsiteX8" fmla="*/ 706258 w 734473"/>
              <a:gd name="connsiteY8" fmla="*/ 493549 h 921182"/>
              <a:gd name="connsiteX9" fmla="*/ 709433 w 734473"/>
              <a:gd name="connsiteY9" fmla="*/ 684049 h 921182"/>
              <a:gd name="connsiteX10" fmla="*/ 496708 w 734473"/>
              <a:gd name="connsiteY10" fmla="*/ 893599 h 921182"/>
              <a:gd name="connsiteX11" fmla="*/ 331608 w 734473"/>
              <a:gd name="connsiteY11" fmla="*/ 884074 h 921182"/>
              <a:gd name="connsiteX12" fmla="*/ 99833 w 734473"/>
              <a:gd name="connsiteY12" fmla="*/ 576099 h 921182"/>
              <a:gd name="connsiteX13" fmla="*/ 26808 w 734473"/>
              <a:gd name="connsiteY13" fmla="*/ 331624 h 921182"/>
              <a:gd name="connsiteX0" fmla="*/ 11701 w 719366"/>
              <a:gd name="connsiteY0" fmla="*/ 331624 h 921182"/>
              <a:gd name="connsiteX1" fmla="*/ 8526 w 719366"/>
              <a:gd name="connsiteY1" fmla="*/ 150649 h 921182"/>
              <a:gd name="connsiteX2" fmla="*/ 94251 w 719366"/>
              <a:gd name="connsiteY2" fmla="*/ 26824 h 921182"/>
              <a:gd name="connsiteX3" fmla="*/ 335551 w 719366"/>
              <a:gd name="connsiteY3" fmla="*/ 10949 h 921182"/>
              <a:gd name="connsiteX4" fmla="*/ 437151 w 719366"/>
              <a:gd name="connsiteY4" fmla="*/ 160174 h 921182"/>
              <a:gd name="connsiteX5" fmla="*/ 319676 w 719366"/>
              <a:gd name="connsiteY5" fmla="*/ 325274 h 921182"/>
              <a:gd name="connsiteX6" fmla="*/ 319676 w 719366"/>
              <a:gd name="connsiteY6" fmla="*/ 404649 h 921182"/>
              <a:gd name="connsiteX7" fmla="*/ 478426 w 719366"/>
              <a:gd name="connsiteY7" fmla="*/ 433224 h 921182"/>
              <a:gd name="connsiteX8" fmla="*/ 691151 w 719366"/>
              <a:gd name="connsiteY8" fmla="*/ 493549 h 921182"/>
              <a:gd name="connsiteX9" fmla="*/ 694326 w 719366"/>
              <a:gd name="connsiteY9" fmla="*/ 684049 h 921182"/>
              <a:gd name="connsiteX10" fmla="*/ 481601 w 719366"/>
              <a:gd name="connsiteY10" fmla="*/ 893599 h 921182"/>
              <a:gd name="connsiteX11" fmla="*/ 316501 w 719366"/>
              <a:gd name="connsiteY11" fmla="*/ 884074 h 921182"/>
              <a:gd name="connsiteX12" fmla="*/ 84726 w 719366"/>
              <a:gd name="connsiteY12" fmla="*/ 576099 h 921182"/>
              <a:gd name="connsiteX13" fmla="*/ 11701 w 719366"/>
              <a:gd name="connsiteY13" fmla="*/ 331624 h 921182"/>
              <a:gd name="connsiteX0" fmla="*/ 11701 w 719366"/>
              <a:gd name="connsiteY0" fmla="*/ 331624 h 908189"/>
              <a:gd name="connsiteX1" fmla="*/ 8526 w 719366"/>
              <a:gd name="connsiteY1" fmla="*/ 150649 h 908189"/>
              <a:gd name="connsiteX2" fmla="*/ 94251 w 719366"/>
              <a:gd name="connsiteY2" fmla="*/ 26824 h 908189"/>
              <a:gd name="connsiteX3" fmla="*/ 335551 w 719366"/>
              <a:gd name="connsiteY3" fmla="*/ 10949 h 908189"/>
              <a:gd name="connsiteX4" fmla="*/ 437151 w 719366"/>
              <a:gd name="connsiteY4" fmla="*/ 160174 h 908189"/>
              <a:gd name="connsiteX5" fmla="*/ 319676 w 719366"/>
              <a:gd name="connsiteY5" fmla="*/ 325274 h 908189"/>
              <a:gd name="connsiteX6" fmla="*/ 319676 w 719366"/>
              <a:gd name="connsiteY6" fmla="*/ 404649 h 908189"/>
              <a:gd name="connsiteX7" fmla="*/ 478426 w 719366"/>
              <a:gd name="connsiteY7" fmla="*/ 433224 h 908189"/>
              <a:gd name="connsiteX8" fmla="*/ 691151 w 719366"/>
              <a:gd name="connsiteY8" fmla="*/ 493549 h 908189"/>
              <a:gd name="connsiteX9" fmla="*/ 694326 w 719366"/>
              <a:gd name="connsiteY9" fmla="*/ 684049 h 908189"/>
              <a:gd name="connsiteX10" fmla="*/ 481601 w 719366"/>
              <a:gd name="connsiteY10" fmla="*/ 893599 h 908189"/>
              <a:gd name="connsiteX11" fmla="*/ 291101 w 719366"/>
              <a:gd name="connsiteY11" fmla="*/ 855499 h 908189"/>
              <a:gd name="connsiteX12" fmla="*/ 84726 w 719366"/>
              <a:gd name="connsiteY12" fmla="*/ 576099 h 908189"/>
              <a:gd name="connsiteX13" fmla="*/ 11701 w 719366"/>
              <a:gd name="connsiteY13" fmla="*/ 331624 h 908189"/>
              <a:gd name="connsiteX0" fmla="*/ 11701 w 718956"/>
              <a:gd name="connsiteY0" fmla="*/ 331624 h 899576"/>
              <a:gd name="connsiteX1" fmla="*/ 8526 w 718956"/>
              <a:gd name="connsiteY1" fmla="*/ 150649 h 899576"/>
              <a:gd name="connsiteX2" fmla="*/ 94251 w 718956"/>
              <a:gd name="connsiteY2" fmla="*/ 26824 h 899576"/>
              <a:gd name="connsiteX3" fmla="*/ 335551 w 718956"/>
              <a:gd name="connsiteY3" fmla="*/ 10949 h 899576"/>
              <a:gd name="connsiteX4" fmla="*/ 437151 w 718956"/>
              <a:gd name="connsiteY4" fmla="*/ 160174 h 899576"/>
              <a:gd name="connsiteX5" fmla="*/ 319676 w 718956"/>
              <a:gd name="connsiteY5" fmla="*/ 325274 h 899576"/>
              <a:gd name="connsiteX6" fmla="*/ 319676 w 718956"/>
              <a:gd name="connsiteY6" fmla="*/ 404649 h 899576"/>
              <a:gd name="connsiteX7" fmla="*/ 478426 w 718956"/>
              <a:gd name="connsiteY7" fmla="*/ 433224 h 899576"/>
              <a:gd name="connsiteX8" fmla="*/ 691151 w 718956"/>
              <a:gd name="connsiteY8" fmla="*/ 493549 h 899576"/>
              <a:gd name="connsiteX9" fmla="*/ 694326 w 718956"/>
              <a:gd name="connsiteY9" fmla="*/ 684049 h 899576"/>
              <a:gd name="connsiteX10" fmla="*/ 487951 w 718956"/>
              <a:gd name="connsiteY10" fmla="*/ 880899 h 899576"/>
              <a:gd name="connsiteX11" fmla="*/ 291101 w 718956"/>
              <a:gd name="connsiteY11" fmla="*/ 855499 h 899576"/>
              <a:gd name="connsiteX12" fmla="*/ 84726 w 718956"/>
              <a:gd name="connsiteY12" fmla="*/ 576099 h 899576"/>
              <a:gd name="connsiteX13" fmla="*/ 11701 w 718956"/>
              <a:gd name="connsiteY13" fmla="*/ 331624 h 899576"/>
              <a:gd name="connsiteX0" fmla="*/ 13720 w 720975"/>
              <a:gd name="connsiteY0" fmla="*/ 330567 h 898519"/>
              <a:gd name="connsiteX1" fmla="*/ 10545 w 720975"/>
              <a:gd name="connsiteY1" fmla="*/ 149592 h 898519"/>
              <a:gd name="connsiteX2" fmla="*/ 124845 w 720975"/>
              <a:gd name="connsiteY2" fmla="*/ 28942 h 898519"/>
              <a:gd name="connsiteX3" fmla="*/ 337570 w 720975"/>
              <a:gd name="connsiteY3" fmla="*/ 9892 h 898519"/>
              <a:gd name="connsiteX4" fmla="*/ 439170 w 720975"/>
              <a:gd name="connsiteY4" fmla="*/ 159117 h 898519"/>
              <a:gd name="connsiteX5" fmla="*/ 321695 w 720975"/>
              <a:gd name="connsiteY5" fmla="*/ 324217 h 898519"/>
              <a:gd name="connsiteX6" fmla="*/ 321695 w 720975"/>
              <a:gd name="connsiteY6" fmla="*/ 403592 h 898519"/>
              <a:gd name="connsiteX7" fmla="*/ 480445 w 720975"/>
              <a:gd name="connsiteY7" fmla="*/ 432167 h 898519"/>
              <a:gd name="connsiteX8" fmla="*/ 693170 w 720975"/>
              <a:gd name="connsiteY8" fmla="*/ 492492 h 898519"/>
              <a:gd name="connsiteX9" fmla="*/ 696345 w 720975"/>
              <a:gd name="connsiteY9" fmla="*/ 682992 h 898519"/>
              <a:gd name="connsiteX10" fmla="*/ 489970 w 720975"/>
              <a:gd name="connsiteY10" fmla="*/ 879842 h 898519"/>
              <a:gd name="connsiteX11" fmla="*/ 293120 w 720975"/>
              <a:gd name="connsiteY11" fmla="*/ 854442 h 898519"/>
              <a:gd name="connsiteX12" fmla="*/ 86745 w 720975"/>
              <a:gd name="connsiteY12" fmla="*/ 575042 h 898519"/>
              <a:gd name="connsiteX13" fmla="*/ 13720 w 720975"/>
              <a:gd name="connsiteY13" fmla="*/ 330567 h 898519"/>
              <a:gd name="connsiteX0" fmla="*/ 13720 w 720975"/>
              <a:gd name="connsiteY0" fmla="*/ 319209 h 887161"/>
              <a:gd name="connsiteX1" fmla="*/ 10545 w 720975"/>
              <a:gd name="connsiteY1" fmla="*/ 138234 h 887161"/>
              <a:gd name="connsiteX2" fmla="*/ 124845 w 720975"/>
              <a:gd name="connsiteY2" fmla="*/ 17584 h 887161"/>
              <a:gd name="connsiteX3" fmla="*/ 312170 w 720975"/>
              <a:gd name="connsiteY3" fmla="*/ 14409 h 887161"/>
              <a:gd name="connsiteX4" fmla="*/ 439170 w 720975"/>
              <a:gd name="connsiteY4" fmla="*/ 147759 h 887161"/>
              <a:gd name="connsiteX5" fmla="*/ 321695 w 720975"/>
              <a:gd name="connsiteY5" fmla="*/ 312859 h 887161"/>
              <a:gd name="connsiteX6" fmla="*/ 321695 w 720975"/>
              <a:gd name="connsiteY6" fmla="*/ 392234 h 887161"/>
              <a:gd name="connsiteX7" fmla="*/ 480445 w 720975"/>
              <a:gd name="connsiteY7" fmla="*/ 420809 h 887161"/>
              <a:gd name="connsiteX8" fmla="*/ 693170 w 720975"/>
              <a:gd name="connsiteY8" fmla="*/ 481134 h 887161"/>
              <a:gd name="connsiteX9" fmla="*/ 696345 w 720975"/>
              <a:gd name="connsiteY9" fmla="*/ 671634 h 887161"/>
              <a:gd name="connsiteX10" fmla="*/ 489970 w 720975"/>
              <a:gd name="connsiteY10" fmla="*/ 868484 h 887161"/>
              <a:gd name="connsiteX11" fmla="*/ 293120 w 720975"/>
              <a:gd name="connsiteY11" fmla="*/ 843084 h 887161"/>
              <a:gd name="connsiteX12" fmla="*/ 86745 w 720975"/>
              <a:gd name="connsiteY12" fmla="*/ 563684 h 887161"/>
              <a:gd name="connsiteX13" fmla="*/ 13720 w 720975"/>
              <a:gd name="connsiteY13" fmla="*/ 319209 h 887161"/>
              <a:gd name="connsiteX0" fmla="*/ 13720 w 720975"/>
              <a:gd name="connsiteY0" fmla="*/ 318995 h 886947"/>
              <a:gd name="connsiteX1" fmla="*/ 10545 w 720975"/>
              <a:gd name="connsiteY1" fmla="*/ 138020 h 886947"/>
              <a:gd name="connsiteX2" fmla="*/ 124845 w 720975"/>
              <a:gd name="connsiteY2" fmla="*/ 17370 h 886947"/>
              <a:gd name="connsiteX3" fmla="*/ 312170 w 720975"/>
              <a:gd name="connsiteY3" fmla="*/ 14195 h 886947"/>
              <a:gd name="connsiteX4" fmla="*/ 378845 w 720975"/>
              <a:gd name="connsiteY4" fmla="*/ 144370 h 886947"/>
              <a:gd name="connsiteX5" fmla="*/ 321695 w 720975"/>
              <a:gd name="connsiteY5" fmla="*/ 312645 h 886947"/>
              <a:gd name="connsiteX6" fmla="*/ 321695 w 720975"/>
              <a:gd name="connsiteY6" fmla="*/ 392020 h 886947"/>
              <a:gd name="connsiteX7" fmla="*/ 480445 w 720975"/>
              <a:gd name="connsiteY7" fmla="*/ 420595 h 886947"/>
              <a:gd name="connsiteX8" fmla="*/ 693170 w 720975"/>
              <a:gd name="connsiteY8" fmla="*/ 480920 h 886947"/>
              <a:gd name="connsiteX9" fmla="*/ 696345 w 720975"/>
              <a:gd name="connsiteY9" fmla="*/ 671420 h 886947"/>
              <a:gd name="connsiteX10" fmla="*/ 489970 w 720975"/>
              <a:gd name="connsiteY10" fmla="*/ 868270 h 886947"/>
              <a:gd name="connsiteX11" fmla="*/ 293120 w 720975"/>
              <a:gd name="connsiteY11" fmla="*/ 842870 h 886947"/>
              <a:gd name="connsiteX12" fmla="*/ 86745 w 720975"/>
              <a:gd name="connsiteY12" fmla="*/ 563470 h 886947"/>
              <a:gd name="connsiteX13" fmla="*/ 13720 w 720975"/>
              <a:gd name="connsiteY13" fmla="*/ 318995 h 886947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  <a:gd name="connsiteX0" fmla="*/ 5307 w 712562"/>
              <a:gd name="connsiteY0" fmla="*/ 319176 h 887128"/>
              <a:gd name="connsiteX1" fmla="*/ 18007 w 712562"/>
              <a:gd name="connsiteY1" fmla="*/ 141376 h 887128"/>
              <a:gd name="connsiteX2" fmla="*/ 116432 w 712562"/>
              <a:gd name="connsiteY2" fmla="*/ 17551 h 887128"/>
              <a:gd name="connsiteX3" fmla="*/ 303757 w 712562"/>
              <a:gd name="connsiteY3" fmla="*/ 14376 h 887128"/>
              <a:gd name="connsiteX4" fmla="*/ 370432 w 712562"/>
              <a:gd name="connsiteY4" fmla="*/ 144551 h 887128"/>
              <a:gd name="connsiteX5" fmla="*/ 313282 w 712562"/>
              <a:gd name="connsiteY5" fmla="*/ 312826 h 887128"/>
              <a:gd name="connsiteX6" fmla="*/ 313282 w 712562"/>
              <a:gd name="connsiteY6" fmla="*/ 392201 h 887128"/>
              <a:gd name="connsiteX7" fmla="*/ 472032 w 712562"/>
              <a:gd name="connsiteY7" fmla="*/ 420776 h 887128"/>
              <a:gd name="connsiteX8" fmla="*/ 684757 w 712562"/>
              <a:gd name="connsiteY8" fmla="*/ 481101 h 887128"/>
              <a:gd name="connsiteX9" fmla="*/ 687932 w 712562"/>
              <a:gd name="connsiteY9" fmla="*/ 671601 h 887128"/>
              <a:gd name="connsiteX10" fmla="*/ 481557 w 712562"/>
              <a:gd name="connsiteY10" fmla="*/ 868451 h 887128"/>
              <a:gd name="connsiteX11" fmla="*/ 284707 w 712562"/>
              <a:gd name="connsiteY11" fmla="*/ 843051 h 887128"/>
              <a:gd name="connsiteX12" fmla="*/ 78332 w 712562"/>
              <a:gd name="connsiteY12" fmla="*/ 563651 h 887128"/>
              <a:gd name="connsiteX13" fmla="*/ 5307 w 712562"/>
              <a:gd name="connsiteY13" fmla="*/ 319176 h 88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2562" h="887128">
                <a:moveTo>
                  <a:pt x="5307" y="319176"/>
                </a:moveTo>
                <a:cubicBezTo>
                  <a:pt x="-4747" y="248797"/>
                  <a:pt x="-514" y="197997"/>
                  <a:pt x="18007" y="141376"/>
                </a:cubicBezTo>
                <a:cubicBezTo>
                  <a:pt x="36528" y="84755"/>
                  <a:pt x="68807" y="38718"/>
                  <a:pt x="116432" y="17551"/>
                </a:cubicBezTo>
                <a:cubicBezTo>
                  <a:pt x="164057" y="-3616"/>
                  <a:pt x="261424" y="-6791"/>
                  <a:pt x="303757" y="14376"/>
                </a:cubicBezTo>
                <a:cubicBezTo>
                  <a:pt x="346090" y="35543"/>
                  <a:pt x="368845" y="94809"/>
                  <a:pt x="370432" y="144551"/>
                </a:cubicBezTo>
                <a:cubicBezTo>
                  <a:pt x="372020" y="194293"/>
                  <a:pt x="322807" y="271551"/>
                  <a:pt x="313282" y="312826"/>
                </a:cubicBezTo>
                <a:cubicBezTo>
                  <a:pt x="303757" y="354101"/>
                  <a:pt x="286824" y="374209"/>
                  <a:pt x="313282" y="392201"/>
                </a:cubicBezTo>
                <a:cubicBezTo>
                  <a:pt x="339740" y="410193"/>
                  <a:pt x="410120" y="412309"/>
                  <a:pt x="472032" y="420776"/>
                </a:cubicBezTo>
                <a:cubicBezTo>
                  <a:pt x="533944" y="429243"/>
                  <a:pt x="648774" y="439297"/>
                  <a:pt x="684757" y="481101"/>
                </a:cubicBezTo>
                <a:cubicBezTo>
                  <a:pt x="720740" y="522905"/>
                  <a:pt x="721799" y="607043"/>
                  <a:pt x="687932" y="671601"/>
                </a:cubicBezTo>
                <a:cubicBezTo>
                  <a:pt x="654065" y="736159"/>
                  <a:pt x="548761" y="839876"/>
                  <a:pt x="481557" y="868451"/>
                </a:cubicBezTo>
                <a:cubicBezTo>
                  <a:pt x="414353" y="897026"/>
                  <a:pt x="350853" y="895968"/>
                  <a:pt x="284707" y="843051"/>
                </a:cubicBezTo>
                <a:cubicBezTo>
                  <a:pt x="218561" y="790134"/>
                  <a:pt x="124899" y="650964"/>
                  <a:pt x="78332" y="563651"/>
                </a:cubicBezTo>
                <a:cubicBezTo>
                  <a:pt x="31765" y="476338"/>
                  <a:pt x="15361" y="389555"/>
                  <a:pt x="5307" y="319176"/>
                </a:cubicBezTo>
                <a:close/>
              </a:path>
            </a:pathLst>
          </a:custGeom>
          <a:solidFill>
            <a:srgbClr val="C00000">
              <a:alpha val="14000"/>
            </a:srgb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47" name="Right Arrow 1646">
            <a:extLst>
              <a:ext uri="{FF2B5EF4-FFF2-40B4-BE49-F238E27FC236}">
                <a16:creationId xmlns:a16="http://schemas.microsoft.com/office/drawing/2014/main" id="{87DF68DB-2AE0-6A46-BE0F-956F7984840B}"/>
              </a:ext>
            </a:extLst>
          </p:cNvPr>
          <p:cNvSpPr/>
          <p:nvPr/>
        </p:nvSpPr>
        <p:spPr>
          <a:xfrm>
            <a:off x="3657038" y="5270563"/>
            <a:ext cx="1313634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3" name="Bent Arrow 1402">
            <a:extLst>
              <a:ext uri="{FF2B5EF4-FFF2-40B4-BE49-F238E27FC236}">
                <a16:creationId xmlns:a16="http://schemas.microsoft.com/office/drawing/2014/main" id="{AC9D9E3B-9D44-9748-9F28-E65303F2C0BC}"/>
              </a:ext>
            </a:extLst>
          </p:cNvPr>
          <p:cNvSpPr/>
          <p:nvPr/>
        </p:nvSpPr>
        <p:spPr>
          <a:xfrm>
            <a:off x="889270" y="2545252"/>
            <a:ext cx="467757" cy="130385"/>
          </a:xfrm>
          <a:prstGeom prst="bentArrow">
            <a:avLst>
              <a:gd name="adj1" fmla="val 37186"/>
              <a:gd name="adj2" fmla="val 25898"/>
              <a:gd name="adj3" fmla="val 0"/>
              <a:gd name="adj4" fmla="val 43750"/>
            </a:avLst>
          </a:prstGeom>
          <a:solidFill>
            <a:srgbClr val="FFC00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9B40966D-9AD2-A64D-87F1-4D7009E59A74}"/>
              </a:ext>
            </a:extLst>
          </p:cNvPr>
          <p:cNvCxnSpPr>
            <a:cxnSpLocks/>
            <a:endCxn id="1559" idx="0"/>
          </p:cNvCxnSpPr>
          <p:nvPr/>
        </p:nvCxnSpPr>
        <p:spPr>
          <a:xfrm>
            <a:off x="5983661" y="5393166"/>
            <a:ext cx="283047" cy="72620"/>
          </a:xfrm>
          <a:prstGeom prst="line">
            <a:avLst/>
          </a:prstGeom>
          <a:ln w="44450">
            <a:solidFill>
              <a:schemeClr val="accent4">
                <a:lumMod val="20000"/>
                <a:lumOff val="80000"/>
              </a:schemeClr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20EB8C72-FD78-1A44-8851-35E9E95F44A6}"/>
              </a:ext>
            </a:extLst>
          </p:cNvPr>
          <p:cNvCxnSpPr>
            <a:cxnSpLocks/>
          </p:cNvCxnSpPr>
          <p:nvPr/>
        </p:nvCxnSpPr>
        <p:spPr>
          <a:xfrm>
            <a:off x="2256566" y="5567755"/>
            <a:ext cx="129274" cy="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8" name="Oval 1407">
            <a:extLst>
              <a:ext uri="{FF2B5EF4-FFF2-40B4-BE49-F238E27FC236}">
                <a16:creationId xmlns:a16="http://schemas.microsoft.com/office/drawing/2014/main" id="{2D3DC760-04E2-0D49-84C3-ADF5DF366E1B}"/>
              </a:ext>
            </a:extLst>
          </p:cNvPr>
          <p:cNvSpPr/>
          <p:nvPr/>
        </p:nvSpPr>
        <p:spPr>
          <a:xfrm rot="20909867">
            <a:off x="4501939" y="718609"/>
            <a:ext cx="142341" cy="146304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3" name="Bent Arrow 872">
            <a:extLst>
              <a:ext uri="{FF2B5EF4-FFF2-40B4-BE49-F238E27FC236}">
                <a16:creationId xmlns:a16="http://schemas.microsoft.com/office/drawing/2014/main" id="{B8CA05EF-BC9E-9F42-83BE-53A40D1B426A}"/>
              </a:ext>
            </a:extLst>
          </p:cNvPr>
          <p:cNvSpPr/>
          <p:nvPr/>
        </p:nvSpPr>
        <p:spPr>
          <a:xfrm>
            <a:off x="6338715" y="1987298"/>
            <a:ext cx="623960" cy="160639"/>
          </a:xfrm>
          <a:prstGeom prst="bentArrow">
            <a:avLst>
              <a:gd name="adj1" fmla="val 20140"/>
              <a:gd name="adj2" fmla="val 10070"/>
              <a:gd name="adj3" fmla="val 0"/>
              <a:gd name="adj4" fmla="val 43750"/>
            </a:avLst>
          </a:prstGeom>
          <a:solidFill>
            <a:srgbClr val="FFC000">
              <a:alpha val="2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FCF7C-EBF3-DD4E-9779-DC6CE5154753}"/>
              </a:ext>
            </a:extLst>
          </p:cNvPr>
          <p:cNvSpPr txBox="1"/>
          <p:nvPr/>
        </p:nvSpPr>
        <p:spPr>
          <a:xfrm>
            <a:off x="29819" y="-14545"/>
            <a:ext cx="37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C5AF519-D939-BF49-A5EB-18AA0CBF51C4}"/>
              </a:ext>
            </a:extLst>
          </p:cNvPr>
          <p:cNvSpPr txBox="1"/>
          <p:nvPr/>
        </p:nvSpPr>
        <p:spPr>
          <a:xfrm>
            <a:off x="1794979" y="2347784"/>
            <a:ext cx="1363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Inserts query sequences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Updates the backbone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796C2E6-01A4-4247-9E43-89858263D3E2}"/>
              </a:ext>
            </a:extLst>
          </p:cNvPr>
          <p:cNvSpPr txBox="1"/>
          <p:nvPr/>
        </p:nvSpPr>
        <p:spPr>
          <a:xfrm>
            <a:off x="2737628" y="170472"/>
            <a:ext cx="11384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Unplaceable sequences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3199A465-5C51-194E-9BFF-556C9C691EB4}"/>
              </a:ext>
            </a:extLst>
          </p:cNvPr>
          <p:cNvSpPr/>
          <p:nvPr/>
        </p:nvSpPr>
        <p:spPr>
          <a:xfrm rot="20909867">
            <a:off x="3467062" y="505875"/>
            <a:ext cx="142341" cy="146304"/>
          </a:xfrm>
          <a:prstGeom prst="ellipse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57C8BD0-CCA0-6A45-9CC2-D0F363F5356E}"/>
              </a:ext>
            </a:extLst>
          </p:cNvPr>
          <p:cNvSpPr>
            <a:spLocks noChangeAspect="1"/>
          </p:cNvSpPr>
          <p:nvPr/>
        </p:nvSpPr>
        <p:spPr>
          <a:xfrm>
            <a:off x="3678262" y="599911"/>
            <a:ext cx="65406" cy="64669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E30B2F5-27E8-C242-AF52-193E5876D12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3499704" y="542766"/>
            <a:ext cx="64669" cy="65406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B002A1-3577-F34B-A1B8-939851914280}"/>
              </a:ext>
            </a:extLst>
          </p:cNvPr>
          <p:cNvCxnSpPr>
            <a:cxnSpLocks/>
          </p:cNvCxnSpPr>
          <p:nvPr/>
        </p:nvCxnSpPr>
        <p:spPr>
          <a:xfrm flipH="1">
            <a:off x="133834" y="50040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8723C6-6FD8-BC4E-9B98-7C5ECBA7B1EF}"/>
              </a:ext>
            </a:extLst>
          </p:cNvPr>
          <p:cNvCxnSpPr>
            <a:cxnSpLocks/>
          </p:cNvCxnSpPr>
          <p:nvPr/>
        </p:nvCxnSpPr>
        <p:spPr>
          <a:xfrm>
            <a:off x="552703" y="501905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1C651AB-F12F-5043-8A90-69ECCD23C453}"/>
              </a:ext>
            </a:extLst>
          </p:cNvPr>
          <p:cNvCxnSpPr>
            <a:cxnSpLocks/>
          </p:cNvCxnSpPr>
          <p:nvPr/>
        </p:nvCxnSpPr>
        <p:spPr>
          <a:xfrm>
            <a:off x="918817" y="50040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3C1B0A3-66A4-D64B-8D3E-A6783FE9E98E}"/>
              </a:ext>
            </a:extLst>
          </p:cNvPr>
          <p:cNvCxnSpPr>
            <a:cxnSpLocks/>
          </p:cNvCxnSpPr>
          <p:nvPr/>
        </p:nvCxnSpPr>
        <p:spPr>
          <a:xfrm>
            <a:off x="1255124" y="500406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714649-528C-BE44-9FDE-26C5D92850E6}"/>
              </a:ext>
            </a:extLst>
          </p:cNvPr>
          <p:cNvCxnSpPr>
            <a:cxnSpLocks/>
          </p:cNvCxnSpPr>
          <p:nvPr/>
        </p:nvCxnSpPr>
        <p:spPr>
          <a:xfrm flipH="1">
            <a:off x="133834" y="60972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F0DCED-7777-AF40-BED2-44A4AC139E2F}"/>
              </a:ext>
            </a:extLst>
          </p:cNvPr>
          <p:cNvCxnSpPr>
            <a:cxnSpLocks/>
          </p:cNvCxnSpPr>
          <p:nvPr/>
        </p:nvCxnSpPr>
        <p:spPr>
          <a:xfrm>
            <a:off x="552703" y="611225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6BA6A4-C59B-2B4B-91B7-827E6D1A943F}"/>
              </a:ext>
            </a:extLst>
          </p:cNvPr>
          <p:cNvCxnSpPr>
            <a:cxnSpLocks/>
          </p:cNvCxnSpPr>
          <p:nvPr/>
        </p:nvCxnSpPr>
        <p:spPr>
          <a:xfrm>
            <a:off x="918817" y="60972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2B7652-8904-D54B-93B1-30DADD3F1012}"/>
              </a:ext>
            </a:extLst>
          </p:cNvPr>
          <p:cNvCxnSpPr>
            <a:cxnSpLocks/>
          </p:cNvCxnSpPr>
          <p:nvPr/>
        </p:nvCxnSpPr>
        <p:spPr>
          <a:xfrm>
            <a:off x="1255125" y="609726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89724F-1603-3F4F-87C0-8105E83409F9}"/>
              </a:ext>
            </a:extLst>
          </p:cNvPr>
          <p:cNvCxnSpPr>
            <a:cxnSpLocks/>
          </p:cNvCxnSpPr>
          <p:nvPr/>
        </p:nvCxnSpPr>
        <p:spPr>
          <a:xfrm flipH="1">
            <a:off x="133834" y="720705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E92CE4-A5EF-7146-88A9-1374AC878EF2}"/>
              </a:ext>
            </a:extLst>
          </p:cNvPr>
          <p:cNvCxnSpPr>
            <a:cxnSpLocks/>
          </p:cNvCxnSpPr>
          <p:nvPr/>
        </p:nvCxnSpPr>
        <p:spPr>
          <a:xfrm>
            <a:off x="552703" y="722204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609F15-A341-4641-8D20-D54CBC848665}"/>
              </a:ext>
            </a:extLst>
          </p:cNvPr>
          <p:cNvCxnSpPr>
            <a:cxnSpLocks/>
          </p:cNvCxnSpPr>
          <p:nvPr/>
        </p:nvCxnSpPr>
        <p:spPr>
          <a:xfrm>
            <a:off x="918817" y="720705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59290-B3C2-6249-8B8F-206F16330A05}"/>
              </a:ext>
            </a:extLst>
          </p:cNvPr>
          <p:cNvCxnSpPr>
            <a:cxnSpLocks/>
          </p:cNvCxnSpPr>
          <p:nvPr/>
        </p:nvCxnSpPr>
        <p:spPr>
          <a:xfrm>
            <a:off x="1255128" y="720705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8553D7-8F62-4B49-8B74-C32A04BABFD9}"/>
              </a:ext>
            </a:extLst>
          </p:cNvPr>
          <p:cNvCxnSpPr>
            <a:cxnSpLocks/>
          </p:cNvCxnSpPr>
          <p:nvPr/>
        </p:nvCxnSpPr>
        <p:spPr>
          <a:xfrm flipH="1">
            <a:off x="133834" y="830025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C5202C-004F-174B-897A-04FBC77AAC34}"/>
              </a:ext>
            </a:extLst>
          </p:cNvPr>
          <p:cNvCxnSpPr>
            <a:cxnSpLocks/>
          </p:cNvCxnSpPr>
          <p:nvPr/>
        </p:nvCxnSpPr>
        <p:spPr>
          <a:xfrm>
            <a:off x="552703" y="828620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815DA8-7B52-8844-AE0B-21CFA816532C}"/>
              </a:ext>
            </a:extLst>
          </p:cNvPr>
          <p:cNvCxnSpPr>
            <a:cxnSpLocks/>
          </p:cNvCxnSpPr>
          <p:nvPr/>
        </p:nvCxnSpPr>
        <p:spPr>
          <a:xfrm>
            <a:off x="918817" y="830025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13453C-6320-4448-903B-E30F5C18AE64}"/>
              </a:ext>
            </a:extLst>
          </p:cNvPr>
          <p:cNvCxnSpPr>
            <a:cxnSpLocks/>
          </p:cNvCxnSpPr>
          <p:nvPr/>
        </p:nvCxnSpPr>
        <p:spPr>
          <a:xfrm>
            <a:off x="1255119" y="830025"/>
            <a:ext cx="34781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382638-6D3C-2449-A0DC-E9F7643718F7}"/>
              </a:ext>
            </a:extLst>
          </p:cNvPr>
          <p:cNvCxnSpPr>
            <a:cxnSpLocks/>
          </p:cNvCxnSpPr>
          <p:nvPr/>
        </p:nvCxnSpPr>
        <p:spPr>
          <a:xfrm flipH="1">
            <a:off x="129348" y="451410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539F76-E084-BC46-A1F3-2630CF9C9426}"/>
              </a:ext>
            </a:extLst>
          </p:cNvPr>
          <p:cNvCxnSpPr>
            <a:cxnSpLocks/>
          </p:cNvCxnSpPr>
          <p:nvPr/>
        </p:nvCxnSpPr>
        <p:spPr>
          <a:xfrm>
            <a:off x="548219" y="447164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604169-AB3A-D64B-9608-DC5DA7329FF6}"/>
              </a:ext>
            </a:extLst>
          </p:cNvPr>
          <p:cNvCxnSpPr>
            <a:cxnSpLocks/>
          </p:cNvCxnSpPr>
          <p:nvPr/>
        </p:nvCxnSpPr>
        <p:spPr>
          <a:xfrm>
            <a:off x="914333" y="451409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C70EC5-0BFC-A449-8B61-F8B333B92B53}"/>
              </a:ext>
            </a:extLst>
          </p:cNvPr>
          <p:cNvCxnSpPr>
            <a:cxnSpLocks/>
          </p:cNvCxnSpPr>
          <p:nvPr/>
        </p:nvCxnSpPr>
        <p:spPr>
          <a:xfrm>
            <a:off x="1250637" y="451409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15D14-C475-2843-A908-184DE130E068}"/>
              </a:ext>
            </a:extLst>
          </p:cNvPr>
          <p:cNvCxnSpPr>
            <a:cxnSpLocks/>
          </p:cNvCxnSpPr>
          <p:nvPr/>
        </p:nvCxnSpPr>
        <p:spPr>
          <a:xfrm>
            <a:off x="914333" y="55498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546CDC-9FAE-1844-AABB-0382E323161F}"/>
              </a:ext>
            </a:extLst>
          </p:cNvPr>
          <p:cNvCxnSpPr>
            <a:cxnSpLocks/>
          </p:cNvCxnSpPr>
          <p:nvPr/>
        </p:nvCxnSpPr>
        <p:spPr>
          <a:xfrm>
            <a:off x="1250640" y="554984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B21679-5B57-C44B-AC1F-05B7CDC78064}"/>
              </a:ext>
            </a:extLst>
          </p:cNvPr>
          <p:cNvCxnSpPr>
            <a:cxnSpLocks/>
          </p:cNvCxnSpPr>
          <p:nvPr/>
        </p:nvCxnSpPr>
        <p:spPr>
          <a:xfrm flipH="1">
            <a:off x="129348" y="665964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2282C2-B6C7-AF4F-A505-AC7498166C5A}"/>
              </a:ext>
            </a:extLst>
          </p:cNvPr>
          <p:cNvCxnSpPr>
            <a:cxnSpLocks/>
          </p:cNvCxnSpPr>
          <p:nvPr/>
        </p:nvCxnSpPr>
        <p:spPr>
          <a:xfrm>
            <a:off x="914333" y="66596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3007F2-A118-D741-A79C-233A4E2EB62A}"/>
              </a:ext>
            </a:extLst>
          </p:cNvPr>
          <p:cNvCxnSpPr>
            <a:cxnSpLocks/>
          </p:cNvCxnSpPr>
          <p:nvPr/>
        </p:nvCxnSpPr>
        <p:spPr>
          <a:xfrm>
            <a:off x="1250626" y="665964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C67F6C-94FA-2D4C-B7AB-2ED8F44F6945}"/>
              </a:ext>
            </a:extLst>
          </p:cNvPr>
          <p:cNvCxnSpPr>
            <a:cxnSpLocks/>
          </p:cNvCxnSpPr>
          <p:nvPr/>
        </p:nvCxnSpPr>
        <p:spPr>
          <a:xfrm flipH="1">
            <a:off x="129348" y="775284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B55270-BB43-3648-9B07-1F064511B502}"/>
              </a:ext>
            </a:extLst>
          </p:cNvPr>
          <p:cNvCxnSpPr>
            <a:cxnSpLocks/>
          </p:cNvCxnSpPr>
          <p:nvPr/>
        </p:nvCxnSpPr>
        <p:spPr>
          <a:xfrm>
            <a:off x="548219" y="776783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E7301A-E1A4-E04B-B0AC-84F85B840132}"/>
              </a:ext>
            </a:extLst>
          </p:cNvPr>
          <p:cNvCxnSpPr>
            <a:cxnSpLocks/>
          </p:cNvCxnSpPr>
          <p:nvPr/>
        </p:nvCxnSpPr>
        <p:spPr>
          <a:xfrm>
            <a:off x="914332" y="77528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A354D6FD-D82A-E545-8FEB-9EB21ACD47DC}"/>
              </a:ext>
            </a:extLst>
          </p:cNvPr>
          <p:cNvSpPr/>
          <p:nvPr/>
        </p:nvSpPr>
        <p:spPr>
          <a:xfrm rot="10800000">
            <a:off x="1698155" y="416548"/>
            <a:ext cx="96820" cy="457912"/>
          </a:xfrm>
          <a:prstGeom prst="leftBrace">
            <a:avLst>
              <a:gd name="adj1" fmla="val 326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C7D0D-11A9-C442-8ED2-595F5C1688C6}"/>
              </a:ext>
            </a:extLst>
          </p:cNvPr>
          <p:cNvSpPr txBox="1"/>
          <p:nvPr/>
        </p:nvSpPr>
        <p:spPr>
          <a:xfrm>
            <a:off x="1698526" y="465644"/>
            <a:ext cx="681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7CC29-DC7F-5D46-BF14-136D1969F09D}"/>
              </a:ext>
            </a:extLst>
          </p:cNvPr>
          <p:cNvCxnSpPr>
            <a:cxnSpLocks/>
          </p:cNvCxnSpPr>
          <p:nvPr/>
        </p:nvCxnSpPr>
        <p:spPr>
          <a:xfrm flipH="1">
            <a:off x="129336" y="967434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08037-76B4-764B-AD35-28602F84069D}"/>
              </a:ext>
            </a:extLst>
          </p:cNvPr>
          <p:cNvCxnSpPr>
            <a:cxnSpLocks/>
          </p:cNvCxnSpPr>
          <p:nvPr/>
        </p:nvCxnSpPr>
        <p:spPr>
          <a:xfrm>
            <a:off x="548206" y="966029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0C6DE-240A-224A-845F-81F33B3B5CF6}"/>
              </a:ext>
            </a:extLst>
          </p:cNvPr>
          <p:cNvCxnSpPr>
            <a:cxnSpLocks/>
          </p:cNvCxnSpPr>
          <p:nvPr/>
        </p:nvCxnSpPr>
        <p:spPr>
          <a:xfrm>
            <a:off x="914320" y="967434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4BFCC7-ABD2-2C4D-A4AD-62C19C5EC158}"/>
              </a:ext>
            </a:extLst>
          </p:cNvPr>
          <p:cNvCxnSpPr>
            <a:cxnSpLocks/>
          </p:cNvCxnSpPr>
          <p:nvPr/>
        </p:nvCxnSpPr>
        <p:spPr>
          <a:xfrm>
            <a:off x="1250646" y="967434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C90900-DB4E-E74E-A819-DF6CD5A53773}"/>
              </a:ext>
            </a:extLst>
          </p:cNvPr>
          <p:cNvCxnSpPr>
            <a:cxnSpLocks/>
          </p:cNvCxnSpPr>
          <p:nvPr/>
        </p:nvCxnSpPr>
        <p:spPr>
          <a:xfrm flipH="1">
            <a:off x="129335" y="1032705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CA1575-0CDD-1C4E-9882-E6E7BD9CBD61}"/>
              </a:ext>
            </a:extLst>
          </p:cNvPr>
          <p:cNvCxnSpPr>
            <a:cxnSpLocks/>
          </p:cNvCxnSpPr>
          <p:nvPr/>
        </p:nvCxnSpPr>
        <p:spPr>
          <a:xfrm>
            <a:off x="548205" y="1031300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33A9B-5AB3-4044-BE02-195CB8C40630}"/>
              </a:ext>
            </a:extLst>
          </p:cNvPr>
          <p:cNvCxnSpPr>
            <a:cxnSpLocks/>
          </p:cNvCxnSpPr>
          <p:nvPr/>
        </p:nvCxnSpPr>
        <p:spPr>
          <a:xfrm>
            <a:off x="914319" y="1032705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066FB9-4BA2-8A4A-B42D-2F659F5D7235}"/>
              </a:ext>
            </a:extLst>
          </p:cNvPr>
          <p:cNvCxnSpPr>
            <a:cxnSpLocks/>
          </p:cNvCxnSpPr>
          <p:nvPr/>
        </p:nvCxnSpPr>
        <p:spPr>
          <a:xfrm>
            <a:off x="1250645" y="1032705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D547C9-254E-4B40-A248-48D844EE06E3}"/>
              </a:ext>
            </a:extLst>
          </p:cNvPr>
          <p:cNvCxnSpPr>
            <a:cxnSpLocks/>
          </p:cNvCxnSpPr>
          <p:nvPr/>
        </p:nvCxnSpPr>
        <p:spPr>
          <a:xfrm flipH="1">
            <a:off x="129335" y="1112348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B52C6-BCF1-E24C-9B02-C2576F039BEA}"/>
              </a:ext>
            </a:extLst>
          </p:cNvPr>
          <p:cNvCxnSpPr>
            <a:cxnSpLocks/>
          </p:cNvCxnSpPr>
          <p:nvPr/>
        </p:nvCxnSpPr>
        <p:spPr>
          <a:xfrm>
            <a:off x="914319" y="1112348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C9489F-986B-A147-836C-9909964E3D74}"/>
              </a:ext>
            </a:extLst>
          </p:cNvPr>
          <p:cNvCxnSpPr>
            <a:cxnSpLocks/>
          </p:cNvCxnSpPr>
          <p:nvPr/>
        </p:nvCxnSpPr>
        <p:spPr>
          <a:xfrm flipH="1">
            <a:off x="129335" y="117833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89E847-1B9A-6C4B-AE9A-924AF4AE0C15}"/>
              </a:ext>
            </a:extLst>
          </p:cNvPr>
          <p:cNvCxnSpPr>
            <a:cxnSpLocks/>
          </p:cNvCxnSpPr>
          <p:nvPr/>
        </p:nvCxnSpPr>
        <p:spPr>
          <a:xfrm>
            <a:off x="548205" y="1176931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B8C041-3BB1-394C-B4B1-FA9B97B30500}"/>
              </a:ext>
            </a:extLst>
          </p:cNvPr>
          <p:cNvCxnSpPr>
            <a:cxnSpLocks/>
          </p:cNvCxnSpPr>
          <p:nvPr/>
        </p:nvCxnSpPr>
        <p:spPr>
          <a:xfrm>
            <a:off x="1250645" y="1178336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7506C4-74E8-FA4B-93A6-66ABB8F77E76}"/>
              </a:ext>
            </a:extLst>
          </p:cNvPr>
          <p:cNvCxnSpPr>
            <a:cxnSpLocks/>
          </p:cNvCxnSpPr>
          <p:nvPr/>
        </p:nvCxnSpPr>
        <p:spPr>
          <a:xfrm flipH="1">
            <a:off x="129334" y="1247826"/>
            <a:ext cx="4023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0E82B9-A3A8-A84F-80A6-2B12C7DD20EB}"/>
              </a:ext>
            </a:extLst>
          </p:cNvPr>
          <p:cNvCxnSpPr>
            <a:cxnSpLocks/>
          </p:cNvCxnSpPr>
          <p:nvPr/>
        </p:nvCxnSpPr>
        <p:spPr>
          <a:xfrm>
            <a:off x="914318" y="124782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56B78-2A64-8741-B4B0-CE7510D39B5C}"/>
              </a:ext>
            </a:extLst>
          </p:cNvPr>
          <p:cNvCxnSpPr>
            <a:cxnSpLocks/>
          </p:cNvCxnSpPr>
          <p:nvPr/>
        </p:nvCxnSpPr>
        <p:spPr>
          <a:xfrm>
            <a:off x="1250644" y="1247826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7C36C4-1DD1-D14C-ACCB-B7AE255042F8}"/>
              </a:ext>
            </a:extLst>
          </p:cNvPr>
          <p:cNvCxnSpPr>
            <a:cxnSpLocks/>
          </p:cNvCxnSpPr>
          <p:nvPr/>
        </p:nvCxnSpPr>
        <p:spPr>
          <a:xfrm>
            <a:off x="548204" y="1313481"/>
            <a:ext cx="34747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7A2800-1362-194F-AA01-A5F1D651B740}"/>
              </a:ext>
            </a:extLst>
          </p:cNvPr>
          <p:cNvCxnSpPr>
            <a:cxnSpLocks/>
          </p:cNvCxnSpPr>
          <p:nvPr/>
        </p:nvCxnSpPr>
        <p:spPr>
          <a:xfrm>
            <a:off x="914317" y="1314886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49BD0A09-3E29-9342-9F27-6F6597EA5CF0}"/>
              </a:ext>
            </a:extLst>
          </p:cNvPr>
          <p:cNvSpPr/>
          <p:nvPr/>
        </p:nvSpPr>
        <p:spPr>
          <a:xfrm rot="5400000">
            <a:off x="310745" y="184338"/>
            <a:ext cx="67294" cy="4135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88F8E4-FC3D-754B-AE0E-62AFF0652DE9}"/>
              </a:ext>
            </a:extLst>
          </p:cNvPr>
          <p:cNvSpPr txBox="1"/>
          <p:nvPr/>
        </p:nvSpPr>
        <p:spPr>
          <a:xfrm>
            <a:off x="170478" y="228709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FA75D9BB-4A55-3044-80AB-A2CB75B04D80}"/>
              </a:ext>
            </a:extLst>
          </p:cNvPr>
          <p:cNvSpPr/>
          <p:nvPr/>
        </p:nvSpPr>
        <p:spPr>
          <a:xfrm rot="5400000">
            <a:off x="1388469" y="213385"/>
            <a:ext cx="77707" cy="3478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82F454-F670-A24F-85D3-4A0A99E75070}"/>
              </a:ext>
            </a:extLst>
          </p:cNvPr>
          <p:cNvSpPr txBox="1"/>
          <p:nvPr/>
        </p:nvSpPr>
        <p:spPr>
          <a:xfrm>
            <a:off x="1231045" y="2219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n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A1F8F7A-93CC-1B49-AA61-1DEEB47BBF0E}"/>
              </a:ext>
            </a:extLst>
          </p:cNvPr>
          <p:cNvSpPr>
            <a:spLocks noChangeAspect="1"/>
          </p:cNvSpPr>
          <p:nvPr/>
        </p:nvSpPr>
        <p:spPr>
          <a:xfrm>
            <a:off x="1639360" y="941804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2AF6152-0B3E-7644-93DF-59309B8D6FE6}"/>
              </a:ext>
            </a:extLst>
          </p:cNvPr>
          <p:cNvSpPr>
            <a:spLocks noChangeAspect="1"/>
          </p:cNvSpPr>
          <p:nvPr/>
        </p:nvSpPr>
        <p:spPr>
          <a:xfrm>
            <a:off x="1639359" y="1009558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B4CFBF2D-F367-F040-B128-C4DE524FFB90}"/>
              </a:ext>
            </a:extLst>
          </p:cNvPr>
          <p:cNvSpPr>
            <a:spLocks noChangeAspect="1"/>
          </p:cNvSpPr>
          <p:nvPr/>
        </p:nvSpPr>
        <p:spPr>
          <a:xfrm>
            <a:off x="1639359" y="1081145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D0A4E279-301E-AB4A-8012-95695877B909}"/>
              </a:ext>
            </a:extLst>
          </p:cNvPr>
          <p:cNvSpPr>
            <a:spLocks noChangeAspect="1"/>
          </p:cNvSpPr>
          <p:nvPr/>
        </p:nvSpPr>
        <p:spPr>
          <a:xfrm>
            <a:off x="1639358" y="1148899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D24A488-9C41-494A-AC61-FAB77021A182}"/>
              </a:ext>
            </a:extLst>
          </p:cNvPr>
          <p:cNvSpPr>
            <a:spLocks noChangeAspect="1"/>
          </p:cNvSpPr>
          <p:nvPr/>
        </p:nvSpPr>
        <p:spPr>
          <a:xfrm>
            <a:off x="1639358" y="1216392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3752031-8CB3-A44B-8204-C0BC7232EA5C}"/>
              </a:ext>
            </a:extLst>
          </p:cNvPr>
          <p:cNvSpPr>
            <a:spLocks noChangeAspect="1"/>
          </p:cNvSpPr>
          <p:nvPr/>
        </p:nvSpPr>
        <p:spPr>
          <a:xfrm>
            <a:off x="1639357" y="1284146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FF7B6DC-8FAD-8448-9895-D239E93CFCA0}"/>
              </a:ext>
            </a:extLst>
          </p:cNvPr>
          <p:cNvSpPr txBox="1"/>
          <p:nvPr/>
        </p:nvSpPr>
        <p:spPr>
          <a:xfrm>
            <a:off x="1711607" y="973747"/>
            <a:ext cx="681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C36D881D-1BF3-3A4A-AB3F-BB1511B1BA69}"/>
              </a:ext>
            </a:extLst>
          </p:cNvPr>
          <p:cNvSpPr>
            <a:spLocks/>
          </p:cNvSpPr>
          <p:nvPr/>
        </p:nvSpPr>
        <p:spPr>
          <a:xfrm rot="5400000" flipH="1" flipV="1">
            <a:off x="1643816" y="749726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C27A2D55-5A22-3F48-BAD2-BD569328315B}"/>
              </a:ext>
            </a:extLst>
          </p:cNvPr>
          <p:cNvSpPr>
            <a:spLocks/>
          </p:cNvSpPr>
          <p:nvPr/>
        </p:nvSpPr>
        <p:spPr>
          <a:xfrm rot="5400000" flipH="1" flipV="1">
            <a:off x="1640246" y="808574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753F66D-737A-E945-8C5F-5A9D88E04FA8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644474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294711E-ADCC-AF4F-8649-215CB0A5D1B1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696770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BAE7DBE-A0F4-E44E-8820-A3E8E5ED7FF7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533330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82E77AB5-F753-3547-A269-4796ACE4A4C5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6" y="585626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77355F61-E65F-064D-A0A1-EF4BD6E147A9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7" y="432292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2D11748F-A0B9-3347-9AFC-D1391A50E93F}"/>
              </a:ext>
            </a:extLst>
          </p:cNvPr>
          <p:cNvSpPr>
            <a:spLocks/>
          </p:cNvSpPr>
          <p:nvPr/>
        </p:nvSpPr>
        <p:spPr>
          <a:xfrm rot="5400000" flipH="1" flipV="1">
            <a:off x="1644657" y="484588"/>
            <a:ext cx="45720" cy="45720"/>
          </a:xfrm>
          <a:prstGeom prst="ellipse">
            <a:avLst/>
          </a:prstGeom>
          <a:solidFill>
            <a:srgbClr val="654D0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24DE8F-0CEA-104C-9ACB-AA904FC201C6}"/>
              </a:ext>
            </a:extLst>
          </p:cNvPr>
          <p:cNvCxnSpPr>
            <a:cxnSpLocks/>
          </p:cNvCxnSpPr>
          <p:nvPr/>
        </p:nvCxnSpPr>
        <p:spPr>
          <a:xfrm>
            <a:off x="915189" y="1180910"/>
            <a:ext cx="32004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A6155AB-08C5-1F41-B260-D584DEB4939B}"/>
              </a:ext>
            </a:extLst>
          </p:cNvPr>
          <p:cNvCxnSpPr>
            <a:cxnSpLocks/>
          </p:cNvCxnSpPr>
          <p:nvPr/>
        </p:nvCxnSpPr>
        <p:spPr>
          <a:xfrm>
            <a:off x="1251516" y="1116522"/>
            <a:ext cx="3478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Oval 548">
            <a:extLst>
              <a:ext uri="{FF2B5EF4-FFF2-40B4-BE49-F238E27FC236}">
                <a16:creationId xmlns:a16="http://schemas.microsoft.com/office/drawing/2014/main" id="{D5936E26-B127-CF41-A457-79745D02E385}"/>
              </a:ext>
            </a:extLst>
          </p:cNvPr>
          <p:cNvSpPr>
            <a:spLocks noChangeAspect="1"/>
          </p:cNvSpPr>
          <p:nvPr/>
        </p:nvSpPr>
        <p:spPr>
          <a:xfrm>
            <a:off x="4810570" y="834897"/>
            <a:ext cx="70754" cy="750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7DE8BEC1-1F8A-2243-9C06-BE1051D9D5E2}"/>
              </a:ext>
            </a:extLst>
          </p:cNvPr>
          <p:cNvSpPr>
            <a:spLocks noChangeAspect="1"/>
          </p:cNvSpPr>
          <p:nvPr/>
        </p:nvSpPr>
        <p:spPr>
          <a:xfrm>
            <a:off x="5041426" y="70976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2C1A6D30-41B1-0447-9091-5FD7A9218392}"/>
              </a:ext>
            </a:extLst>
          </p:cNvPr>
          <p:cNvSpPr>
            <a:spLocks noChangeAspect="1"/>
          </p:cNvSpPr>
          <p:nvPr/>
        </p:nvSpPr>
        <p:spPr>
          <a:xfrm>
            <a:off x="4970672" y="604829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23B1DCC8-7D0E-4E45-8C28-909F427A67E2}"/>
              </a:ext>
            </a:extLst>
          </p:cNvPr>
          <p:cNvSpPr>
            <a:spLocks noChangeAspect="1"/>
          </p:cNvSpPr>
          <p:nvPr/>
        </p:nvSpPr>
        <p:spPr>
          <a:xfrm>
            <a:off x="4635459" y="878058"/>
            <a:ext cx="70754" cy="750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CB294454-8590-844C-9C46-FBFDBB91AF8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4533279" y="759319"/>
            <a:ext cx="67896" cy="64008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8F358DEA-E12A-E341-9D55-F5B8B73397C3}"/>
              </a:ext>
            </a:extLst>
          </p:cNvPr>
          <p:cNvSpPr>
            <a:spLocks noChangeAspect="1"/>
          </p:cNvSpPr>
          <p:nvPr/>
        </p:nvSpPr>
        <p:spPr>
          <a:xfrm>
            <a:off x="4598636" y="630104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7FA80E34-B128-6944-8CD6-68E8A9F502A6}"/>
              </a:ext>
            </a:extLst>
          </p:cNvPr>
          <p:cNvSpPr>
            <a:spLocks noChangeAspect="1"/>
          </p:cNvSpPr>
          <p:nvPr/>
        </p:nvSpPr>
        <p:spPr>
          <a:xfrm>
            <a:off x="4799179" y="650851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993AE3F3-8F06-FD4C-A57D-2C52089DBF4F}"/>
              </a:ext>
            </a:extLst>
          </p:cNvPr>
          <p:cNvSpPr txBox="1"/>
          <p:nvPr/>
        </p:nvSpPr>
        <p:spPr>
          <a:xfrm>
            <a:off x="514439" y="2632939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0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37" name="Right Arrow 636">
            <a:extLst>
              <a:ext uri="{FF2B5EF4-FFF2-40B4-BE49-F238E27FC236}">
                <a16:creationId xmlns:a16="http://schemas.microsoft.com/office/drawing/2014/main" id="{40561E49-57A3-5B49-BAE6-6DEB16FF3EEA}"/>
              </a:ext>
            </a:extLst>
          </p:cNvPr>
          <p:cNvSpPr/>
          <p:nvPr/>
        </p:nvSpPr>
        <p:spPr>
          <a:xfrm>
            <a:off x="52487" y="2967924"/>
            <a:ext cx="7371975" cy="64497"/>
          </a:xfrm>
          <a:prstGeom prst="rightArrow">
            <a:avLst>
              <a:gd name="adj1" fmla="val 37549"/>
              <a:gd name="adj2" fmla="val 847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67224828-2A2F-484E-A174-C9E3145AD274}"/>
              </a:ext>
            </a:extLst>
          </p:cNvPr>
          <p:cNvSpPr txBox="1"/>
          <p:nvPr/>
        </p:nvSpPr>
        <p:spPr>
          <a:xfrm>
            <a:off x="3691421" y="2632939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BB148C41-ACB0-724D-B176-D93354E49105}"/>
              </a:ext>
            </a:extLst>
          </p:cNvPr>
          <p:cNvSpPr txBox="1"/>
          <p:nvPr/>
        </p:nvSpPr>
        <p:spPr>
          <a:xfrm>
            <a:off x="6133903" y="2635730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2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C8FB6B9F-6967-054A-B753-4F9A45E02C99}"/>
              </a:ext>
            </a:extLst>
          </p:cNvPr>
          <p:cNvSpPr txBox="1"/>
          <p:nvPr/>
        </p:nvSpPr>
        <p:spPr>
          <a:xfrm>
            <a:off x="52487" y="3083605"/>
            <a:ext cx="378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D43365FA-CEBA-1544-80F4-D86C15819A6C}"/>
              </a:ext>
            </a:extLst>
          </p:cNvPr>
          <p:cNvGrpSpPr/>
          <p:nvPr/>
        </p:nvGrpSpPr>
        <p:grpSpPr>
          <a:xfrm>
            <a:off x="2355256" y="907563"/>
            <a:ext cx="316047" cy="1356893"/>
            <a:chOff x="2402759" y="345444"/>
            <a:chExt cx="316047" cy="1356893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37B84D25-1F20-EA41-A432-98A229B61F6C}"/>
                </a:ext>
              </a:extLst>
            </p:cNvPr>
            <p:cNvSpPr/>
            <p:nvPr/>
          </p:nvSpPr>
          <p:spPr>
            <a:xfrm>
              <a:off x="2414708" y="459497"/>
              <a:ext cx="304098" cy="1242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D61C7F82-2F18-CF42-A20C-CC01D6A497A1}"/>
                </a:ext>
              </a:extLst>
            </p:cNvPr>
            <p:cNvSpPr txBox="1"/>
            <p:nvPr/>
          </p:nvSpPr>
          <p:spPr>
            <a:xfrm rot="16200000">
              <a:off x="1984216" y="763987"/>
              <a:ext cx="1144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uDance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904CE4BD-51BC-714B-B223-A6F7F3086E81}"/>
              </a:ext>
            </a:extLst>
          </p:cNvPr>
          <p:cNvGrpSpPr/>
          <p:nvPr/>
        </p:nvGrpSpPr>
        <p:grpSpPr>
          <a:xfrm>
            <a:off x="5214162" y="907563"/>
            <a:ext cx="316047" cy="1356893"/>
            <a:chOff x="2402759" y="345444"/>
            <a:chExt cx="316047" cy="1356893"/>
          </a:xfrm>
        </p:grpSpPr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128FA5DC-B8C9-4449-81A7-51DF566D551A}"/>
                </a:ext>
              </a:extLst>
            </p:cNvPr>
            <p:cNvSpPr/>
            <p:nvPr/>
          </p:nvSpPr>
          <p:spPr>
            <a:xfrm>
              <a:off x="2414708" y="459497"/>
              <a:ext cx="304098" cy="1242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F79C6814-58BA-CB4D-85C2-D074BD6F504C}"/>
                </a:ext>
              </a:extLst>
            </p:cNvPr>
            <p:cNvSpPr txBox="1"/>
            <p:nvPr/>
          </p:nvSpPr>
          <p:spPr>
            <a:xfrm rot="16200000">
              <a:off x="1984216" y="763987"/>
              <a:ext cx="1144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uDance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9" name="Cloud 808">
            <a:extLst>
              <a:ext uri="{FF2B5EF4-FFF2-40B4-BE49-F238E27FC236}">
                <a16:creationId xmlns:a16="http://schemas.microsoft.com/office/drawing/2014/main" id="{B89AB1C4-2338-E445-9E29-5698B6E1A93F}"/>
              </a:ext>
            </a:extLst>
          </p:cNvPr>
          <p:cNvSpPr/>
          <p:nvPr/>
        </p:nvSpPr>
        <p:spPr>
          <a:xfrm>
            <a:off x="4080775" y="41738"/>
            <a:ext cx="553238" cy="400748"/>
          </a:xfrm>
          <a:prstGeom prst="clou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064568C4-A912-0E48-B262-6FE364C538C6}"/>
              </a:ext>
            </a:extLst>
          </p:cNvPr>
          <p:cNvSpPr>
            <a:spLocks noChangeAspect="1"/>
          </p:cNvSpPr>
          <p:nvPr/>
        </p:nvSpPr>
        <p:spPr>
          <a:xfrm>
            <a:off x="4423041" y="10329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4BA47E7D-8777-5B41-9FB6-877682D405D3}"/>
              </a:ext>
            </a:extLst>
          </p:cNvPr>
          <p:cNvSpPr>
            <a:spLocks noChangeAspect="1"/>
          </p:cNvSpPr>
          <p:nvPr/>
        </p:nvSpPr>
        <p:spPr>
          <a:xfrm>
            <a:off x="4384745" y="277932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4110C55B-71D3-EC4D-9BEE-4049A9A27AF3}"/>
              </a:ext>
            </a:extLst>
          </p:cNvPr>
          <p:cNvSpPr>
            <a:spLocks noChangeAspect="1"/>
          </p:cNvSpPr>
          <p:nvPr/>
        </p:nvSpPr>
        <p:spPr>
          <a:xfrm>
            <a:off x="4161018" y="174350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F1B6F33F-AE01-3843-9B83-82473FC15423}"/>
              </a:ext>
            </a:extLst>
          </p:cNvPr>
          <p:cNvSpPr>
            <a:spLocks noChangeAspect="1"/>
          </p:cNvSpPr>
          <p:nvPr/>
        </p:nvSpPr>
        <p:spPr>
          <a:xfrm>
            <a:off x="4269821" y="277932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15" name="Bent Arrow 814">
            <a:extLst>
              <a:ext uri="{FF2B5EF4-FFF2-40B4-BE49-F238E27FC236}">
                <a16:creationId xmlns:a16="http://schemas.microsoft.com/office/drawing/2014/main" id="{5924D233-3592-C84F-87B9-6E5804E70008}"/>
              </a:ext>
            </a:extLst>
          </p:cNvPr>
          <p:cNvSpPr/>
          <p:nvPr/>
        </p:nvSpPr>
        <p:spPr>
          <a:xfrm rot="668931" flipV="1">
            <a:off x="4186409" y="456040"/>
            <a:ext cx="223277" cy="272624"/>
          </a:xfrm>
          <a:prstGeom prst="bentArrow">
            <a:avLst>
              <a:gd name="adj1" fmla="val 2291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6106D8E6-A5AE-584B-831B-B0CFFBABF7E1}"/>
              </a:ext>
            </a:extLst>
          </p:cNvPr>
          <p:cNvSpPr txBox="1"/>
          <p:nvPr/>
        </p:nvSpPr>
        <p:spPr>
          <a:xfrm>
            <a:off x="4604038" y="109536"/>
            <a:ext cx="8210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New sequences</a:t>
            </a:r>
          </a:p>
        </p:txBody>
      </p:sp>
      <p:sp>
        <p:nvSpPr>
          <p:cNvPr id="822" name="Bent Arrow 821">
            <a:extLst>
              <a:ext uri="{FF2B5EF4-FFF2-40B4-BE49-F238E27FC236}">
                <a16:creationId xmlns:a16="http://schemas.microsoft.com/office/drawing/2014/main" id="{60C1B138-4F58-524F-8885-C76FDA5AC8EC}"/>
              </a:ext>
            </a:extLst>
          </p:cNvPr>
          <p:cNvSpPr/>
          <p:nvPr/>
        </p:nvSpPr>
        <p:spPr>
          <a:xfrm>
            <a:off x="5902322" y="723940"/>
            <a:ext cx="698157" cy="437083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3" name="Bent Arrow 822">
            <a:extLst>
              <a:ext uri="{FF2B5EF4-FFF2-40B4-BE49-F238E27FC236}">
                <a16:creationId xmlns:a16="http://schemas.microsoft.com/office/drawing/2014/main" id="{5F5B0FCB-5957-514E-900F-BC7F00054892}"/>
              </a:ext>
            </a:extLst>
          </p:cNvPr>
          <p:cNvSpPr/>
          <p:nvPr/>
        </p:nvSpPr>
        <p:spPr>
          <a:xfrm flipV="1">
            <a:off x="5902723" y="1157391"/>
            <a:ext cx="161877" cy="6620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4" name="Bent Arrow 823">
            <a:extLst>
              <a:ext uri="{FF2B5EF4-FFF2-40B4-BE49-F238E27FC236}">
                <a16:creationId xmlns:a16="http://schemas.microsoft.com/office/drawing/2014/main" id="{B1177EE7-269F-2F48-8422-5D9577B4B355}"/>
              </a:ext>
            </a:extLst>
          </p:cNvPr>
          <p:cNvSpPr/>
          <p:nvPr/>
        </p:nvSpPr>
        <p:spPr>
          <a:xfrm>
            <a:off x="6062053" y="1399563"/>
            <a:ext cx="290298" cy="42475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5" name="Bent Arrow 824">
            <a:extLst>
              <a:ext uri="{FF2B5EF4-FFF2-40B4-BE49-F238E27FC236}">
                <a16:creationId xmlns:a16="http://schemas.microsoft.com/office/drawing/2014/main" id="{73FB08EA-861A-1849-90A0-2C158A768F46}"/>
              </a:ext>
            </a:extLst>
          </p:cNvPr>
          <p:cNvSpPr/>
          <p:nvPr/>
        </p:nvSpPr>
        <p:spPr>
          <a:xfrm>
            <a:off x="6602567" y="592327"/>
            <a:ext cx="45719" cy="1295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6" name="Bent Arrow 825">
            <a:extLst>
              <a:ext uri="{FF2B5EF4-FFF2-40B4-BE49-F238E27FC236}">
                <a16:creationId xmlns:a16="http://schemas.microsoft.com/office/drawing/2014/main" id="{2E739054-0E16-CE43-BD36-9B3D943F7B56}"/>
              </a:ext>
            </a:extLst>
          </p:cNvPr>
          <p:cNvSpPr/>
          <p:nvPr/>
        </p:nvSpPr>
        <p:spPr>
          <a:xfrm flipV="1">
            <a:off x="6604866" y="719064"/>
            <a:ext cx="158517" cy="12954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7" name="Bent Arrow 826">
            <a:extLst>
              <a:ext uri="{FF2B5EF4-FFF2-40B4-BE49-F238E27FC236}">
                <a16:creationId xmlns:a16="http://schemas.microsoft.com/office/drawing/2014/main" id="{3F42F3B8-172D-2C4D-A7B1-0DF05C25BD18}"/>
              </a:ext>
            </a:extLst>
          </p:cNvPr>
          <p:cNvSpPr/>
          <p:nvPr/>
        </p:nvSpPr>
        <p:spPr>
          <a:xfrm>
            <a:off x="6806805" y="598234"/>
            <a:ext cx="225191" cy="11492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8" name="Bent Arrow 827">
            <a:extLst>
              <a:ext uri="{FF2B5EF4-FFF2-40B4-BE49-F238E27FC236}">
                <a16:creationId xmlns:a16="http://schemas.microsoft.com/office/drawing/2014/main" id="{64FF9E3C-D68C-344C-91FE-125ECFB6DF65}"/>
              </a:ext>
            </a:extLst>
          </p:cNvPr>
          <p:cNvSpPr/>
          <p:nvPr/>
        </p:nvSpPr>
        <p:spPr>
          <a:xfrm flipV="1">
            <a:off x="6806804" y="671066"/>
            <a:ext cx="146269" cy="7906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55CBC0B4-53A0-EF46-A086-319F314D7091}"/>
              </a:ext>
            </a:extLst>
          </p:cNvPr>
          <p:cNvSpPr>
            <a:spLocks noChangeAspect="1"/>
          </p:cNvSpPr>
          <p:nvPr/>
        </p:nvSpPr>
        <p:spPr>
          <a:xfrm>
            <a:off x="7057367" y="1434495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30" name="Bent Arrow 829">
            <a:extLst>
              <a:ext uri="{FF2B5EF4-FFF2-40B4-BE49-F238E27FC236}">
                <a16:creationId xmlns:a16="http://schemas.microsoft.com/office/drawing/2014/main" id="{65185CA4-27F6-3341-B62C-E199918CE9A0}"/>
              </a:ext>
            </a:extLst>
          </p:cNvPr>
          <p:cNvSpPr/>
          <p:nvPr/>
        </p:nvSpPr>
        <p:spPr>
          <a:xfrm flipV="1">
            <a:off x="6352354" y="1403067"/>
            <a:ext cx="369787" cy="25732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1" name="Bent Arrow 830">
            <a:extLst>
              <a:ext uri="{FF2B5EF4-FFF2-40B4-BE49-F238E27FC236}">
                <a16:creationId xmlns:a16="http://schemas.microsoft.com/office/drawing/2014/main" id="{ACFA4050-660B-B445-B482-5AE8EFD4F8EC}"/>
              </a:ext>
            </a:extLst>
          </p:cNvPr>
          <p:cNvSpPr/>
          <p:nvPr/>
        </p:nvSpPr>
        <p:spPr>
          <a:xfrm>
            <a:off x="6354896" y="1199261"/>
            <a:ext cx="273500" cy="20366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3" name="Bent Arrow 832">
            <a:extLst>
              <a:ext uri="{FF2B5EF4-FFF2-40B4-BE49-F238E27FC236}">
                <a16:creationId xmlns:a16="http://schemas.microsoft.com/office/drawing/2014/main" id="{421AE520-2E73-9B4E-9D97-598BACE6BC2B}"/>
              </a:ext>
            </a:extLst>
          </p:cNvPr>
          <p:cNvSpPr/>
          <p:nvPr/>
        </p:nvSpPr>
        <p:spPr>
          <a:xfrm flipV="1">
            <a:off x="6623133" y="1198983"/>
            <a:ext cx="284354" cy="1407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4" name="Bent Arrow 833">
            <a:extLst>
              <a:ext uri="{FF2B5EF4-FFF2-40B4-BE49-F238E27FC236}">
                <a16:creationId xmlns:a16="http://schemas.microsoft.com/office/drawing/2014/main" id="{7EDE5DE1-682B-394E-AA8E-3F643090EF4B}"/>
              </a:ext>
            </a:extLst>
          </p:cNvPr>
          <p:cNvSpPr/>
          <p:nvPr/>
        </p:nvSpPr>
        <p:spPr>
          <a:xfrm>
            <a:off x="6718512" y="1541862"/>
            <a:ext cx="166800" cy="11795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5" name="Bent Arrow 834">
            <a:extLst>
              <a:ext uri="{FF2B5EF4-FFF2-40B4-BE49-F238E27FC236}">
                <a16:creationId xmlns:a16="http://schemas.microsoft.com/office/drawing/2014/main" id="{F942B20E-B0A3-6C4D-853E-CF4A84595D6B}"/>
              </a:ext>
            </a:extLst>
          </p:cNvPr>
          <p:cNvSpPr/>
          <p:nvPr/>
        </p:nvSpPr>
        <p:spPr>
          <a:xfrm flipV="1">
            <a:off x="6718776" y="1655969"/>
            <a:ext cx="344608" cy="11795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6" name="Bent Arrow 835">
            <a:extLst>
              <a:ext uri="{FF2B5EF4-FFF2-40B4-BE49-F238E27FC236}">
                <a16:creationId xmlns:a16="http://schemas.microsoft.com/office/drawing/2014/main" id="{5A072E73-2719-BE4B-93D5-986158519D98}"/>
              </a:ext>
            </a:extLst>
          </p:cNvPr>
          <p:cNvSpPr/>
          <p:nvPr/>
        </p:nvSpPr>
        <p:spPr>
          <a:xfrm>
            <a:off x="6886972" y="1464359"/>
            <a:ext cx="188456" cy="10054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7" name="Bent Arrow 836">
            <a:extLst>
              <a:ext uri="{FF2B5EF4-FFF2-40B4-BE49-F238E27FC236}">
                <a16:creationId xmlns:a16="http://schemas.microsoft.com/office/drawing/2014/main" id="{97D80984-851D-7943-A06A-9AB9C72EC065}"/>
              </a:ext>
            </a:extLst>
          </p:cNvPr>
          <p:cNvSpPr/>
          <p:nvPr/>
        </p:nvSpPr>
        <p:spPr>
          <a:xfrm flipV="1">
            <a:off x="6886977" y="1522814"/>
            <a:ext cx="86619" cy="8070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F67C24F8-7363-E440-8BAC-68278DA587CC}"/>
              </a:ext>
            </a:extLst>
          </p:cNvPr>
          <p:cNvSpPr>
            <a:spLocks noChangeAspect="1"/>
          </p:cNvSpPr>
          <p:nvPr/>
        </p:nvSpPr>
        <p:spPr>
          <a:xfrm>
            <a:off x="6760086" y="819621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42" name="Bent Arrow 841">
            <a:extLst>
              <a:ext uri="{FF2B5EF4-FFF2-40B4-BE49-F238E27FC236}">
                <a16:creationId xmlns:a16="http://schemas.microsoft.com/office/drawing/2014/main" id="{4C16C771-6482-3646-B1C4-464EA26E3632}"/>
              </a:ext>
            </a:extLst>
          </p:cNvPr>
          <p:cNvSpPr/>
          <p:nvPr/>
        </p:nvSpPr>
        <p:spPr>
          <a:xfrm flipV="1">
            <a:off x="6352353" y="2139110"/>
            <a:ext cx="281979" cy="14562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3" name="Bent Arrow 842">
            <a:extLst>
              <a:ext uri="{FF2B5EF4-FFF2-40B4-BE49-F238E27FC236}">
                <a16:creationId xmlns:a16="http://schemas.microsoft.com/office/drawing/2014/main" id="{07746085-1E08-1D41-B84D-952B3AAF9BF1}"/>
              </a:ext>
            </a:extLst>
          </p:cNvPr>
          <p:cNvSpPr/>
          <p:nvPr/>
        </p:nvSpPr>
        <p:spPr>
          <a:xfrm flipV="1">
            <a:off x="6226098" y="2318220"/>
            <a:ext cx="543517" cy="31261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4" name="Bent Arrow 843">
            <a:extLst>
              <a:ext uri="{FF2B5EF4-FFF2-40B4-BE49-F238E27FC236}">
                <a16:creationId xmlns:a16="http://schemas.microsoft.com/office/drawing/2014/main" id="{38689133-C0FC-1045-A011-55BB0C9A23C9}"/>
              </a:ext>
            </a:extLst>
          </p:cNvPr>
          <p:cNvSpPr/>
          <p:nvPr/>
        </p:nvSpPr>
        <p:spPr>
          <a:xfrm flipV="1">
            <a:off x="6763377" y="2615495"/>
            <a:ext cx="189690" cy="10467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5" name="Bent Arrow 844">
            <a:extLst>
              <a:ext uri="{FF2B5EF4-FFF2-40B4-BE49-F238E27FC236}">
                <a16:creationId xmlns:a16="http://schemas.microsoft.com/office/drawing/2014/main" id="{06EA8CB3-A26E-E643-8DB6-F9A125C0DB62}"/>
              </a:ext>
            </a:extLst>
          </p:cNvPr>
          <p:cNvSpPr/>
          <p:nvPr/>
        </p:nvSpPr>
        <p:spPr>
          <a:xfrm>
            <a:off x="6634645" y="2197244"/>
            <a:ext cx="92872" cy="13644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6" name="Bent Arrow 845">
            <a:extLst>
              <a:ext uri="{FF2B5EF4-FFF2-40B4-BE49-F238E27FC236}">
                <a16:creationId xmlns:a16="http://schemas.microsoft.com/office/drawing/2014/main" id="{61973C52-DED7-EC4D-9FBC-700C0EE000F9}"/>
              </a:ext>
            </a:extLst>
          </p:cNvPr>
          <p:cNvSpPr/>
          <p:nvPr/>
        </p:nvSpPr>
        <p:spPr>
          <a:xfrm flipV="1">
            <a:off x="6634650" y="2291598"/>
            <a:ext cx="456939" cy="8672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7" name="Bent Arrow 846">
            <a:extLst>
              <a:ext uri="{FF2B5EF4-FFF2-40B4-BE49-F238E27FC236}">
                <a16:creationId xmlns:a16="http://schemas.microsoft.com/office/drawing/2014/main" id="{0956FA40-3EAF-F042-9D55-4CC6012E0A8B}"/>
              </a:ext>
            </a:extLst>
          </p:cNvPr>
          <p:cNvSpPr/>
          <p:nvPr/>
        </p:nvSpPr>
        <p:spPr>
          <a:xfrm>
            <a:off x="6226095" y="1819434"/>
            <a:ext cx="290298" cy="89961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8" name="Bent Arrow 847">
            <a:extLst>
              <a:ext uri="{FF2B5EF4-FFF2-40B4-BE49-F238E27FC236}">
                <a16:creationId xmlns:a16="http://schemas.microsoft.com/office/drawing/2014/main" id="{D025BBD8-81AF-6642-89E8-39F9A26405C4}"/>
              </a:ext>
            </a:extLst>
          </p:cNvPr>
          <p:cNvSpPr/>
          <p:nvPr/>
        </p:nvSpPr>
        <p:spPr>
          <a:xfrm flipV="1">
            <a:off x="6226098" y="1867299"/>
            <a:ext cx="221929" cy="706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" name="Bent Arrow 848">
            <a:extLst>
              <a:ext uri="{FF2B5EF4-FFF2-40B4-BE49-F238E27FC236}">
                <a16:creationId xmlns:a16="http://schemas.microsoft.com/office/drawing/2014/main" id="{D2ED48E5-E1D8-7C49-9DF8-A3B695EFADA7}"/>
              </a:ext>
            </a:extLst>
          </p:cNvPr>
          <p:cNvSpPr/>
          <p:nvPr/>
        </p:nvSpPr>
        <p:spPr>
          <a:xfrm>
            <a:off x="6763377" y="2533732"/>
            <a:ext cx="272888" cy="88250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0" name="Bent Arrow 849">
            <a:extLst>
              <a:ext uri="{FF2B5EF4-FFF2-40B4-BE49-F238E27FC236}">
                <a16:creationId xmlns:a16="http://schemas.microsoft.com/office/drawing/2014/main" id="{66C3DFFF-AA92-C048-92BC-5EC7A37E6D93}"/>
              </a:ext>
            </a:extLst>
          </p:cNvPr>
          <p:cNvSpPr/>
          <p:nvPr/>
        </p:nvSpPr>
        <p:spPr>
          <a:xfrm>
            <a:off x="7039069" y="2451576"/>
            <a:ext cx="288329" cy="11417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1" name="Bent Arrow 850">
            <a:extLst>
              <a:ext uri="{FF2B5EF4-FFF2-40B4-BE49-F238E27FC236}">
                <a16:creationId xmlns:a16="http://schemas.microsoft.com/office/drawing/2014/main" id="{5D61D198-3F29-F640-B3C1-94D36A7C5D05}"/>
              </a:ext>
            </a:extLst>
          </p:cNvPr>
          <p:cNvSpPr/>
          <p:nvPr/>
        </p:nvSpPr>
        <p:spPr>
          <a:xfrm flipV="1">
            <a:off x="7039068" y="2523656"/>
            <a:ext cx="349273" cy="7554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91FF61F8-977B-1141-A336-A406B8649546}"/>
              </a:ext>
            </a:extLst>
          </p:cNvPr>
          <p:cNvSpPr>
            <a:spLocks noChangeAspect="1"/>
          </p:cNvSpPr>
          <p:nvPr/>
        </p:nvSpPr>
        <p:spPr>
          <a:xfrm>
            <a:off x="7295734" y="2423573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169A9659-DB13-2C4C-82E5-FE59B35BEC3B}"/>
              </a:ext>
            </a:extLst>
          </p:cNvPr>
          <p:cNvSpPr>
            <a:spLocks noChangeAspect="1"/>
          </p:cNvSpPr>
          <p:nvPr/>
        </p:nvSpPr>
        <p:spPr>
          <a:xfrm>
            <a:off x="7369594" y="2575973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55" name="Bent Arrow 854">
            <a:extLst>
              <a:ext uri="{FF2B5EF4-FFF2-40B4-BE49-F238E27FC236}">
                <a16:creationId xmlns:a16="http://schemas.microsoft.com/office/drawing/2014/main" id="{DFDB17D2-6AA1-D64C-AD3F-EB5B6D7AF424}"/>
              </a:ext>
            </a:extLst>
          </p:cNvPr>
          <p:cNvSpPr/>
          <p:nvPr/>
        </p:nvSpPr>
        <p:spPr>
          <a:xfrm>
            <a:off x="6656435" y="503111"/>
            <a:ext cx="461179" cy="11487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6" name="Bent Arrow 855">
            <a:extLst>
              <a:ext uri="{FF2B5EF4-FFF2-40B4-BE49-F238E27FC236}">
                <a16:creationId xmlns:a16="http://schemas.microsoft.com/office/drawing/2014/main" id="{C7388462-CF56-2F46-BC04-3A52F191DD76}"/>
              </a:ext>
            </a:extLst>
          </p:cNvPr>
          <p:cNvSpPr/>
          <p:nvPr/>
        </p:nvSpPr>
        <p:spPr>
          <a:xfrm flipV="1">
            <a:off x="6656437" y="582100"/>
            <a:ext cx="158517" cy="9229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2B477EC3-DBA9-594E-B1CA-00328A499436}"/>
              </a:ext>
            </a:extLst>
          </p:cNvPr>
          <p:cNvSpPr>
            <a:spLocks noChangeAspect="1"/>
          </p:cNvSpPr>
          <p:nvPr/>
        </p:nvSpPr>
        <p:spPr>
          <a:xfrm>
            <a:off x="7018319" y="565899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0" name="Bent Arrow 859">
            <a:extLst>
              <a:ext uri="{FF2B5EF4-FFF2-40B4-BE49-F238E27FC236}">
                <a16:creationId xmlns:a16="http://schemas.microsoft.com/office/drawing/2014/main" id="{94D06845-FC5B-8848-A6A2-64549D925F7D}"/>
              </a:ext>
            </a:extLst>
          </p:cNvPr>
          <p:cNvSpPr/>
          <p:nvPr/>
        </p:nvSpPr>
        <p:spPr>
          <a:xfrm>
            <a:off x="6623132" y="1093608"/>
            <a:ext cx="152660" cy="11396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1" name="Bent Arrow 860">
            <a:extLst>
              <a:ext uri="{FF2B5EF4-FFF2-40B4-BE49-F238E27FC236}">
                <a16:creationId xmlns:a16="http://schemas.microsoft.com/office/drawing/2014/main" id="{D0894996-E43C-7C43-91F9-DDDD28AF5A6D}"/>
              </a:ext>
            </a:extLst>
          </p:cNvPr>
          <p:cNvSpPr/>
          <p:nvPr/>
        </p:nvSpPr>
        <p:spPr>
          <a:xfrm flipV="1">
            <a:off x="6111072" y="729283"/>
            <a:ext cx="448070" cy="22597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2" name="Bent Arrow 861">
            <a:extLst>
              <a:ext uri="{FF2B5EF4-FFF2-40B4-BE49-F238E27FC236}">
                <a16:creationId xmlns:a16="http://schemas.microsoft.com/office/drawing/2014/main" id="{A95FBAF9-9254-2443-9210-012868DDAB4E}"/>
              </a:ext>
            </a:extLst>
          </p:cNvPr>
          <p:cNvSpPr/>
          <p:nvPr/>
        </p:nvSpPr>
        <p:spPr>
          <a:xfrm>
            <a:off x="6775800" y="1032409"/>
            <a:ext cx="274307" cy="7007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3" name="Bent Arrow 862">
            <a:extLst>
              <a:ext uri="{FF2B5EF4-FFF2-40B4-BE49-F238E27FC236}">
                <a16:creationId xmlns:a16="http://schemas.microsoft.com/office/drawing/2014/main" id="{2F017237-8B6C-8649-8DE1-4B4F460A53B7}"/>
              </a:ext>
            </a:extLst>
          </p:cNvPr>
          <p:cNvSpPr/>
          <p:nvPr/>
        </p:nvSpPr>
        <p:spPr>
          <a:xfrm flipV="1">
            <a:off x="6777478" y="1097011"/>
            <a:ext cx="333495" cy="5558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F6E6D880-9B2F-4349-9EEE-B9BD863F6FBD}"/>
              </a:ext>
            </a:extLst>
          </p:cNvPr>
          <p:cNvSpPr>
            <a:spLocks noChangeAspect="1"/>
          </p:cNvSpPr>
          <p:nvPr/>
        </p:nvSpPr>
        <p:spPr>
          <a:xfrm>
            <a:off x="6545611" y="925511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50524865-3A21-AE43-8E3C-97B8796CC956}"/>
              </a:ext>
            </a:extLst>
          </p:cNvPr>
          <p:cNvSpPr>
            <a:spLocks noChangeAspect="1"/>
          </p:cNvSpPr>
          <p:nvPr/>
        </p:nvSpPr>
        <p:spPr>
          <a:xfrm>
            <a:off x="7110969" y="1121822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0" name="Bent Arrow 869">
            <a:extLst>
              <a:ext uri="{FF2B5EF4-FFF2-40B4-BE49-F238E27FC236}">
                <a16:creationId xmlns:a16="http://schemas.microsoft.com/office/drawing/2014/main" id="{385E0E05-2DC8-644D-9709-D5D9A008D031}"/>
              </a:ext>
            </a:extLst>
          </p:cNvPr>
          <p:cNvSpPr/>
          <p:nvPr/>
        </p:nvSpPr>
        <p:spPr>
          <a:xfrm>
            <a:off x="6351690" y="2011092"/>
            <a:ext cx="626621" cy="13038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5" name="Bent Arrow 874">
            <a:extLst>
              <a:ext uri="{FF2B5EF4-FFF2-40B4-BE49-F238E27FC236}">
                <a16:creationId xmlns:a16="http://schemas.microsoft.com/office/drawing/2014/main" id="{B14DAF59-0498-FE42-8C66-AE460B96C31C}"/>
              </a:ext>
            </a:extLst>
          </p:cNvPr>
          <p:cNvSpPr/>
          <p:nvPr/>
        </p:nvSpPr>
        <p:spPr>
          <a:xfrm>
            <a:off x="6950505" y="2680564"/>
            <a:ext cx="225191" cy="8071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6" name="Bent Arrow 875">
            <a:extLst>
              <a:ext uri="{FF2B5EF4-FFF2-40B4-BE49-F238E27FC236}">
                <a16:creationId xmlns:a16="http://schemas.microsoft.com/office/drawing/2014/main" id="{5CD183A2-A2CD-0147-A0B2-DFC84AAC0A77}"/>
              </a:ext>
            </a:extLst>
          </p:cNvPr>
          <p:cNvSpPr/>
          <p:nvPr/>
        </p:nvSpPr>
        <p:spPr>
          <a:xfrm flipV="1">
            <a:off x="6950504" y="2719185"/>
            <a:ext cx="45719" cy="6449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814214B5-BF35-8B42-BF64-8249A29B3189}"/>
              </a:ext>
            </a:extLst>
          </p:cNvPr>
          <p:cNvSpPr>
            <a:spLocks noChangeAspect="1"/>
          </p:cNvSpPr>
          <p:nvPr/>
        </p:nvSpPr>
        <p:spPr>
          <a:xfrm>
            <a:off x="7161624" y="2654607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544F57A-091B-6B43-AFA2-1F2D84589A2B}"/>
              </a:ext>
            </a:extLst>
          </p:cNvPr>
          <p:cNvSpPr>
            <a:spLocks noChangeAspect="1"/>
          </p:cNvSpPr>
          <p:nvPr/>
        </p:nvSpPr>
        <p:spPr>
          <a:xfrm>
            <a:off x="4943808" y="818609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F6CE45AC-4146-F149-B614-40C6C94F56B6}"/>
              </a:ext>
            </a:extLst>
          </p:cNvPr>
          <p:cNvSpPr>
            <a:spLocks noChangeAspect="1"/>
          </p:cNvSpPr>
          <p:nvPr/>
        </p:nvSpPr>
        <p:spPr>
          <a:xfrm>
            <a:off x="4289673" y="10329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4" name="Right Arrow 883">
            <a:extLst>
              <a:ext uri="{FF2B5EF4-FFF2-40B4-BE49-F238E27FC236}">
                <a16:creationId xmlns:a16="http://schemas.microsoft.com/office/drawing/2014/main" id="{B8CA65DF-8E10-1B4E-A90F-70263F8CB260}"/>
              </a:ext>
            </a:extLst>
          </p:cNvPr>
          <p:cNvSpPr/>
          <p:nvPr/>
        </p:nvSpPr>
        <p:spPr>
          <a:xfrm>
            <a:off x="5563280" y="1712548"/>
            <a:ext cx="302639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16AB4CDC-8DF7-6346-A622-279B6C996EB8}"/>
              </a:ext>
            </a:extLst>
          </p:cNvPr>
          <p:cNvSpPr>
            <a:spLocks noChangeAspect="1"/>
          </p:cNvSpPr>
          <p:nvPr/>
        </p:nvSpPr>
        <p:spPr>
          <a:xfrm>
            <a:off x="6216017" y="377843"/>
            <a:ext cx="70754" cy="75051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368E1D71-BFDE-614D-BF64-AB65439ADE1E}"/>
              </a:ext>
            </a:extLst>
          </p:cNvPr>
          <p:cNvSpPr>
            <a:spLocks noChangeAspect="1"/>
          </p:cNvSpPr>
          <p:nvPr/>
        </p:nvSpPr>
        <p:spPr>
          <a:xfrm>
            <a:off x="6322353" y="301355"/>
            <a:ext cx="70754" cy="75051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24581E4E-4654-E046-93AD-66627B29421C}"/>
              </a:ext>
            </a:extLst>
          </p:cNvPr>
          <p:cNvSpPr>
            <a:spLocks noChangeAspect="1"/>
          </p:cNvSpPr>
          <p:nvPr/>
        </p:nvSpPr>
        <p:spPr>
          <a:xfrm>
            <a:off x="7153379" y="1503075"/>
            <a:ext cx="54864" cy="54864"/>
          </a:xfrm>
          <a:prstGeom prst="ellipse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95" name="Bent Arrow 894">
            <a:extLst>
              <a:ext uri="{FF2B5EF4-FFF2-40B4-BE49-F238E27FC236}">
                <a16:creationId xmlns:a16="http://schemas.microsoft.com/office/drawing/2014/main" id="{3F4BC5C2-1150-B745-811D-5F669D72F96C}"/>
              </a:ext>
            </a:extLst>
          </p:cNvPr>
          <p:cNvSpPr/>
          <p:nvPr/>
        </p:nvSpPr>
        <p:spPr>
          <a:xfrm>
            <a:off x="6982984" y="1534405"/>
            <a:ext cx="188456" cy="8993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6" name="Bent Arrow 895">
            <a:extLst>
              <a:ext uri="{FF2B5EF4-FFF2-40B4-BE49-F238E27FC236}">
                <a16:creationId xmlns:a16="http://schemas.microsoft.com/office/drawing/2014/main" id="{CC2D12C1-5AE0-3441-AAB0-C3449E26D94D}"/>
              </a:ext>
            </a:extLst>
          </p:cNvPr>
          <p:cNvSpPr/>
          <p:nvPr/>
        </p:nvSpPr>
        <p:spPr>
          <a:xfrm flipV="1">
            <a:off x="6982988" y="1592560"/>
            <a:ext cx="282923" cy="6359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7CE89494-8B41-8A48-92D0-DA423811E8BD}"/>
              </a:ext>
            </a:extLst>
          </p:cNvPr>
          <p:cNvSpPr>
            <a:spLocks noChangeAspect="1"/>
          </p:cNvSpPr>
          <p:nvPr/>
        </p:nvSpPr>
        <p:spPr>
          <a:xfrm>
            <a:off x="7207950" y="1628135"/>
            <a:ext cx="54864" cy="54864"/>
          </a:xfrm>
          <a:prstGeom prst="ellipse">
            <a:avLst/>
          </a:prstGeom>
          <a:solidFill>
            <a:schemeClr val="accent6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61" name="Rectangle 960">
            <a:extLst>
              <a:ext uri="{FF2B5EF4-FFF2-40B4-BE49-F238E27FC236}">
                <a16:creationId xmlns:a16="http://schemas.microsoft.com/office/drawing/2014/main" id="{FBD05776-BDAE-3042-9F92-6B78F2B38CA5}"/>
              </a:ext>
            </a:extLst>
          </p:cNvPr>
          <p:cNvSpPr/>
          <p:nvPr/>
        </p:nvSpPr>
        <p:spPr>
          <a:xfrm>
            <a:off x="1964212" y="4120404"/>
            <a:ext cx="1664208" cy="219456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72" name="Rectangle 971">
            <a:extLst>
              <a:ext uri="{FF2B5EF4-FFF2-40B4-BE49-F238E27FC236}">
                <a16:creationId xmlns:a16="http://schemas.microsoft.com/office/drawing/2014/main" id="{F8F86F9E-87E3-7E46-8D07-2BA7A3E5134B}"/>
              </a:ext>
            </a:extLst>
          </p:cNvPr>
          <p:cNvSpPr/>
          <p:nvPr/>
        </p:nvSpPr>
        <p:spPr>
          <a:xfrm>
            <a:off x="1953756" y="4828059"/>
            <a:ext cx="1679716" cy="1412024"/>
          </a:xfrm>
          <a:prstGeom prst="rect">
            <a:avLst/>
          </a:prstGeom>
          <a:noFill/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3BBE7E91-4B08-1A4A-9D67-5688AF74769A}"/>
              </a:ext>
            </a:extLst>
          </p:cNvPr>
          <p:cNvCxnSpPr>
            <a:cxnSpLocks/>
          </p:cNvCxnSpPr>
          <p:nvPr/>
        </p:nvCxnSpPr>
        <p:spPr>
          <a:xfrm>
            <a:off x="3014408" y="4834064"/>
            <a:ext cx="0" cy="1406018"/>
          </a:xfrm>
          <a:prstGeom prst="line">
            <a:avLst/>
          </a:prstGeom>
          <a:noFill/>
          <a:ln>
            <a:solidFill>
              <a:srgbClr val="C0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84F513E-F8C4-674D-BCF5-B5332E60B893}"/>
              </a:ext>
            </a:extLst>
          </p:cNvPr>
          <p:cNvCxnSpPr>
            <a:cxnSpLocks/>
          </p:cNvCxnSpPr>
          <p:nvPr/>
        </p:nvCxnSpPr>
        <p:spPr>
          <a:xfrm>
            <a:off x="3015294" y="4113251"/>
            <a:ext cx="0" cy="219456"/>
          </a:xfrm>
          <a:prstGeom prst="line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2F13137-B0B0-CE4D-8A3E-A0502DE9701E}"/>
              </a:ext>
            </a:extLst>
          </p:cNvPr>
          <p:cNvSpPr/>
          <p:nvPr/>
        </p:nvSpPr>
        <p:spPr>
          <a:xfrm>
            <a:off x="1970329" y="3835526"/>
            <a:ext cx="1664208" cy="219456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F996BDD7-D027-5A41-86D5-5F0894C57D0D}"/>
              </a:ext>
            </a:extLst>
          </p:cNvPr>
          <p:cNvCxnSpPr>
            <a:cxnSpLocks/>
          </p:cNvCxnSpPr>
          <p:nvPr/>
        </p:nvCxnSpPr>
        <p:spPr>
          <a:xfrm>
            <a:off x="3021412" y="3835527"/>
            <a:ext cx="0" cy="219456"/>
          </a:xfrm>
          <a:prstGeom prst="line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473B59E-8DFE-D34A-B06A-2B8BD03430D3}"/>
              </a:ext>
            </a:extLst>
          </p:cNvPr>
          <p:cNvSpPr/>
          <p:nvPr/>
        </p:nvSpPr>
        <p:spPr>
          <a:xfrm>
            <a:off x="1967521" y="3548480"/>
            <a:ext cx="1664208" cy="219456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9F30308B-22CD-3F46-94AE-119DA769BE63}"/>
              </a:ext>
            </a:extLst>
          </p:cNvPr>
          <p:cNvCxnSpPr>
            <a:cxnSpLocks/>
          </p:cNvCxnSpPr>
          <p:nvPr/>
        </p:nvCxnSpPr>
        <p:spPr>
          <a:xfrm>
            <a:off x="3021412" y="3542747"/>
            <a:ext cx="0" cy="219456"/>
          </a:xfrm>
          <a:prstGeom prst="line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2A05620-F56B-374D-9FD5-34BD533F18A1}"/>
              </a:ext>
            </a:extLst>
          </p:cNvPr>
          <p:cNvCxnSpPr>
            <a:cxnSpLocks/>
          </p:cNvCxnSpPr>
          <p:nvPr/>
        </p:nvCxnSpPr>
        <p:spPr>
          <a:xfrm>
            <a:off x="1964216" y="5136247"/>
            <a:ext cx="1671647" cy="0"/>
          </a:xfrm>
          <a:prstGeom prst="line">
            <a:avLst/>
          </a:prstGeom>
          <a:noFill/>
          <a:ln>
            <a:solidFill>
              <a:srgbClr val="C000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37C52A94-9D3A-2244-8B5E-E10DC5B79595}"/>
              </a:ext>
            </a:extLst>
          </p:cNvPr>
          <p:cNvSpPr txBox="1"/>
          <p:nvPr/>
        </p:nvSpPr>
        <p:spPr>
          <a:xfrm>
            <a:off x="2113997" y="487328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partition tree 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84F7B90-6480-9341-A2B9-427511E14F88}"/>
              </a:ext>
            </a:extLst>
          </p:cNvPr>
          <p:cNvSpPr txBox="1"/>
          <p:nvPr/>
        </p:nvSpPr>
        <p:spPr>
          <a:xfrm>
            <a:off x="2991180" y="4822899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tree 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2CCDEEE4-CF9F-8E47-B4B4-BE13C35D1E09}"/>
              </a:ext>
            </a:extLst>
          </p:cNvPr>
          <p:cNvCxnSpPr>
            <a:cxnSpLocks/>
          </p:cNvCxnSpPr>
          <p:nvPr/>
        </p:nvCxnSpPr>
        <p:spPr>
          <a:xfrm flipH="1">
            <a:off x="3317050" y="5434916"/>
            <a:ext cx="94365" cy="1373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9792E58D-DFE6-DF44-8BDB-7DFB0BDEC1CA}"/>
              </a:ext>
            </a:extLst>
          </p:cNvPr>
          <p:cNvGrpSpPr/>
          <p:nvPr/>
        </p:nvGrpSpPr>
        <p:grpSpPr>
          <a:xfrm rot="15932304">
            <a:off x="3114584" y="5669865"/>
            <a:ext cx="380100" cy="217519"/>
            <a:chOff x="3736218" y="5761233"/>
            <a:chExt cx="380100" cy="217519"/>
          </a:xfrm>
        </p:grpSpPr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444B5719-B5B7-7749-9EA2-5785FC109CED}"/>
                </a:ext>
              </a:extLst>
            </p:cNvPr>
            <p:cNvCxnSpPr/>
            <p:nvPr/>
          </p:nvCxnSpPr>
          <p:spPr>
            <a:xfrm rot="14219060" flipH="1">
              <a:off x="3957059" y="5810062"/>
              <a:ext cx="107503" cy="211015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2FED6A7A-C4EA-1948-ABAE-DCBBF84AEAEB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3741167" y="5837447"/>
              <a:ext cx="188436" cy="36007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200E848F-E589-CA44-91C1-83A87E16F591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3821860" y="5879810"/>
              <a:ext cx="13300" cy="184584"/>
            </a:xfrm>
            <a:prstGeom prst="line">
              <a:avLst/>
            </a:prstGeom>
            <a:ln w="12700">
              <a:solidFill>
                <a:srgbClr val="58A0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9C539F37-7058-9347-A3FD-95D256B2C29D}"/>
              </a:ext>
            </a:extLst>
          </p:cNvPr>
          <p:cNvCxnSpPr>
            <a:cxnSpLocks/>
          </p:cNvCxnSpPr>
          <p:nvPr/>
        </p:nvCxnSpPr>
        <p:spPr>
          <a:xfrm flipV="1">
            <a:off x="3408610" y="5398868"/>
            <a:ext cx="159459" cy="4544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B28820F-3065-A343-8162-160A3ADC2350}"/>
              </a:ext>
            </a:extLst>
          </p:cNvPr>
          <p:cNvCxnSpPr>
            <a:cxnSpLocks/>
          </p:cNvCxnSpPr>
          <p:nvPr/>
        </p:nvCxnSpPr>
        <p:spPr>
          <a:xfrm flipV="1">
            <a:off x="3410266" y="5327424"/>
            <a:ext cx="1149" cy="112102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E9ABDFB3-9CD1-D441-B7E8-DD8204FF8F80}"/>
              </a:ext>
            </a:extLst>
          </p:cNvPr>
          <p:cNvCxnSpPr>
            <a:cxnSpLocks/>
          </p:cNvCxnSpPr>
          <p:nvPr/>
        </p:nvCxnSpPr>
        <p:spPr>
          <a:xfrm flipH="1" flipV="1">
            <a:off x="3158940" y="5390618"/>
            <a:ext cx="158111" cy="18163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9D98E521-C84E-0445-97FC-0C3F2282C28B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817945" y="4771199"/>
            <a:ext cx="293390" cy="53385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1D697BF1-639A-714A-8B58-E95129BD71E4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817945" y="4771199"/>
            <a:ext cx="412144" cy="109601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B5D1949-66BE-834E-8493-94DD42132D7F}"/>
              </a:ext>
            </a:extLst>
          </p:cNvPr>
          <p:cNvCxnSpPr>
            <a:cxnSpLocks/>
            <a:endCxn id="1086" idx="2"/>
          </p:cNvCxnSpPr>
          <p:nvPr/>
        </p:nvCxnSpPr>
        <p:spPr>
          <a:xfrm flipH="1" flipV="1">
            <a:off x="2817945" y="4771199"/>
            <a:ext cx="542772" cy="56365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B6A6FD46-333C-BF4E-8D20-454ABF4DC1AC}"/>
              </a:ext>
            </a:extLst>
          </p:cNvPr>
          <p:cNvSpPr/>
          <p:nvPr/>
        </p:nvSpPr>
        <p:spPr>
          <a:xfrm>
            <a:off x="2260209" y="4486197"/>
            <a:ext cx="1115472" cy="28500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or three outgroups per neighbor partition</a:t>
            </a: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66A2D1E3-36B2-004C-A04D-BBA3FF69792E}"/>
              </a:ext>
            </a:extLst>
          </p:cNvPr>
          <p:cNvSpPr/>
          <p:nvPr/>
        </p:nvSpPr>
        <p:spPr>
          <a:xfrm>
            <a:off x="3869745" y="4403026"/>
            <a:ext cx="822960" cy="1842283"/>
          </a:xfrm>
          <a:prstGeom prst="rect">
            <a:avLst/>
          </a:prstGeom>
          <a:solidFill>
            <a:schemeClr val="bg1"/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B07940B5-CBF7-9B43-AB9F-69BF0127E0DE}"/>
              </a:ext>
            </a:extLst>
          </p:cNvPr>
          <p:cNvGrpSpPr/>
          <p:nvPr/>
        </p:nvGrpSpPr>
        <p:grpSpPr>
          <a:xfrm>
            <a:off x="4014193" y="4561242"/>
            <a:ext cx="488098" cy="368210"/>
            <a:chOff x="4241525" y="4594976"/>
            <a:chExt cx="771210" cy="539255"/>
          </a:xfrm>
        </p:grpSpPr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96A035AE-6ADC-2847-AEE5-C5E342317F2A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00531" y="5001850"/>
              <a:ext cx="180336" cy="8442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CED8503B-7423-4940-934E-6D4E63D98E5E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92873" y="4838991"/>
              <a:ext cx="24570" cy="21515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F5B09B6B-D1C7-4C40-96E6-AB4D95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A57680CB-F2B6-5743-AF53-2BD41C0154EF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21" y="4694157"/>
              <a:ext cx="65899" cy="11953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36EAE91E-1762-2B40-9FF7-AB950E27E865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680132" y="4923015"/>
              <a:ext cx="100439" cy="11517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E79D2622-0E65-3E4C-B003-B0BD20E773B3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9AFBD75-FE51-4B4E-BB48-4149D676F652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3EE52BA8-5A34-F94B-B3DF-6CEFA29346AB}"/>
                </a:ext>
              </a:extLst>
            </p:cNvPr>
            <p:cNvCxnSpPr>
              <a:cxnSpLocks/>
            </p:cNvCxnSpPr>
            <p:nvPr/>
          </p:nvCxnSpPr>
          <p:spPr>
            <a:xfrm rot="19598881" flipV="1">
              <a:off x="4662406" y="4594976"/>
              <a:ext cx="65339" cy="966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645EEF85-CD2F-7442-B927-52A3A94EA1C3}"/>
                </a:ext>
              </a:extLst>
            </p:cNvPr>
            <p:cNvCxnSpPr>
              <a:cxnSpLocks/>
            </p:cNvCxnSpPr>
            <p:nvPr/>
          </p:nvCxnSpPr>
          <p:spPr>
            <a:xfrm rot="19598881" flipH="1" flipV="1">
              <a:off x="4598474" y="4611574"/>
              <a:ext cx="71385" cy="11526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59134A3B-2471-2C4F-BE0C-C77EA122A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F942C95B-A015-1F44-A591-9194ED9F7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568C5E8F-2E30-D542-932F-91A7411E6618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9FAB7A5F-B936-E840-8221-F1A20C0105E8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0B3D7D12-90CF-2549-8E7C-07D9C3E21F45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477DF67-1719-3E4C-8214-7004D6C26F14}"/>
              </a:ext>
            </a:extLst>
          </p:cNvPr>
          <p:cNvGrpSpPr/>
          <p:nvPr/>
        </p:nvGrpSpPr>
        <p:grpSpPr>
          <a:xfrm rot="10967203">
            <a:off x="4018619" y="4970624"/>
            <a:ext cx="535280" cy="327805"/>
            <a:chOff x="4241525" y="4594976"/>
            <a:chExt cx="720668" cy="425028"/>
          </a:xfrm>
        </p:grpSpPr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6C48BD61-3983-CF43-9DBF-3118360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9819305E-00B0-1E4F-8193-B609F4712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93021" y="4694157"/>
              <a:ext cx="65899" cy="11953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86925D7D-E71F-1846-A8FC-DC6C1762839A}"/>
                </a:ext>
              </a:extLst>
            </p:cNvPr>
            <p:cNvCxnSpPr>
              <a:cxnSpLocks/>
            </p:cNvCxnSpPr>
            <p:nvPr/>
          </p:nvCxnSpPr>
          <p:spPr>
            <a:xfrm rot="10632797" flipH="1" flipV="1">
              <a:off x="4657092" y="4964010"/>
              <a:ext cx="305101" cy="3849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655BF2D-C378-CF43-B5A2-1ED5E84964C1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8AE9F046-DC8D-1C48-860B-F24604B02543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17DE9716-F928-5244-884E-27A537ED8E2C}"/>
                </a:ext>
              </a:extLst>
            </p:cNvPr>
            <p:cNvCxnSpPr>
              <a:cxnSpLocks/>
            </p:cNvCxnSpPr>
            <p:nvPr/>
          </p:nvCxnSpPr>
          <p:spPr>
            <a:xfrm rot="19598881" flipV="1">
              <a:off x="4662406" y="4594976"/>
              <a:ext cx="65339" cy="9664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EAB303BC-B355-2B41-9940-30A7805B8095}"/>
                </a:ext>
              </a:extLst>
            </p:cNvPr>
            <p:cNvCxnSpPr>
              <a:cxnSpLocks/>
            </p:cNvCxnSpPr>
            <p:nvPr/>
          </p:nvCxnSpPr>
          <p:spPr>
            <a:xfrm rot="19598881" flipH="1" flipV="1">
              <a:off x="4598474" y="4611574"/>
              <a:ext cx="71385" cy="11526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2E1D347C-3C62-D14D-8B4C-7EFC22F4B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AB865ACD-7F53-D34E-BBC1-63E6F5D59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689EDAE2-7228-6146-9B14-91F8BDB048F7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0507A89B-6052-8A4B-88B8-163DB4CAEA3D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C6ED6E0F-7DF4-E743-866C-D5981EC53F1A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E3A7C9F8-B4D0-2E41-ADCC-C085CA92A1BD}"/>
              </a:ext>
            </a:extLst>
          </p:cNvPr>
          <p:cNvGrpSpPr/>
          <p:nvPr/>
        </p:nvGrpSpPr>
        <p:grpSpPr>
          <a:xfrm rot="10800000">
            <a:off x="4016342" y="5301273"/>
            <a:ext cx="538758" cy="333873"/>
            <a:chOff x="4241525" y="4642031"/>
            <a:chExt cx="771210" cy="492200"/>
          </a:xfrm>
        </p:grpSpPr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133BBA80-0C0E-1E40-AD7E-7E9FCC621C71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00531" y="5001850"/>
              <a:ext cx="180336" cy="8442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34054EC4-CD86-DF41-BDCC-8AE0EF341470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892873" y="4838991"/>
              <a:ext cx="24570" cy="215154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DEA26258-3743-9D4A-8DA9-FE9978F01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6" y="4813689"/>
              <a:ext cx="106734" cy="15504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8CC046A4-584B-514C-84F0-32E9F1224EC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647658" y="4642031"/>
              <a:ext cx="111261" cy="171655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72DE1E65-3042-2340-8C5C-5799B6375AEB}"/>
                </a:ext>
              </a:extLst>
            </p:cNvPr>
            <p:cNvCxnSpPr>
              <a:cxnSpLocks/>
            </p:cNvCxnSpPr>
            <p:nvPr/>
          </p:nvCxnSpPr>
          <p:spPr>
            <a:xfrm rot="14219060" flipH="1">
              <a:off x="4680132" y="4923015"/>
              <a:ext cx="100439" cy="11517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2559CF03-6422-5949-A6E1-6C46B3758002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341417" y="4907160"/>
              <a:ext cx="150439" cy="2881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E9B635C2-7B0B-0344-8415-C705F8B9448F}"/>
                </a:ext>
              </a:extLst>
            </p:cNvPr>
            <p:cNvCxnSpPr>
              <a:cxnSpLocks/>
            </p:cNvCxnSpPr>
            <p:nvPr/>
          </p:nvCxnSpPr>
          <p:spPr>
            <a:xfrm rot="14219060" flipV="1">
              <a:off x="4405827" y="4940849"/>
              <a:ext cx="10618" cy="147691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1F85F534-695A-4B49-91B8-20EE509C2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920" y="4679781"/>
              <a:ext cx="195418" cy="13390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E5ABEE72-68EB-F34D-AD35-7B2EB3FDF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1971" y="4968736"/>
              <a:ext cx="188833" cy="15198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E242ABAA-C66C-654F-8046-CC1C2B0CEF40}"/>
                </a:ext>
              </a:extLst>
            </p:cNvPr>
            <p:cNvGrpSpPr/>
            <p:nvPr/>
          </p:nvGrpSpPr>
          <p:grpSpPr>
            <a:xfrm rot="13906152">
              <a:off x="4233922" y="4669866"/>
              <a:ext cx="215154" cy="199948"/>
              <a:chOff x="4282346" y="4719986"/>
              <a:chExt cx="215154" cy="199948"/>
            </a:xfrm>
          </p:grpSpPr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324AB6F3-970E-894C-B56A-157313B163AB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285296" y="4787553"/>
                <a:ext cx="180336" cy="84426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F9512A5D-7F62-DF4C-BCBE-A5831EF54F83}"/>
                  </a:ext>
                </a:extLst>
              </p:cNvPr>
              <p:cNvCxnSpPr>
                <a:cxnSpLocks/>
              </p:cNvCxnSpPr>
              <p:nvPr/>
            </p:nvCxnSpPr>
            <p:spPr>
              <a:xfrm rot="14219060" flipH="1">
                <a:off x="4377638" y="4624694"/>
                <a:ext cx="24570" cy="21515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CF0FEAF1-3A16-1A4C-AE03-0F3EA3D9D472}"/>
              </a:ext>
            </a:extLst>
          </p:cNvPr>
          <p:cNvGrpSpPr/>
          <p:nvPr/>
        </p:nvGrpSpPr>
        <p:grpSpPr>
          <a:xfrm>
            <a:off x="3965793" y="5874930"/>
            <a:ext cx="634643" cy="342905"/>
            <a:chOff x="4110301" y="5286017"/>
            <a:chExt cx="706469" cy="403770"/>
          </a:xfrm>
        </p:grpSpPr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6FDBBC34-730F-9D4B-B8E6-D6441747D423}"/>
                </a:ext>
              </a:extLst>
            </p:cNvPr>
            <p:cNvGrpSpPr/>
            <p:nvPr/>
          </p:nvGrpSpPr>
          <p:grpSpPr>
            <a:xfrm>
              <a:off x="4110301" y="5286017"/>
              <a:ext cx="697369" cy="403770"/>
              <a:chOff x="4255150" y="6001229"/>
              <a:chExt cx="697369" cy="403770"/>
            </a:xfrm>
          </p:grpSpPr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700F7714-5FE8-4D48-9104-03623F1FE3CA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 flipH="1">
                <a:off x="4452483" y="6061961"/>
                <a:ext cx="104356" cy="14220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B07EB174-990D-F540-A4B0-CE06CD0CBA44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>
                <a:off x="4446384" y="6203050"/>
                <a:ext cx="64431" cy="109633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60106D70-E4C0-8147-BC59-1EE0071C1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7963" y="6026136"/>
                <a:ext cx="298304" cy="35311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998B41ED-21E2-DC47-B606-3553EBFC571F}"/>
                  </a:ext>
                </a:extLst>
              </p:cNvPr>
              <p:cNvCxnSpPr>
                <a:cxnSpLocks/>
              </p:cNvCxnSpPr>
              <p:nvPr/>
            </p:nvCxnSpPr>
            <p:spPr>
              <a:xfrm rot="3586263" flipV="1">
                <a:off x="4719170" y="6104908"/>
                <a:ext cx="137982" cy="28168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147D07F0-ADFD-8247-8857-40F2B21D5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8910" y="6001229"/>
                <a:ext cx="184559" cy="6203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3788C4FA-CD58-A542-9065-94EACF7B0F77}"/>
                  </a:ext>
                </a:extLst>
              </p:cNvPr>
              <p:cNvCxnSpPr>
                <a:cxnSpLocks/>
              </p:cNvCxnSpPr>
              <p:nvPr/>
            </p:nvCxnSpPr>
            <p:spPr>
              <a:xfrm rot="8966084" flipV="1">
                <a:off x="4471896" y="6316359"/>
                <a:ext cx="63883" cy="8864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5C3A4ED5-A39B-B641-B7F7-9C10823F0F85}"/>
                  </a:ext>
                </a:extLst>
              </p:cNvPr>
              <p:cNvCxnSpPr>
                <a:cxnSpLocks/>
              </p:cNvCxnSpPr>
              <p:nvPr/>
            </p:nvCxnSpPr>
            <p:spPr>
              <a:xfrm rot="8966084" flipH="1" flipV="1">
                <a:off x="4529577" y="6286983"/>
                <a:ext cx="69795" cy="10571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05737792-381D-564C-88F1-D154ECF779A3}"/>
                  </a:ext>
                </a:extLst>
              </p:cNvPr>
              <p:cNvCxnSpPr>
                <a:cxnSpLocks/>
              </p:cNvCxnSpPr>
              <p:nvPr/>
            </p:nvCxnSpPr>
            <p:spPr>
              <a:xfrm rot="10967203" flipV="1">
                <a:off x="4255150" y="6196831"/>
                <a:ext cx="191065" cy="122819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924012E5-9FD8-0147-8AAD-19ACB5861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818" y="6064172"/>
                <a:ext cx="191667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2" name="Group 1161">
                <a:extLst>
                  <a:ext uri="{FF2B5EF4-FFF2-40B4-BE49-F238E27FC236}">
                    <a16:creationId xmlns:a16="http://schemas.microsoft.com/office/drawing/2014/main" id="{6F927D19-0641-D947-AA31-253AF7BB5F15}"/>
                  </a:ext>
                </a:extLst>
              </p:cNvPr>
              <p:cNvGrpSpPr/>
              <p:nvPr/>
            </p:nvGrpSpPr>
            <p:grpSpPr>
              <a:xfrm rot="3273355">
                <a:off x="4756103" y="6163813"/>
                <a:ext cx="197338" cy="195494"/>
                <a:chOff x="4282346" y="4719986"/>
                <a:chExt cx="215154" cy="199948"/>
              </a:xfrm>
            </p:grpSpPr>
            <p:cxnSp>
              <p:nvCxnSpPr>
                <p:cNvPr id="1163" name="Straight Connector 1162">
                  <a:extLst>
                    <a:ext uri="{FF2B5EF4-FFF2-40B4-BE49-F238E27FC236}">
                      <a16:creationId xmlns:a16="http://schemas.microsoft.com/office/drawing/2014/main" id="{22AE537D-F319-A24A-AE31-908EADE4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219060" flipH="1">
                  <a:off x="4285296" y="4787553"/>
                  <a:ext cx="180336" cy="84426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Connector 1163">
                  <a:extLst>
                    <a:ext uri="{FF2B5EF4-FFF2-40B4-BE49-F238E27FC236}">
                      <a16:creationId xmlns:a16="http://schemas.microsoft.com/office/drawing/2014/main" id="{24C62366-07AC-E548-A360-3BD9EE6CE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4219060" flipH="1">
                  <a:off x="4377638" y="4624694"/>
                  <a:ext cx="24570" cy="215154"/>
                </a:xfrm>
                <a:prstGeom prst="line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694AE3A7-06A4-C141-939B-0C9694CEFBE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045" y="5536452"/>
              <a:ext cx="124725" cy="10199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0" name="TextBox 1169">
            <a:extLst>
              <a:ext uri="{FF2B5EF4-FFF2-40B4-BE49-F238E27FC236}">
                <a16:creationId xmlns:a16="http://schemas.microsoft.com/office/drawing/2014/main" id="{FFC17451-8A5D-C440-85A7-995DE49A5536}"/>
              </a:ext>
            </a:extLst>
          </p:cNvPr>
          <p:cNvSpPr txBox="1"/>
          <p:nvPr/>
        </p:nvSpPr>
        <p:spPr>
          <a:xfrm>
            <a:off x="4053648" y="4406128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07FE4638-C5C1-DE40-8637-C018FDD63112}"/>
              </a:ext>
            </a:extLst>
          </p:cNvPr>
          <p:cNvSpPr txBox="1"/>
          <p:nvPr/>
        </p:nvSpPr>
        <p:spPr>
          <a:xfrm>
            <a:off x="4120960" y="5748093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gene n</a:t>
            </a: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073381EF-3232-484F-B0EE-46A553EDE9D5}"/>
              </a:ext>
            </a:extLst>
          </p:cNvPr>
          <p:cNvSpPr txBox="1"/>
          <p:nvPr/>
        </p:nvSpPr>
        <p:spPr>
          <a:xfrm>
            <a:off x="4955256" y="6051939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279" name="Rectangle 1278">
            <a:extLst>
              <a:ext uri="{FF2B5EF4-FFF2-40B4-BE49-F238E27FC236}">
                <a16:creationId xmlns:a16="http://schemas.microsoft.com/office/drawing/2014/main" id="{689B7DDB-50F1-E74A-A2C5-18E2F938CF0E}"/>
              </a:ext>
            </a:extLst>
          </p:cNvPr>
          <p:cNvSpPr>
            <a:spLocks/>
          </p:cNvSpPr>
          <p:nvPr/>
        </p:nvSpPr>
        <p:spPr>
          <a:xfrm>
            <a:off x="3872105" y="4125251"/>
            <a:ext cx="822960" cy="219456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C26A6415-823C-B34A-9E56-4B3F2A61C6B5}"/>
              </a:ext>
            </a:extLst>
          </p:cNvPr>
          <p:cNvSpPr>
            <a:spLocks/>
          </p:cNvSpPr>
          <p:nvPr/>
        </p:nvSpPr>
        <p:spPr>
          <a:xfrm>
            <a:off x="3876056" y="3833856"/>
            <a:ext cx="822960" cy="219456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81" name="Rectangle 1280">
            <a:extLst>
              <a:ext uri="{FF2B5EF4-FFF2-40B4-BE49-F238E27FC236}">
                <a16:creationId xmlns:a16="http://schemas.microsoft.com/office/drawing/2014/main" id="{F86A0A8D-0518-1143-80CA-9C0E4F4E8DD2}"/>
              </a:ext>
            </a:extLst>
          </p:cNvPr>
          <p:cNvSpPr>
            <a:spLocks/>
          </p:cNvSpPr>
          <p:nvPr/>
        </p:nvSpPr>
        <p:spPr>
          <a:xfrm>
            <a:off x="3869745" y="3549917"/>
            <a:ext cx="822960" cy="219456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0" name="Rectangle 1369">
            <a:extLst>
              <a:ext uri="{FF2B5EF4-FFF2-40B4-BE49-F238E27FC236}">
                <a16:creationId xmlns:a16="http://schemas.microsoft.com/office/drawing/2014/main" id="{C0B041C5-A110-9B4D-B91D-24BEEC7ED0C0}"/>
              </a:ext>
            </a:extLst>
          </p:cNvPr>
          <p:cNvSpPr/>
          <p:nvPr/>
        </p:nvSpPr>
        <p:spPr>
          <a:xfrm>
            <a:off x="5006049" y="3551040"/>
            <a:ext cx="1392538" cy="217210"/>
          </a:xfrm>
          <a:prstGeom prst="rect">
            <a:avLst/>
          </a:prstGeom>
          <a:noFill/>
          <a:ln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C7D1AAE3-C427-D748-9D38-59A9A57F2CB7}"/>
              </a:ext>
            </a:extLst>
          </p:cNvPr>
          <p:cNvSpPr/>
          <p:nvPr/>
        </p:nvSpPr>
        <p:spPr>
          <a:xfrm>
            <a:off x="5000569" y="4125251"/>
            <a:ext cx="1392538" cy="219456"/>
          </a:xfrm>
          <a:prstGeom prst="rect">
            <a:avLst/>
          </a:prstGeom>
          <a:noFill/>
          <a:ln>
            <a:solidFill>
              <a:srgbClr val="58A0B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5D4A50DD-1AFC-5A41-A1A5-8923F4A1E12E}"/>
              </a:ext>
            </a:extLst>
          </p:cNvPr>
          <p:cNvSpPr/>
          <p:nvPr/>
        </p:nvSpPr>
        <p:spPr>
          <a:xfrm>
            <a:off x="3348144" y="379806"/>
            <a:ext cx="553239" cy="439815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520FB2C2-8480-894B-AC5E-497777C10910}"/>
              </a:ext>
            </a:extLst>
          </p:cNvPr>
          <p:cNvSpPr/>
          <p:nvPr/>
        </p:nvSpPr>
        <p:spPr>
          <a:xfrm>
            <a:off x="6080387" y="198415"/>
            <a:ext cx="473408" cy="344223"/>
          </a:xfrm>
          <a:prstGeom prst="ellipse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AA8C0005-560B-6A45-8FC2-C9CA7DB2B27C}"/>
              </a:ext>
            </a:extLst>
          </p:cNvPr>
          <p:cNvSpPr/>
          <p:nvPr/>
        </p:nvSpPr>
        <p:spPr>
          <a:xfrm>
            <a:off x="4420126" y="538916"/>
            <a:ext cx="816909" cy="477827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09" name="Left Brace 1408">
            <a:extLst>
              <a:ext uri="{FF2B5EF4-FFF2-40B4-BE49-F238E27FC236}">
                <a16:creationId xmlns:a16="http://schemas.microsoft.com/office/drawing/2014/main" id="{51548BBA-B15A-D041-B3AB-88191909A7C9}"/>
              </a:ext>
            </a:extLst>
          </p:cNvPr>
          <p:cNvSpPr/>
          <p:nvPr/>
        </p:nvSpPr>
        <p:spPr>
          <a:xfrm rot="10800000">
            <a:off x="1693039" y="917218"/>
            <a:ext cx="96820" cy="457912"/>
          </a:xfrm>
          <a:prstGeom prst="leftBrace">
            <a:avLst>
              <a:gd name="adj1" fmla="val 326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D95D78D8-BDB4-9E4A-A85E-93DEC08E9CDC}"/>
              </a:ext>
            </a:extLst>
          </p:cNvPr>
          <p:cNvCxnSpPr>
            <a:cxnSpLocks/>
          </p:cNvCxnSpPr>
          <p:nvPr/>
        </p:nvCxnSpPr>
        <p:spPr>
          <a:xfrm>
            <a:off x="683765" y="2930866"/>
            <a:ext cx="0" cy="12585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18BCEF32-88B9-C94A-8CF5-9C60654D4CEE}"/>
              </a:ext>
            </a:extLst>
          </p:cNvPr>
          <p:cNvCxnSpPr>
            <a:cxnSpLocks/>
          </p:cNvCxnSpPr>
          <p:nvPr/>
        </p:nvCxnSpPr>
        <p:spPr>
          <a:xfrm>
            <a:off x="3840162" y="2930866"/>
            <a:ext cx="0" cy="12585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2542264B-8238-7946-BEE4-ED89E9A5C0AF}"/>
              </a:ext>
            </a:extLst>
          </p:cNvPr>
          <p:cNvCxnSpPr>
            <a:cxnSpLocks/>
          </p:cNvCxnSpPr>
          <p:nvPr/>
        </p:nvCxnSpPr>
        <p:spPr>
          <a:xfrm>
            <a:off x="6290217" y="2930866"/>
            <a:ext cx="0" cy="12585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Bent Arrow 1415">
            <a:extLst>
              <a:ext uri="{FF2B5EF4-FFF2-40B4-BE49-F238E27FC236}">
                <a16:creationId xmlns:a16="http://schemas.microsoft.com/office/drawing/2014/main" id="{744A3A6E-1511-5C48-A1E5-C50955720EC8}"/>
              </a:ext>
            </a:extLst>
          </p:cNvPr>
          <p:cNvSpPr/>
          <p:nvPr/>
        </p:nvSpPr>
        <p:spPr>
          <a:xfrm rot="5400000">
            <a:off x="2019125" y="536486"/>
            <a:ext cx="243753" cy="698157"/>
          </a:xfrm>
          <a:prstGeom prst="bentArrow">
            <a:avLst>
              <a:gd name="adj1" fmla="val 18618"/>
              <a:gd name="adj2" fmla="val 23919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74A8DEC4-AA60-7A4E-A991-B65B9028B7F9}"/>
              </a:ext>
            </a:extLst>
          </p:cNvPr>
          <p:cNvSpPr txBox="1"/>
          <p:nvPr/>
        </p:nvSpPr>
        <p:spPr>
          <a:xfrm>
            <a:off x="219197" y="5777153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0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09D23F5-42EA-2844-BECA-F7403BBC238B}"/>
              </a:ext>
            </a:extLst>
          </p:cNvPr>
          <p:cNvSpPr txBox="1"/>
          <p:nvPr/>
        </p:nvSpPr>
        <p:spPr>
          <a:xfrm>
            <a:off x="6487454" y="5777153"/>
            <a:ext cx="59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1436" name="Rectangle 1435">
            <a:extLst>
              <a:ext uri="{FF2B5EF4-FFF2-40B4-BE49-F238E27FC236}">
                <a16:creationId xmlns:a16="http://schemas.microsoft.com/office/drawing/2014/main" id="{48A5603C-8379-BA4D-8FDC-63DDDF75DEB9}"/>
              </a:ext>
            </a:extLst>
          </p:cNvPr>
          <p:cNvSpPr/>
          <p:nvPr/>
        </p:nvSpPr>
        <p:spPr>
          <a:xfrm>
            <a:off x="5006049" y="3833856"/>
            <a:ext cx="1391828" cy="219456"/>
          </a:xfrm>
          <a:prstGeom prst="rect">
            <a:avLst/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32" name="Bent Arrow 931">
            <a:extLst>
              <a:ext uri="{FF2B5EF4-FFF2-40B4-BE49-F238E27FC236}">
                <a16:creationId xmlns:a16="http://schemas.microsoft.com/office/drawing/2014/main" id="{CB06B0EF-50C6-3746-9670-7E38FE5EE3C6}"/>
              </a:ext>
            </a:extLst>
          </p:cNvPr>
          <p:cNvSpPr/>
          <p:nvPr/>
        </p:nvSpPr>
        <p:spPr>
          <a:xfrm>
            <a:off x="303127" y="3766135"/>
            <a:ext cx="760295" cy="384598"/>
          </a:xfrm>
          <a:prstGeom prst="bentArrow">
            <a:avLst>
              <a:gd name="adj1" fmla="val 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3" name="Bent Arrow 932">
            <a:extLst>
              <a:ext uri="{FF2B5EF4-FFF2-40B4-BE49-F238E27FC236}">
                <a16:creationId xmlns:a16="http://schemas.microsoft.com/office/drawing/2014/main" id="{A9053972-4CB7-C947-95A5-F13F5EC94AAB}"/>
              </a:ext>
            </a:extLst>
          </p:cNvPr>
          <p:cNvSpPr/>
          <p:nvPr/>
        </p:nvSpPr>
        <p:spPr>
          <a:xfrm>
            <a:off x="1068296" y="3631899"/>
            <a:ext cx="231309" cy="1563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  <a:round/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4" name="Bent Arrow 933">
            <a:extLst>
              <a:ext uri="{FF2B5EF4-FFF2-40B4-BE49-F238E27FC236}">
                <a16:creationId xmlns:a16="http://schemas.microsoft.com/office/drawing/2014/main" id="{E9C4BEBF-81FF-B245-8776-5E96990F97E6}"/>
              </a:ext>
            </a:extLst>
          </p:cNvPr>
          <p:cNvSpPr/>
          <p:nvPr/>
        </p:nvSpPr>
        <p:spPr>
          <a:xfrm flipV="1">
            <a:off x="1067214" y="3769279"/>
            <a:ext cx="179066" cy="18973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5" name="Bent Arrow 934">
            <a:extLst>
              <a:ext uri="{FF2B5EF4-FFF2-40B4-BE49-F238E27FC236}">
                <a16:creationId xmlns:a16="http://schemas.microsoft.com/office/drawing/2014/main" id="{D36D569E-2254-8844-80D9-DD74704865F6}"/>
              </a:ext>
            </a:extLst>
          </p:cNvPr>
          <p:cNvSpPr/>
          <p:nvPr/>
        </p:nvSpPr>
        <p:spPr>
          <a:xfrm flipV="1">
            <a:off x="303123" y="4120103"/>
            <a:ext cx="175042" cy="78645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6">
                <a:satMod val="1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6" name="Bent Arrow 935">
            <a:extLst>
              <a:ext uri="{FF2B5EF4-FFF2-40B4-BE49-F238E27FC236}">
                <a16:creationId xmlns:a16="http://schemas.microsoft.com/office/drawing/2014/main" id="{5386979E-0F9D-4048-80C4-88769821CC4A}"/>
              </a:ext>
            </a:extLst>
          </p:cNvPr>
          <p:cNvSpPr/>
          <p:nvPr/>
        </p:nvSpPr>
        <p:spPr>
          <a:xfrm>
            <a:off x="471143" y="4330568"/>
            <a:ext cx="288888" cy="57163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  <a:round/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7" name="Bent Arrow 936">
            <a:extLst>
              <a:ext uri="{FF2B5EF4-FFF2-40B4-BE49-F238E27FC236}">
                <a16:creationId xmlns:a16="http://schemas.microsoft.com/office/drawing/2014/main" id="{7864CC50-41A6-0941-AEC2-343289311FF8}"/>
              </a:ext>
            </a:extLst>
          </p:cNvPr>
          <p:cNvSpPr/>
          <p:nvPr/>
        </p:nvSpPr>
        <p:spPr>
          <a:xfrm flipV="1">
            <a:off x="469505" y="4899199"/>
            <a:ext cx="89014" cy="402300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8" name="Bent Arrow 937">
            <a:extLst>
              <a:ext uri="{FF2B5EF4-FFF2-40B4-BE49-F238E27FC236}">
                <a16:creationId xmlns:a16="http://schemas.microsoft.com/office/drawing/2014/main" id="{E4ADE782-3819-6B46-A9E6-D96D74D808F4}"/>
              </a:ext>
            </a:extLst>
          </p:cNvPr>
          <p:cNvSpPr/>
          <p:nvPr/>
        </p:nvSpPr>
        <p:spPr>
          <a:xfrm>
            <a:off x="760031" y="4162024"/>
            <a:ext cx="656564" cy="16854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9" name="Bent Arrow 938">
            <a:extLst>
              <a:ext uri="{FF2B5EF4-FFF2-40B4-BE49-F238E27FC236}">
                <a16:creationId xmlns:a16="http://schemas.microsoft.com/office/drawing/2014/main" id="{32B0B7EE-1EEE-834E-BA57-4980D46E2CEC}"/>
              </a:ext>
            </a:extLst>
          </p:cNvPr>
          <p:cNvSpPr/>
          <p:nvPr/>
        </p:nvSpPr>
        <p:spPr>
          <a:xfrm flipV="1">
            <a:off x="758796" y="4326399"/>
            <a:ext cx="125854" cy="1803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0" name="Bent Arrow 939">
            <a:extLst>
              <a:ext uri="{FF2B5EF4-FFF2-40B4-BE49-F238E27FC236}">
                <a16:creationId xmlns:a16="http://schemas.microsoft.com/office/drawing/2014/main" id="{81C1D8CB-DA7A-264C-9E22-A92F2D5232BF}"/>
              </a:ext>
            </a:extLst>
          </p:cNvPr>
          <p:cNvSpPr/>
          <p:nvPr/>
        </p:nvSpPr>
        <p:spPr>
          <a:xfrm>
            <a:off x="888606" y="4337795"/>
            <a:ext cx="359905" cy="16895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1" name="Bent Arrow 940">
            <a:extLst>
              <a:ext uri="{FF2B5EF4-FFF2-40B4-BE49-F238E27FC236}">
                <a16:creationId xmlns:a16="http://schemas.microsoft.com/office/drawing/2014/main" id="{EABA20F1-8C39-FB4B-ACB1-3ED10589BE34}"/>
              </a:ext>
            </a:extLst>
          </p:cNvPr>
          <p:cNvSpPr/>
          <p:nvPr/>
        </p:nvSpPr>
        <p:spPr>
          <a:xfrm flipV="1">
            <a:off x="888127" y="4501069"/>
            <a:ext cx="484459" cy="139993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chemeClr val="accent4">
                <a:lumMod val="75000"/>
                <a:alpha val="2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" name="Bent Arrow 941">
            <a:extLst>
              <a:ext uri="{FF2B5EF4-FFF2-40B4-BE49-F238E27FC236}">
                <a16:creationId xmlns:a16="http://schemas.microsoft.com/office/drawing/2014/main" id="{F4460891-7AED-2A4B-9ED1-01F233DD0602}"/>
              </a:ext>
            </a:extLst>
          </p:cNvPr>
          <p:cNvSpPr/>
          <p:nvPr/>
        </p:nvSpPr>
        <p:spPr>
          <a:xfrm>
            <a:off x="819125" y="5359188"/>
            <a:ext cx="326018" cy="25408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3" name="Bent Arrow 942">
            <a:extLst>
              <a:ext uri="{FF2B5EF4-FFF2-40B4-BE49-F238E27FC236}">
                <a16:creationId xmlns:a16="http://schemas.microsoft.com/office/drawing/2014/main" id="{FD21518F-8AB5-C44A-A3B2-6F664909C03B}"/>
              </a:ext>
            </a:extLst>
          </p:cNvPr>
          <p:cNvSpPr/>
          <p:nvPr/>
        </p:nvSpPr>
        <p:spPr>
          <a:xfrm flipV="1">
            <a:off x="819576" y="5614461"/>
            <a:ext cx="71142" cy="28250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4" name="Bent Arrow 943">
            <a:extLst>
              <a:ext uri="{FF2B5EF4-FFF2-40B4-BE49-F238E27FC236}">
                <a16:creationId xmlns:a16="http://schemas.microsoft.com/office/drawing/2014/main" id="{FAB639DF-1F2E-9449-B3A9-C102B5B6C2B9}"/>
              </a:ext>
            </a:extLst>
          </p:cNvPr>
          <p:cNvSpPr/>
          <p:nvPr/>
        </p:nvSpPr>
        <p:spPr>
          <a:xfrm>
            <a:off x="885600" y="5737362"/>
            <a:ext cx="450709" cy="19361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5" name="Bent Arrow 944">
            <a:extLst>
              <a:ext uri="{FF2B5EF4-FFF2-40B4-BE49-F238E27FC236}">
                <a16:creationId xmlns:a16="http://schemas.microsoft.com/office/drawing/2014/main" id="{24A7D9C9-A06D-5D41-B860-FF8472DA21FA}"/>
              </a:ext>
            </a:extLst>
          </p:cNvPr>
          <p:cNvSpPr/>
          <p:nvPr/>
        </p:nvSpPr>
        <p:spPr>
          <a:xfrm flipV="1">
            <a:off x="885597" y="5925619"/>
            <a:ext cx="538782" cy="16945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6" name="Bent Arrow 945">
            <a:extLst>
              <a:ext uri="{FF2B5EF4-FFF2-40B4-BE49-F238E27FC236}">
                <a16:creationId xmlns:a16="http://schemas.microsoft.com/office/drawing/2014/main" id="{7D0235F7-16B7-874E-B972-3A7330E427F5}"/>
              </a:ext>
            </a:extLst>
          </p:cNvPr>
          <p:cNvSpPr/>
          <p:nvPr/>
        </p:nvSpPr>
        <p:spPr>
          <a:xfrm>
            <a:off x="1145143" y="5162230"/>
            <a:ext cx="268292" cy="18593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7" name="Bent Arrow 946">
            <a:extLst>
              <a:ext uri="{FF2B5EF4-FFF2-40B4-BE49-F238E27FC236}">
                <a16:creationId xmlns:a16="http://schemas.microsoft.com/office/drawing/2014/main" id="{4BB0E4D8-A8A4-9D4B-8FD0-AD6ACF356805}"/>
              </a:ext>
            </a:extLst>
          </p:cNvPr>
          <p:cNvSpPr/>
          <p:nvPr/>
        </p:nvSpPr>
        <p:spPr>
          <a:xfrm flipV="1">
            <a:off x="1145143" y="5345096"/>
            <a:ext cx="354290" cy="16273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8" name="Bent Arrow 947">
            <a:extLst>
              <a:ext uri="{FF2B5EF4-FFF2-40B4-BE49-F238E27FC236}">
                <a16:creationId xmlns:a16="http://schemas.microsoft.com/office/drawing/2014/main" id="{C08A61E7-42BF-5340-B5A3-ACAEB257D4E2}"/>
              </a:ext>
            </a:extLst>
          </p:cNvPr>
          <p:cNvSpPr/>
          <p:nvPr/>
        </p:nvSpPr>
        <p:spPr>
          <a:xfrm>
            <a:off x="1409902" y="5029307"/>
            <a:ext cx="85997" cy="13969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49" name="Bent Arrow 948">
            <a:extLst>
              <a:ext uri="{FF2B5EF4-FFF2-40B4-BE49-F238E27FC236}">
                <a16:creationId xmlns:a16="http://schemas.microsoft.com/office/drawing/2014/main" id="{47109749-1534-434A-8692-7BAA472790CF}"/>
              </a:ext>
            </a:extLst>
          </p:cNvPr>
          <p:cNvSpPr/>
          <p:nvPr/>
        </p:nvSpPr>
        <p:spPr>
          <a:xfrm flipV="1">
            <a:off x="1408996" y="5161194"/>
            <a:ext cx="233534" cy="1222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58A0B5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32E0EF37-84C8-2A4C-92B0-7F103E66FF67}"/>
              </a:ext>
            </a:extLst>
          </p:cNvPr>
          <p:cNvSpPr>
            <a:spLocks/>
          </p:cNvSpPr>
          <p:nvPr/>
        </p:nvSpPr>
        <p:spPr>
          <a:xfrm>
            <a:off x="1107171" y="4607478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7D78ADEE-96A2-E94B-A9D0-DFD2D59F7EAD}"/>
              </a:ext>
            </a:extLst>
          </p:cNvPr>
          <p:cNvSpPr>
            <a:spLocks/>
          </p:cNvSpPr>
          <p:nvPr/>
        </p:nvSpPr>
        <p:spPr>
          <a:xfrm>
            <a:off x="1031363" y="4606289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92D6F82B-8AA1-3F4C-9284-CD5A5F290255}"/>
              </a:ext>
            </a:extLst>
          </p:cNvPr>
          <p:cNvSpPr>
            <a:spLocks/>
          </p:cNvSpPr>
          <p:nvPr/>
        </p:nvSpPr>
        <p:spPr>
          <a:xfrm>
            <a:off x="829349" y="3736702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283283B5-1142-3049-978D-AE553274439B}"/>
              </a:ext>
            </a:extLst>
          </p:cNvPr>
          <p:cNvSpPr>
            <a:spLocks/>
          </p:cNvSpPr>
          <p:nvPr/>
        </p:nvSpPr>
        <p:spPr>
          <a:xfrm>
            <a:off x="1043053" y="6065501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EEE56529-72B4-2F45-81EC-69F71A904638}"/>
              </a:ext>
            </a:extLst>
          </p:cNvPr>
          <p:cNvSpPr>
            <a:spLocks/>
          </p:cNvSpPr>
          <p:nvPr/>
        </p:nvSpPr>
        <p:spPr>
          <a:xfrm>
            <a:off x="1118338" y="6065501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38" name="Bent Arrow 1437">
            <a:extLst>
              <a:ext uri="{FF2B5EF4-FFF2-40B4-BE49-F238E27FC236}">
                <a16:creationId xmlns:a16="http://schemas.microsoft.com/office/drawing/2014/main" id="{3F218385-D463-6D4D-BA55-593DDC8E8F5C}"/>
              </a:ext>
            </a:extLst>
          </p:cNvPr>
          <p:cNvSpPr/>
          <p:nvPr/>
        </p:nvSpPr>
        <p:spPr>
          <a:xfrm>
            <a:off x="558523" y="4957956"/>
            <a:ext cx="255565" cy="438755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9" name="Bent Arrow 1438">
            <a:extLst>
              <a:ext uri="{FF2B5EF4-FFF2-40B4-BE49-F238E27FC236}">
                <a16:creationId xmlns:a16="http://schemas.microsoft.com/office/drawing/2014/main" id="{6E96AED1-9EDE-FD47-B572-AFA5E87D903D}"/>
              </a:ext>
            </a:extLst>
          </p:cNvPr>
          <p:cNvSpPr/>
          <p:nvPr/>
        </p:nvSpPr>
        <p:spPr>
          <a:xfrm flipV="1">
            <a:off x="558524" y="5231217"/>
            <a:ext cx="265649" cy="389672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9DCD2CF4-9083-0548-8DAD-B63E01C3766A}"/>
              </a:ext>
            </a:extLst>
          </p:cNvPr>
          <p:cNvSpPr>
            <a:spLocks/>
          </p:cNvSpPr>
          <p:nvPr/>
        </p:nvSpPr>
        <p:spPr>
          <a:xfrm>
            <a:off x="667324" y="4931708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49" name="Group 1648">
            <a:extLst>
              <a:ext uri="{FF2B5EF4-FFF2-40B4-BE49-F238E27FC236}">
                <a16:creationId xmlns:a16="http://schemas.microsoft.com/office/drawing/2014/main" id="{E5884B85-49AE-1D47-9808-33DA6627CC13}"/>
              </a:ext>
            </a:extLst>
          </p:cNvPr>
          <p:cNvGrpSpPr/>
          <p:nvPr/>
        </p:nvGrpSpPr>
        <p:grpSpPr>
          <a:xfrm>
            <a:off x="6459796" y="3525580"/>
            <a:ext cx="473408" cy="344223"/>
            <a:chOff x="6766967" y="5929574"/>
            <a:chExt cx="473408" cy="344223"/>
          </a:xfrm>
        </p:grpSpPr>
        <p:sp>
          <p:nvSpPr>
            <p:cNvPr id="1384" name="Oval 1383">
              <a:extLst>
                <a:ext uri="{FF2B5EF4-FFF2-40B4-BE49-F238E27FC236}">
                  <a16:creationId xmlns:a16="http://schemas.microsoft.com/office/drawing/2014/main" id="{F2A32F73-71E1-044C-8E44-19A4142BF201}"/>
                </a:ext>
              </a:extLst>
            </p:cNvPr>
            <p:cNvSpPr/>
            <p:nvPr/>
          </p:nvSpPr>
          <p:spPr>
            <a:xfrm rot="20909867">
              <a:off x="6857276" y="6041078"/>
              <a:ext cx="151256" cy="153482"/>
            </a:xfrm>
            <a:prstGeom prst="ellipse">
              <a:avLst/>
            </a:prstGeom>
            <a:solidFill>
              <a:srgbClr val="FFC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9CA826B5-61C0-C042-87F3-F20339A876B5}"/>
                </a:ext>
              </a:extLst>
            </p:cNvPr>
            <p:cNvSpPr>
              <a:spLocks noChangeAspect="1"/>
            </p:cNvSpPr>
            <p:nvPr/>
          </p:nvSpPr>
          <p:spPr>
            <a:xfrm rot="5400000" flipH="1" flipV="1">
              <a:off x="6895364" y="6071443"/>
              <a:ext cx="64669" cy="65406"/>
            </a:xfrm>
            <a:prstGeom prst="ellipse">
              <a:avLst/>
            </a:prstGeom>
            <a:solidFill>
              <a:srgbClr val="654D06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86" name="Oval 1385">
              <a:extLst>
                <a:ext uri="{FF2B5EF4-FFF2-40B4-BE49-F238E27FC236}">
                  <a16:creationId xmlns:a16="http://schemas.microsoft.com/office/drawing/2014/main" id="{344C4F9E-CF57-3A44-BD27-E625D5DE0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1649" y="6097894"/>
              <a:ext cx="65406" cy="64669"/>
            </a:xfrm>
            <a:prstGeom prst="ellipse">
              <a:avLst/>
            </a:prstGeom>
            <a:solidFill>
              <a:schemeClr val="accent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40" name="Oval 1439">
              <a:extLst>
                <a:ext uri="{FF2B5EF4-FFF2-40B4-BE49-F238E27FC236}">
                  <a16:creationId xmlns:a16="http://schemas.microsoft.com/office/drawing/2014/main" id="{2FB1DFC4-74B7-0940-B12F-BAD613F67F96}"/>
                </a:ext>
              </a:extLst>
            </p:cNvPr>
            <p:cNvSpPr/>
            <p:nvPr/>
          </p:nvSpPr>
          <p:spPr>
            <a:xfrm>
              <a:off x="6766967" y="5929574"/>
              <a:ext cx="473408" cy="344223"/>
            </a:xfrm>
            <a:prstGeom prst="ellips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2A68371-8498-9343-9CC1-23C7E467050A}"/>
              </a:ext>
            </a:extLst>
          </p:cNvPr>
          <p:cNvCxnSpPr>
            <a:cxnSpLocks/>
          </p:cNvCxnSpPr>
          <p:nvPr/>
        </p:nvCxnSpPr>
        <p:spPr>
          <a:xfrm flipH="1" flipV="1">
            <a:off x="2372341" y="5568206"/>
            <a:ext cx="188193" cy="6492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E9936ABA-6D53-FD48-A37D-3B6933DD99D0}"/>
              </a:ext>
            </a:extLst>
          </p:cNvPr>
          <p:cNvCxnSpPr>
            <a:cxnSpLocks/>
          </p:cNvCxnSpPr>
          <p:nvPr/>
        </p:nvCxnSpPr>
        <p:spPr>
          <a:xfrm rot="7580965">
            <a:off x="2563464" y="5542163"/>
            <a:ext cx="169604" cy="10711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11F778F2-B07D-C34D-B6C5-5EADAB6442F8}"/>
              </a:ext>
            </a:extLst>
          </p:cNvPr>
          <p:cNvCxnSpPr>
            <a:cxnSpLocks/>
          </p:cNvCxnSpPr>
          <p:nvPr/>
        </p:nvCxnSpPr>
        <p:spPr>
          <a:xfrm rot="200025" flipV="1">
            <a:off x="2754048" y="5526367"/>
            <a:ext cx="194975" cy="3725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AFE2277B-96AA-434F-A581-60249D3C48A4}"/>
              </a:ext>
            </a:extLst>
          </p:cNvPr>
          <p:cNvCxnSpPr>
            <a:cxnSpLocks/>
          </p:cNvCxnSpPr>
          <p:nvPr/>
        </p:nvCxnSpPr>
        <p:spPr>
          <a:xfrm rot="200025" flipV="1">
            <a:off x="2751653" y="5372228"/>
            <a:ext cx="13762" cy="19099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6702D91D-D4E9-FC46-BD3E-19C4E55CA43F}"/>
              </a:ext>
            </a:extLst>
          </p:cNvPr>
          <p:cNvCxnSpPr>
            <a:cxnSpLocks/>
          </p:cNvCxnSpPr>
          <p:nvPr/>
        </p:nvCxnSpPr>
        <p:spPr>
          <a:xfrm>
            <a:off x="2174915" y="5412960"/>
            <a:ext cx="85218" cy="154918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4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E5C4B0C4-007F-A649-A69C-2FF7EC28BC44}"/>
              </a:ext>
            </a:extLst>
          </p:cNvPr>
          <p:cNvGrpSpPr/>
          <p:nvPr/>
        </p:nvGrpSpPr>
        <p:grpSpPr>
          <a:xfrm rot="7399985">
            <a:off x="2052209" y="5269812"/>
            <a:ext cx="159739" cy="184676"/>
            <a:chOff x="2738471" y="5325991"/>
            <a:chExt cx="154381" cy="178482"/>
          </a:xfrm>
        </p:grpSpPr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0ACD47D7-74A3-AE46-ABA2-1B38D9031100}"/>
                </a:ext>
              </a:extLst>
            </p:cNvPr>
            <p:cNvCxnSpPr>
              <a:cxnSpLocks/>
            </p:cNvCxnSpPr>
            <p:nvPr/>
          </p:nvCxnSpPr>
          <p:spPr>
            <a:xfrm rot="12198896" flipV="1">
              <a:off x="2738471" y="5325991"/>
              <a:ext cx="81661" cy="121053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EFCEE9B2-1741-3847-ACF9-69D43A0BDE5B}"/>
                </a:ext>
              </a:extLst>
            </p:cNvPr>
            <p:cNvCxnSpPr>
              <a:cxnSpLocks/>
            </p:cNvCxnSpPr>
            <p:nvPr/>
          </p:nvCxnSpPr>
          <p:spPr>
            <a:xfrm rot="12198896" flipH="1" flipV="1">
              <a:off x="2803635" y="5360099"/>
              <a:ext cx="89217" cy="144374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7A33B2AD-5C61-504A-A364-86AE043AB1F2}"/>
              </a:ext>
            </a:extLst>
          </p:cNvPr>
          <p:cNvCxnSpPr>
            <a:cxnSpLocks/>
          </p:cNvCxnSpPr>
          <p:nvPr/>
        </p:nvCxnSpPr>
        <p:spPr>
          <a:xfrm flipV="1">
            <a:off x="2137168" y="5566148"/>
            <a:ext cx="119398" cy="212313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FD5604A-6360-C44D-81B9-056F38D52CE1}"/>
              </a:ext>
            </a:extLst>
          </p:cNvPr>
          <p:cNvCxnSpPr>
            <a:cxnSpLocks/>
          </p:cNvCxnSpPr>
          <p:nvPr/>
        </p:nvCxnSpPr>
        <p:spPr>
          <a:xfrm rot="16938620" flipH="1">
            <a:off x="2737581" y="5616347"/>
            <a:ext cx="31844" cy="27823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4293A08D-3628-D648-A4C9-46B74C7DF2C5}"/>
              </a:ext>
            </a:extLst>
          </p:cNvPr>
          <p:cNvCxnSpPr>
            <a:cxnSpLocks/>
          </p:cNvCxnSpPr>
          <p:nvPr/>
        </p:nvCxnSpPr>
        <p:spPr>
          <a:xfrm rot="1161297">
            <a:off x="2548874" y="5641648"/>
            <a:ext cx="88812" cy="5447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AC024FC7-BD64-144A-98A5-1B3F17D925F8}"/>
              </a:ext>
            </a:extLst>
          </p:cNvPr>
          <p:cNvCxnSpPr>
            <a:cxnSpLocks/>
          </p:cNvCxnSpPr>
          <p:nvPr/>
        </p:nvCxnSpPr>
        <p:spPr>
          <a:xfrm flipV="1">
            <a:off x="2380632" y="5396765"/>
            <a:ext cx="100275" cy="17881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84F2CD29-E113-BE47-A2DE-CB56C9C5892B}"/>
              </a:ext>
            </a:extLst>
          </p:cNvPr>
          <p:cNvCxnSpPr>
            <a:cxnSpLocks/>
          </p:cNvCxnSpPr>
          <p:nvPr/>
        </p:nvCxnSpPr>
        <p:spPr>
          <a:xfrm flipH="1" flipV="1">
            <a:off x="5554992" y="5399474"/>
            <a:ext cx="244651" cy="8439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0" name="Group 1479">
            <a:extLst>
              <a:ext uri="{FF2B5EF4-FFF2-40B4-BE49-F238E27FC236}">
                <a16:creationId xmlns:a16="http://schemas.microsoft.com/office/drawing/2014/main" id="{A429A916-5ACF-7C4D-87F2-CB52B55EEB00}"/>
              </a:ext>
            </a:extLst>
          </p:cNvPr>
          <p:cNvGrpSpPr/>
          <p:nvPr/>
        </p:nvGrpSpPr>
        <p:grpSpPr>
          <a:xfrm rot="7580965">
            <a:off x="5705693" y="5070408"/>
            <a:ext cx="495831" cy="327343"/>
            <a:chOff x="2004338" y="5792377"/>
            <a:chExt cx="368616" cy="243357"/>
          </a:xfrm>
        </p:grpSpPr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016A8925-BD4F-4949-B4DC-31044A2C339C}"/>
                </a:ext>
              </a:extLst>
            </p:cNvPr>
            <p:cNvCxnSpPr>
              <a:cxnSpLocks/>
            </p:cNvCxnSpPr>
            <p:nvPr/>
          </p:nvCxnSpPr>
          <p:spPr>
            <a:xfrm rot="14019035" flipH="1">
              <a:off x="2268512" y="5830215"/>
              <a:ext cx="142280" cy="66604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58A0B5">
                  <a:alpha val="3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EA8B751F-7652-9043-8AAD-7482A360381D}"/>
                </a:ext>
              </a:extLst>
            </p:cNvPr>
            <p:cNvCxnSpPr>
              <a:cxnSpLocks/>
            </p:cNvCxnSpPr>
            <p:nvPr/>
          </p:nvCxnSpPr>
          <p:spPr>
            <a:xfrm rot="14019035" flipV="1">
              <a:off x="2003122" y="5857773"/>
              <a:ext cx="111696" cy="109263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58A0B5">
                  <a:alpha val="3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CDE6357-E239-6540-97B3-C3FEC55247A1}"/>
                </a:ext>
              </a:extLst>
            </p:cNvPr>
            <p:cNvCxnSpPr>
              <a:cxnSpLocks/>
            </p:cNvCxnSpPr>
            <p:nvPr/>
          </p:nvCxnSpPr>
          <p:spPr>
            <a:xfrm rot="14019035" flipH="1" flipV="1">
              <a:off x="2075154" y="5938465"/>
              <a:ext cx="87533" cy="107005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58A0B5">
                  <a:alpha val="3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1" name="Group 1480">
            <a:extLst>
              <a:ext uri="{FF2B5EF4-FFF2-40B4-BE49-F238E27FC236}">
                <a16:creationId xmlns:a16="http://schemas.microsoft.com/office/drawing/2014/main" id="{A1A92DE1-11B1-0341-9B95-BEBF23D305DD}"/>
              </a:ext>
            </a:extLst>
          </p:cNvPr>
          <p:cNvGrpSpPr/>
          <p:nvPr/>
        </p:nvGrpSpPr>
        <p:grpSpPr>
          <a:xfrm>
            <a:off x="5122612" y="5027771"/>
            <a:ext cx="286515" cy="371277"/>
            <a:chOff x="1673658" y="5421442"/>
            <a:chExt cx="213004" cy="276019"/>
          </a:xfrm>
        </p:grpSpPr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5CC604F4-097F-6647-BDF6-DE39D9D424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4302" y="5547739"/>
              <a:ext cx="82360" cy="149722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chemeClr val="accent4">
                  <a:lumMod val="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4" name="Group 1493">
              <a:extLst>
                <a:ext uri="{FF2B5EF4-FFF2-40B4-BE49-F238E27FC236}">
                  <a16:creationId xmlns:a16="http://schemas.microsoft.com/office/drawing/2014/main" id="{5509B017-DD5D-BD4E-9F7E-5D89A2605D23}"/>
                </a:ext>
              </a:extLst>
            </p:cNvPr>
            <p:cNvGrpSpPr/>
            <p:nvPr/>
          </p:nvGrpSpPr>
          <p:grpSpPr>
            <a:xfrm rot="7399985">
              <a:off x="1685708" y="5409392"/>
              <a:ext cx="154381" cy="178482"/>
              <a:chOff x="2738471" y="5325991"/>
              <a:chExt cx="154381" cy="178482"/>
            </a:xfrm>
          </p:grpSpPr>
          <p:cxnSp>
            <p:nvCxnSpPr>
              <p:cNvPr id="1495" name="Straight Connector 1494">
                <a:extLst>
                  <a:ext uri="{FF2B5EF4-FFF2-40B4-BE49-F238E27FC236}">
                    <a16:creationId xmlns:a16="http://schemas.microsoft.com/office/drawing/2014/main" id="{F3085320-9C27-6D49-A472-ED8585061716}"/>
                  </a:ext>
                </a:extLst>
              </p:cNvPr>
              <p:cNvCxnSpPr>
                <a:cxnSpLocks/>
              </p:cNvCxnSpPr>
              <p:nvPr/>
            </p:nvCxnSpPr>
            <p:spPr>
              <a:xfrm rot="12198896" flipV="1">
                <a:off x="2738471" y="5325991"/>
                <a:ext cx="81661" cy="121053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>
                <a:glow rad="88900">
                  <a:schemeClr val="accent4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Straight Connector 1495">
                <a:extLst>
                  <a:ext uri="{FF2B5EF4-FFF2-40B4-BE49-F238E27FC236}">
                    <a16:creationId xmlns:a16="http://schemas.microsoft.com/office/drawing/2014/main" id="{85AB29C1-8621-C744-AE07-7EE332F3E7B3}"/>
                  </a:ext>
                </a:extLst>
              </p:cNvPr>
              <p:cNvCxnSpPr>
                <a:cxnSpLocks/>
              </p:cNvCxnSpPr>
              <p:nvPr/>
            </p:nvCxnSpPr>
            <p:spPr>
              <a:xfrm rot="12198896" flipH="1" flipV="1">
                <a:off x="2803635" y="5360099"/>
                <a:ext cx="89217" cy="144374"/>
              </a:xfrm>
              <a:prstGeom prst="line">
                <a:avLst/>
              </a:prstGeom>
              <a:ln w="12700">
                <a:solidFill>
                  <a:srgbClr val="654D06"/>
                </a:solidFill>
              </a:ln>
              <a:effectLst>
                <a:glow rad="88900">
                  <a:schemeClr val="accent4">
                    <a:lumMod val="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64AB482E-E7FE-7440-ABAD-015EE547A8B2}"/>
              </a:ext>
            </a:extLst>
          </p:cNvPr>
          <p:cNvCxnSpPr>
            <a:cxnSpLocks/>
          </p:cNvCxnSpPr>
          <p:nvPr/>
        </p:nvCxnSpPr>
        <p:spPr>
          <a:xfrm flipV="1">
            <a:off x="5249268" y="5396794"/>
            <a:ext cx="155218" cy="276007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70767C5C-0D5B-D340-BC4A-78E4B26C36E5}"/>
              </a:ext>
            </a:extLst>
          </p:cNvPr>
          <p:cNvCxnSpPr>
            <a:cxnSpLocks/>
          </p:cNvCxnSpPr>
          <p:nvPr/>
        </p:nvCxnSpPr>
        <p:spPr>
          <a:xfrm flipH="1">
            <a:off x="5791204" y="5567751"/>
            <a:ext cx="90383" cy="10307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13039BB3-9ADD-2D40-8AA7-1B86D6717110}"/>
              </a:ext>
            </a:extLst>
          </p:cNvPr>
          <p:cNvCxnSpPr>
            <a:cxnSpLocks/>
          </p:cNvCxnSpPr>
          <p:nvPr/>
        </p:nvCxnSpPr>
        <p:spPr>
          <a:xfrm>
            <a:off x="5865907" y="5562069"/>
            <a:ext cx="117750" cy="106783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C33E2857-42EC-6148-83CB-6DDAC523A34C}"/>
              </a:ext>
            </a:extLst>
          </p:cNvPr>
          <p:cNvCxnSpPr>
            <a:cxnSpLocks/>
          </p:cNvCxnSpPr>
          <p:nvPr/>
        </p:nvCxnSpPr>
        <p:spPr>
          <a:xfrm rot="1161297">
            <a:off x="5784484" y="5494967"/>
            <a:ext cx="115455" cy="7081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C382A088-80BB-3C4D-8851-FB072E17C83A}"/>
              </a:ext>
            </a:extLst>
          </p:cNvPr>
          <p:cNvCxnSpPr>
            <a:cxnSpLocks/>
          </p:cNvCxnSpPr>
          <p:nvPr/>
        </p:nvCxnSpPr>
        <p:spPr>
          <a:xfrm>
            <a:off x="5404486" y="5398883"/>
            <a:ext cx="168056" cy="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5" name="Oval 1524">
            <a:extLst>
              <a:ext uri="{FF2B5EF4-FFF2-40B4-BE49-F238E27FC236}">
                <a16:creationId xmlns:a16="http://schemas.microsoft.com/office/drawing/2014/main" id="{E3C40470-90E7-404A-BCC0-6CA8E99B5134}"/>
              </a:ext>
            </a:extLst>
          </p:cNvPr>
          <p:cNvSpPr>
            <a:spLocks/>
          </p:cNvSpPr>
          <p:nvPr/>
        </p:nvSpPr>
        <p:spPr>
          <a:xfrm rot="14219060">
            <a:off x="5391746" y="5814093"/>
            <a:ext cx="64008" cy="64008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526" name="Picture 1525">
            <a:extLst>
              <a:ext uri="{FF2B5EF4-FFF2-40B4-BE49-F238E27FC236}">
                <a16:creationId xmlns:a16="http://schemas.microsoft.com/office/drawing/2014/main" id="{0F1118B0-3C39-4F4E-9FA5-C9BDCEDA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9016361">
            <a:off x="5325169" y="5577663"/>
            <a:ext cx="224250" cy="219188"/>
          </a:xfrm>
          <a:prstGeom prst="rect">
            <a:avLst/>
          </a:prstGeom>
        </p:spPr>
      </p:pic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EC961A6E-DFE2-7E43-A2C9-54CC2D59FD59}"/>
              </a:ext>
            </a:extLst>
          </p:cNvPr>
          <p:cNvCxnSpPr>
            <a:cxnSpLocks/>
          </p:cNvCxnSpPr>
          <p:nvPr/>
        </p:nvCxnSpPr>
        <p:spPr>
          <a:xfrm flipH="1" flipV="1">
            <a:off x="5323566" y="5546110"/>
            <a:ext cx="79463" cy="257556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0AB73E7B-8C00-3F4D-BEA5-2FD473530AD2}"/>
              </a:ext>
            </a:extLst>
          </p:cNvPr>
          <p:cNvCxnSpPr>
            <a:cxnSpLocks/>
          </p:cNvCxnSpPr>
          <p:nvPr/>
        </p:nvCxnSpPr>
        <p:spPr>
          <a:xfrm>
            <a:off x="5983661" y="5168388"/>
            <a:ext cx="1" cy="224778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58A0B5">
                <a:alpha val="38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9" name="Oval 1558">
            <a:extLst>
              <a:ext uri="{FF2B5EF4-FFF2-40B4-BE49-F238E27FC236}">
                <a16:creationId xmlns:a16="http://schemas.microsoft.com/office/drawing/2014/main" id="{D1399F05-EF1A-E24D-B9DF-07F7B758B95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6265405" y="5430512"/>
            <a:ext cx="73152" cy="70555"/>
          </a:xfrm>
          <a:prstGeom prst="ellipse">
            <a:avLst/>
          </a:prstGeom>
          <a:solidFill>
            <a:srgbClr val="654D0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560" name="Picture 1559">
            <a:extLst>
              <a:ext uri="{FF2B5EF4-FFF2-40B4-BE49-F238E27FC236}">
                <a16:creationId xmlns:a16="http://schemas.microsoft.com/office/drawing/2014/main" id="{6F7EC579-4566-624C-AB8B-B543BD466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6992532">
            <a:off x="6085889" y="5256565"/>
            <a:ext cx="219006" cy="214064"/>
          </a:xfrm>
          <a:prstGeom prst="rect">
            <a:avLst/>
          </a:prstGeom>
        </p:spPr>
      </p:pic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31CBA711-E1D8-D042-9F01-088D2D607217}"/>
              </a:ext>
            </a:extLst>
          </p:cNvPr>
          <p:cNvCxnSpPr>
            <a:cxnSpLocks/>
            <a:stCxn id="1559" idx="0"/>
          </p:cNvCxnSpPr>
          <p:nvPr/>
        </p:nvCxnSpPr>
        <p:spPr>
          <a:xfrm flipH="1" flipV="1">
            <a:off x="5983660" y="5393170"/>
            <a:ext cx="283044" cy="72616"/>
          </a:xfrm>
          <a:prstGeom prst="line">
            <a:avLst/>
          </a:prstGeom>
          <a:ln w="12700">
            <a:solidFill>
              <a:srgbClr val="654D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3" name="Oval 1572">
            <a:extLst>
              <a:ext uri="{FF2B5EF4-FFF2-40B4-BE49-F238E27FC236}">
                <a16:creationId xmlns:a16="http://schemas.microsoft.com/office/drawing/2014/main" id="{49A80343-5EF2-2947-870F-2DA085B49D00}"/>
              </a:ext>
            </a:extLst>
          </p:cNvPr>
          <p:cNvSpPr>
            <a:spLocks/>
          </p:cNvSpPr>
          <p:nvPr/>
        </p:nvSpPr>
        <p:spPr>
          <a:xfrm>
            <a:off x="2404523" y="5455343"/>
            <a:ext cx="66229" cy="66229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BA1B870B-FD69-7541-973E-E0C736A07B4B}"/>
              </a:ext>
            </a:extLst>
          </p:cNvPr>
          <p:cNvCxnSpPr>
            <a:cxnSpLocks/>
          </p:cNvCxnSpPr>
          <p:nvPr/>
        </p:nvCxnSpPr>
        <p:spPr>
          <a:xfrm flipH="1">
            <a:off x="5902319" y="5668848"/>
            <a:ext cx="81338" cy="206358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5B7DFA06-D243-F24D-A08A-CBDFCACD7B63}"/>
              </a:ext>
            </a:extLst>
          </p:cNvPr>
          <p:cNvCxnSpPr>
            <a:cxnSpLocks/>
          </p:cNvCxnSpPr>
          <p:nvPr/>
        </p:nvCxnSpPr>
        <p:spPr>
          <a:xfrm>
            <a:off x="5983657" y="5668852"/>
            <a:ext cx="150242" cy="204377"/>
          </a:xfrm>
          <a:prstGeom prst="line">
            <a:avLst/>
          </a:prstGeom>
          <a:ln w="12700">
            <a:solidFill>
              <a:schemeClr val="accent1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321E0352-9636-5F43-B6E4-98BB84B4F33C}"/>
              </a:ext>
            </a:extLst>
          </p:cNvPr>
          <p:cNvGrpSpPr/>
          <p:nvPr/>
        </p:nvGrpSpPr>
        <p:grpSpPr>
          <a:xfrm>
            <a:off x="5857159" y="5862645"/>
            <a:ext cx="315624" cy="68899"/>
            <a:chOff x="5857159" y="5953243"/>
            <a:chExt cx="315624" cy="68899"/>
          </a:xfrm>
        </p:grpSpPr>
        <p:sp>
          <p:nvSpPr>
            <p:cNvPr id="1491" name="Oval 1490">
              <a:extLst>
                <a:ext uri="{FF2B5EF4-FFF2-40B4-BE49-F238E27FC236}">
                  <a16:creationId xmlns:a16="http://schemas.microsoft.com/office/drawing/2014/main" id="{68DE8E09-899C-4A42-B166-1F16E4E2CCD8}"/>
                </a:ext>
              </a:extLst>
            </p:cNvPr>
            <p:cNvSpPr>
              <a:spLocks/>
            </p:cNvSpPr>
            <p:nvPr/>
          </p:nvSpPr>
          <p:spPr>
            <a:xfrm rot="16938620">
              <a:off x="6108775" y="5953243"/>
              <a:ext cx="64008" cy="6400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92" name="Oval 1491">
              <a:extLst>
                <a:ext uri="{FF2B5EF4-FFF2-40B4-BE49-F238E27FC236}">
                  <a16:creationId xmlns:a16="http://schemas.microsoft.com/office/drawing/2014/main" id="{08184D41-E776-3446-ADEE-3DBEA406EBA9}"/>
                </a:ext>
              </a:extLst>
            </p:cNvPr>
            <p:cNvSpPr>
              <a:spLocks/>
            </p:cNvSpPr>
            <p:nvPr/>
          </p:nvSpPr>
          <p:spPr>
            <a:xfrm rot="16938620">
              <a:off x="5857159" y="5958134"/>
              <a:ext cx="64008" cy="6400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00" name="Right Arrow 1599">
            <a:extLst>
              <a:ext uri="{FF2B5EF4-FFF2-40B4-BE49-F238E27FC236}">
                <a16:creationId xmlns:a16="http://schemas.microsoft.com/office/drawing/2014/main" id="{E308766E-2339-B743-8021-099630077CAE}"/>
              </a:ext>
            </a:extLst>
          </p:cNvPr>
          <p:cNvSpPr/>
          <p:nvPr/>
        </p:nvSpPr>
        <p:spPr>
          <a:xfrm>
            <a:off x="1771654" y="1230964"/>
            <a:ext cx="549627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1" name="Right Arrow 1600">
            <a:extLst>
              <a:ext uri="{FF2B5EF4-FFF2-40B4-BE49-F238E27FC236}">
                <a16:creationId xmlns:a16="http://schemas.microsoft.com/office/drawing/2014/main" id="{F5324DC1-AEE8-6F42-8962-5768D247467E}"/>
              </a:ext>
            </a:extLst>
          </p:cNvPr>
          <p:cNvSpPr/>
          <p:nvPr/>
        </p:nvSpPr>
        <p:spPr>
          <a:xfrm>
            <a:off x="1615733" y="1731193"/>
            <a:ext cx="698135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2" name="Right Arrow 1601">
            <a:extLst>
              <a:ext uri="{FF2B5EF4-FFF2-40B4-BE49-F238E27FC236}">
                <a16:creationId xmlns:a16="http://schemas.microsoft.com/office/drawing/2014/main" id="{3D1CE941-3CCF-5E4F-8205-86EE39F8B4D0}"/>
              </a:ext>
            </a:extLst>
          </p:cNvPr>
          <p:cNvSpPr/>
          <p:nvPr/>
        </p:nvSpPr>
        <p:spPr>
          <a:xfrm>
            <a:off x="2714725" y="1728695"/>
            <a:ext cx="285156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3" name="Bent Arrow 1602">
            <a:extLst>
              <a:ext uri="{FF2B5EF4-FFF2-40B4-BE49-F238E27FC236}">
                <a16:creationId xmlns:a16="http://schemas.microsoft.com/office/drawing/2014/main" id="{072C9C34-D443-DE4F-B595-538BF5F8B2A8}"/>
              </a:ext>
            </a:extLst>
          </p:cNvPr>
          <p:cNvSpPr/>
          <p:nvPr/>
        </p:nvSpPr>
        <p:spPr>
          <a:xfrm>
            <a:off x="2564328" y="496398"/>
            <a:ext cx="735405" cy="260981"/>
          </a:xfrm>
          <a:prstGeom prst="bentArrow">
            <a:avLst>
              <a:gd name="adj1" fmla="val 20327"/>
              <a:gd name="adj2" fmla="val 28462"/>
              <a:gd name="adj3" fmla="val 38861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4" name="Rectangle 1603">
            <a:extLst>
              <a:ext uri="{FF2B5EF4-FFF2-40B4-BE49-F238E27FC236}">
                <a16:creationId xmlns:a16="http://schemas.microsoft.com/office/drawing/2014/main" id="{3F299D71-C1E4-434C-B79F-6A4E45A33FFE}"/>
              </a:ext>
            </a:extLst>
          </p:cNvPr>
          <p:cNvSpPr/>
          <p:nvPr/>
        </p:nvSpPr>
        <p:spPr>
          <a:xfrm rot="10800000">
            <a:off x="2565000" y="744675"/>
            <a:ext cx="54454" cy="2542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5" name="Right Arrow 1604">
            <a:extLst>
              <a:ext uri="{FF2B5EF4-FFF2-40B4-BE49-F238E27FC236}">
                <a16:creationId xmlns:a16="http://schemas.microsoft.com/office/drawing/2014/main" id="{1631A989-9D2C-6C48-A7C7-82814F50E8D5}"/>
              </a:ext>
            </a:extLst>
          </p:cNvPr>
          <p:cNvSpPr/>
          <p:nvPr/>
        </p:nvSpPr>
        <p:spPr>
          <a:xfrm>
            <a:off x="4492230" y="1712337"/>
            <a:ext cx="698135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06" name="Bent Arrow 1605">
            <a:extLst>
              <a:ext uri="{FF2B5EF4-FFF2-40B4-BE49-F238E27FC236}">
                <a16:creationId xmlns:a16="http://schemas.microsoft.com/office/drawing/2014/main" id="{704AFC29-658F-CA4D-B8F4-959C19E6A13D}"/>
              </a:ext>
            </a:extLst>
          </p:cNvPr>
          <p:cNvSpPr/>
          <p:nvPr/>
        </p:nvSpPr>
        <p:spPr>
          <a:xfrm flipV="1">
            <a:off x="4737361" y="1039904"/>
            <a:ext cx="447579" cy="405369"/>
          </a:xfrm>
          <a:prstGeom prst="bentArrow">
            <a:avLst>
              <a:gd name="adj1" fmla="val 14018"/>
              <a:gd name="adj2" fmla="val 18956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10" name="Group 1609">
            <a:extLst>
              <a:ext uri="{FF2B5EF4-FFF2-40B4-BE49-F238E27FC236}">
                <a16:creationId xmlns:a16="http://schemas.microsoft.com/office/drawing/2014/main" id="{2E0003AC-A5FA-8247-8470-B424B13E5D95}"/>
              </a:ext>
            </a:extLst>
          </p:cNvPr>
          <p:cNvGrpSpPr/>
          <p:nvPr/>
        </p:nvGrpSpPr>
        <p:grpSpPr>
          <a:xfrm>
            <a:off x="5442630" y="314011"/>
            <a:ext cx="613864" cy="682659"/>
            <a:chOff x="5329278" y="315516"/>
            <a:chExt cx="727216" cy="682659"/>
          </a:xfrm>
        </p:grpSpPr>
        <p:sp>
          <p:nvSpPr>
            <p:cNvPr id="1608" name="Bent Arrow 1607">
              <a:extLst>
                <a:ext uri="{FF2B5EF4-FFF2-40B4-BE49-F238E27FC236}">
                  <a16:creationId xmlns:a16="http://schemas.microsoft.com/office/drawing/2014/main" id="{16633604-90DE-1948-BC07-CC9433764387}"/>
                </a:ext>
              </a:extLst>
            </p:cNvPr>
            <p:cNvSpPr/>
            <p:nvPr/>
          </p:nvSpPr>
          <p:spPr>
            <a:xfrm>
              <a:off x="5329278" y="315516"/>
              <a:ext cx="727216" cy="260981"/>
            </a:xfrm>
            <a:prstGeom prst="bentArrow">
              <a:avLst>
                <a:gd name="adj1" fmla="val 20327"/>
                <a:gd name="adj2" fmla="val 28462"/>
                <a:gd name="adj3" fmla="val 38861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09" name="Rectangle 1608">
              <a:extLst>
                <a:ext uri="{FF2B5EF4-FFF2-40B4-BE49-F238E27FC236}">
                  <a16:creationId xmlns:a16="http://schemas.microsoft.com/office/drawing/2014/main" id="{CBC36176-9AF7-6940-9A07-19C869BC281C}"/>
                </a:ext>
              </a:extLst>
            </p:cNvPr>
            <p:cNvSpPr/>
            <p:nvPr/>
          </p:nvSpPr>
          <p:spPr>
            <a:xfrm rot="10800000">
              <a:off x="5329752" y="561916"/>
              <a:ext cx="62954" cy="4362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11" name="Right Arrow 1610">
            <a:extLst>
              <a:ext uri="{FF2B5EF4-FFF2-40B4-BE49-F238E27FC236}">
                <a16:creationId xmlns:a16="http://schemas.microsoft.com/office/drawing/2014/main" id="{94FEAC22-8127-954D-B301-724ADDCE0348}"/>
              </a:ext>
            </a:extLst>
          </p:cNvPr>
          <p:cNvSpPr/>
          <p:nvPr/>
        </p:nvSpPr>
        <p:spPr>
          <a:xfrm rot="706690">
            <a:off x="3944873" y="569519"/>
            <a:ext cx="489045" cy="160831"/>
          </a:xfrm>
          <a:prstGeom prst="rightArrow">
            <a:avLst>
              <a:gd name="adj1" fmla="val 34794"/>
              <a:gd name="adj2" fmla="val 7870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26D48FB-BA03-124A-B67D-CE8286F8F20A}"/>
              </a:ext>
            </a:extLst>
          </p:cNvPr>
          <p:cNvSpPr txBox="1"/>
          <p:nvPr/>
        </p:nvSpPr>
        <p:spPr>
          <a:xfrm rot="5400000">
            <a:off x="4194458" y="558111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626" name="Notched Right Arrow 1625">
            <a:extLst>
              <a:ext uri="{FF2B5EF4-FFF2-40B4-BE49-F238E27FC236}">
                <a16:creationId xmlns:a16="http://schemas.microsoft.com/office/drawing/2014/main" id="{637652F2-1427-3243-A470-DB4DC5C5DCAB}"/>
              </a:ext>
            </a:extLst>
          </p:cNvPr>
          <p:cNvSpPr/>
          <p:nvPr/>
        </p:nvSpPr>
        <p:spPr>
          <a:xfrm>
            <a:off x="6388731" y="3105334"/>
            <a:ext cx="1048270" cy="356616"/>
          </a:xfrm>
          <a:prstGeom prst="notchedRightArrow">
            <a:avLst>
              <a:gd name="adj1" fmla="val 65582"/>
              <a:gd name="adj2" fmla="val 50000"/>
            </a:avLst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Stitching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(instantaneous)</a:t>
            </a:r>
          </a:p>
        </p:txBody>
      </p:sp>
      <p:sp>
        <p:nvSpPr>
          <p:cNvPr id="1627" name="Chevron 1626">
            <a:extLst>
              <a:ext uri="{FF2B5EF4-FFF2-40B4-BE49-F238E27FC236}">
                <a16:creationId xmlns:a16="http://schemas.microsoft.com/office/drawing/2014/main" id="{ADC6B2C6-9E1E-574B-8927-ADA7ECD30EB8}"/>
              </a:ext>
            </a:extLst>
          </p:cNvPr>
          <p:cNvSpPr/>
          <p:nvPr/>
        </p:nvSpPr>
        <p:spPr>
          <a:xfrm>
            <a:off x="5070347" y="3171927"/>
            <a:ext cx="1348382" cy="223430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Species tree inference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(multi-node distributed)</a:t>
            </a:r>
          </a:p>
        </p:txBody>
      </p:sp>
      <p:sp>
        <p:nvSpPr>
          <p:cNvPr id="1628" name="Chevron 1627">
            <a:extLst>
              <a:ext uri="{FF2B5EF4-FFF2-40B4-BE49-F238E27FC236}">
                <a16:creationId xmlns:a16="http://schemas.microsoft.com/office/drawing/2014/main" id="{238294A6-5AD9-F04A-8600-D930A61906BC}"/>
              </a:ext>
            </a:extLst>
          </p:cNvPr>
          <p:cNvSpPr>
            <a:spLocks noChangeAspect="1"/>
          </p:cNvSpPr>
          <p:nvPr/>
        </p:nvSpPr>
        <p:spPr>
          <a:xfrm>
            <a:off x="3721394" y="3173914"/>
            <a:ext cx="1390789" cy="219456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Gene tree inference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(multi-node distributed) </a:t>
            </a:r>
          </a:p>
        </p:txBody>
      </p:sp>
      <p:sp>
        <p:nvSpPr>
          <p:cNvPr id="1629" name="Chevron 1628">
            <a:extLst>
              <a:ext uri="{FF2B5EF4-FFF2-40B4-BE49-F238E27FC236}">
                <a16:creationId xmlns:a16="http://schemas.microsoft.com/office/drawing/2014/main" id="{B33D5C13-098E-BF49-A77E-67DBF0ED33C4}"/>
              </a:ext>
            </a:extLst>
          </p:cNvPr>
          <p:cNvSpPr>
            <a:spLocks noChangeAspect="1"/>
          </p:cNvSpPr>
          <p:nvPr/>
        </p:nvSpPr>
        <p:spPr>
          <a:xfrm>
            <a:off x="1907931" y="3173914"/>
            <a:ext cx="1831044" cy="219456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Cluster and Decompose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(single-node multi-core)</a:t>
            </a:r>
          </a:p>
        </p:txBody>
      </p:sp>
      <p:sp>
        <p:nvSpPr>
          <p:cNvPr id="1630" name="Chevron 1629">
            <a:extLst>
              <a:ext uri="{FF2B5EF4-FFF2-40B4-BE49-F238E27FC236}">
                <a16:creationId xmlns:a16="http://schemas.microsoft.com/office/drawing/2014/main" id="{E25E0730-18AA-4B44-ACAE-C05F0DD81335}"/>
              </a:ext>
            </a:extLst>
          </p:cNvPr>
          <p:cNvSpPr>
            <a:spLocks noChangeAspect="1"/>
          </p:cNvSpPr>
          <p:nvPr/>
        </p:nvSpPr>
        <p:spPr>
          <a:xfrm>
            <a:off x="330505" y="3173914"/>
            <a:ext cx="1615773" cy="219456"/>
          </a:xfrm>
          <a:prstGeom prst="chevron">
            <a:avLst/>
          </a:prstGeom>
          <a:solidFill>
            <a:schemeClr val="bg2"/>
          </a:solidFill>
          <a:ln cap="sq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Phylogenetic placement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</a:rPr>
              <a:t>(single-node multi-core)</a:t>
            </a:r>
          </a:p>
        </p:txBody>
      </p:sp>
      <p:sp>
        <p:nvSpPr>
          <p:cNvPr id="1646" name="Rounded Rectangle 1645">
            <a:extLst>
              <a:ext uri="{FF2B5EF4-FFF2-40B4-BE49-F238E27FC236}">
                <a16:creationId xmlns:a16="http://schemas.microsoft.com/office/drawing/2014/main" id="{6B8B920A-53A1-1848-ABCE-BDD1B1BAD990}"/>
              </a:ext>
            </a:extLst>
          </p:cNvPr>
          <p:cNvSpPr/>
          <p:nvPr/>
        </p:nvSpPr>
        <p:spPr>
          <a:xfrm>
            <a:off x="5023185" y="4454770"/>
            <a:ext cx="1278670" cy="3435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 positioned on </a:t>
            </a:r>
          </a:p>
          <a:p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outgroups are removed from the ASTRAL tree.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D8C38040-B08E-E241-A6F3-9F7A860C5A91}"/>
              </a:ext>
            </a:extLst>
          </p:cNvPr>
          <p:cNvSpPr txBox="1"/>
          <p:nvPr/>
        </p:nvSpPr>
        <p:spPr>
          <a:xfrm>
            <a:off x="3835497" y="4136384"/>
            <a:ext cx="956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98150A80-E075-7341-9E81-9D09F04AC85D}"/>
              </a:ext>
            </a:extLst>
          </p:cNvPr>
          <p:cNvSpPr txBox="1"/>
          <p:nvPr/>
        </p:nvSpPr>
        <p:spPr>
          <a:xfrm>
            <a:off x="3835497" y="3846209"/>
            <a:ext cx="956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3E3651FB-CFA8-4843-A73A-4BB349728D9B}"/>
              </a:ext>
            </a:extLst>
          </p:cNvPr>
          <p:cNvSpPr txBox="1"/>
          <p:nvPr/>
        </p:nvSpPr>
        <p:spPr>
          <a:xfrm>
            <a:off x="3835497" y="3566267"/>
            <a:ext cx="9567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Unconstrained ML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9CCB84CC-A073-A94A-8483-F3B871D1CA31}"/>
              </a:ext>
            </a:extLst>
          </p:cNvPr>
          <p:cNvSpPr txBox="1"/>
          <p:nvPr/>
        </p:nvSpPr>
        <p:spPr>
          <a:xfrm>
            <a:off x="5103260" y="4130325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E2CDDD1B-F984-4242-8FBA-A8C4AB135BCE}"/>
              </a:ext>
            </a:extLst>
          </p:cNvPr>
          <p:cNvSpPr txBox="1"/>
          <p:nvPr/>
        </p:nvSpPr>
        <p:spPr>
          <a:xfrm>
            <a:off x="5103260" y="3844529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AC5DCDF9-7949-6C48-9E2C-3999310AAD74}"/>
              </a:ext>
            </a:extLst>
          </p:cNvPr>
          <p:cNvSpPr txBox="1"/>
          <p:nvPr/>
        </p:nvSpPr>
        <p:spPr>
          <a:xfrm>
            <a:off x="5103260" y="3566539"/>
            <a:ext cx="1214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Constrained ASTRAL</a:t>
            </a:r>
          </a:p>
        </p:txBody>
      </p:sp>
      <p:sp>
        <p:nvSpPr>
          <p:cNvPr id="1656" name="Bent Arrow 1655">
            <a:extLst>
              <a:ext uri="{FF2B5EF4-FFF2-40B4-BE49-F238E27FC236}">
                <a16:creationId xmlns:a16="http://schemas.microsoft.com/office/drawing/2014/main" id="{9074FDE3-AEF2-BF42-AB53-C1E6EDCBFA1E}"/>
              </a:ext>
            </a:extLst>
          </p:cNvPr>
          <p:cNvSpPr/>
          <p:nvPr/>
        </p:nvSpPr>
        <p:spPr>
          <a:xfrm>
            <a:off x="1431189" y="5960582"/>
            <a:ext cx="104320" cy="1273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57" name="Bent Arrow 1656">
            <a:extLst>
              <a:ext uri="{FF2B5EF4-FFF2-40B4-BE49-F238E27FC236}">
                <a16:creationId xmlns:a16="http://schemas.microsoft.com/office/drawing/2014/main" id="{108FE354-7C16-104A-904D-74412A69D3C6}"/>
              </a:ext>
            </a:extLst>
          </p:cNvPr>
          <p:cNvSpPr/>
          <p:nvPr/>
        </p:nvSpPr>
        <p:spPr>
          <a:xfrm flipV="1">
            <a:off x="1431193" y="6082590"/>
            <a:ext cx="167251" cy="10575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70" name="Group 1669">
            <a:extLst>
              <a:ext uri="{FF2B5EF4-FFF2-40B4-BE49-F238E27FC236}">
                <a16:creationId xmlns:a16="http://schemas.microsoft.com/office/drawing/2014/main" id="{0C07BB60-46D8-374F-B342-418650C030F7}"/>
              </a:ext>
            </a:extLst>
          </p:cNvPr>
          <p:cNvGrpSpPr/>
          <p:nvPr/>
        </p:nvGrpSpPr>
        <p:grpSpPr>
          <a:xfrm rot="369283">
            <a:off x="2594457" y="5707791"/>
            <a:ext cx="164623" cy="333757"/>
            <a:chOff x="2616677" y="5655054"/>
            <a:chExt cx="164623" cy="333757"/>
          </a:xfrm>
        </p:grpSpPr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EA2EE718-5689-0B45-B605-3B76B7528F0D}"/>
                </a:ext>
              </a:extLst>
            </p:cNvPr>
            <p:cNvCxnSpPr>
              <a:cxnSpLocks/>
            </p:cNvCxnSpPr>
            <p:nvPr/>
          </p:nvCxnSpPr>
          <p:spPr>
            <a:xfrm>
              <a:off x="2626150" y="5655054"/>
              <a:ext cx="61067" cy="266775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9988DA0E-102E-5C45-8037-A309C1EB26DE}"/>
                </a:ext>
              </a:extLst>
            </p:cNvPr>
            <p:cNvSpPr>
              <a:spLocks/>
            </p:cNvSpPr>
            <p:nvPr/>
          </p:nvSpPr>
          <p:spPr>
            <a:xfrm rot="16938620">
              <a:off x="2627547" y="5802072"/>
              <a:ext cx="66229" cy="66229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51A89D3E-00A7-DB4B-91C2-FC10AB09D22F}"/>
                </a:ext>
              </a:extLst>
            </p:cNvPr>
            <p:cNvSpPr>
              <a:spLocks/>
            </p:cNvSpPr>
            <p:nvPr/>
          </p:nvSpPr>
          <p:spPr>
            <a:xfrm rot="16938620">
              <a:off x="2616677" y="5709469"/>
              <a:ext cx="66229" cy="66229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97110182-92C7-1A40-A119-705377FAD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5725" y="5919471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18F08F1D-3F0E-B945-9022-FC0D2102CB89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60" y="5918812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F75B09D0-BA19-5240-9C56-36387C044961}"/>
              </a:ext>
            </a:extLst>
          </p:cNvPr>
          <p:cNvCxnSpPr>
            <a:cxnSpLocks/>
          </p:cNvCxnSpPr>
          <p:nvPr/>
        </p:nvCxnSpPr>
        <p:spPr>
          <a:xfrm flipH="1">
            <a:off x="5670554" y="5668977"/>
            <a:ext cx="122721" cy="7357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574F8F8C-8DFB-B24E-964F-96E9C612DA54}"/>
              </a:ext>
            </a:extLst>
          </p:cNvPr>
          <p:cNvCxnSpPr>
            <a:cxnSpLocks/>
          </p:cNvCxnSpPr>
          <p:nvPr/>
        </p:nvCxnSpPr>
        <p:spPr>
          <a:xfrm>
            <a:off x="5791331" y="5667766"/>
            <a:ext cx="0" cy="117359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2" name="Bent Arrow 1681">
            <a:extLst>
              <a:ext uri="{FF2B5EF4-FFF2-40B4-BE49-F238E27FC236}">
                <a16:creationId xmlns:a16="http://schemas.microsoft.com/office/drawing/2014/main" id="{09EF4326-885F-3F47-B040-888589AFD98B}"/>
              </a:ext>
            </a:extLst>
          </p:cNvPr>
          <p:cNvSpPr/>
          <p:nvPr/>
        </p:nvSpPr>
        <p:spPr>
          <a:xfrm>
            <a:off x="814827" y="4845608"/>
            <a:ext cx="236098" cy="127368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83" name="Bent Arrow 1682">
            <a:extLst>
              <a:ext uri="{FF2B5EF4-FFF2-40B4-BE49-F238E27FC236}">
                <a16:creationId xmlns:a16="http://schemas.microsoft.com/office/drawing/2014/main" id="{D791FC90-3AE9-DD4C-8EAC-B8834C4AE050}"/>
              </a:ext>
            </a:extLst>
          </p:cNvPr>
          <p:cNvSpPr/>
          <p:nvPr/>
        </p:nvSpPr>
        <p:spPr>
          <a:xfrm flipV="1">
            <a:off x="814828" y="4967615"/>
            <a:ext cx="140848" cy="10575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>
            <a:glow rad="152400">
              <a:srgbClr val="C00000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686" name="Group 1685">
            <a:extLst>
              <a:ext uri="{FF2B5EF4-FFF2-40B4-BE49-F238E27FC236}">
                <a16:creationId xmlns:a16="http://schemas.microsoft.com/office/drawing/2014/main" id="{2B664B69-F29F-F34F-B82D-B22293684F70}"/>
              </a:ext>
            </a:extLst>
          </p:cNvPr>
          <p:cNvGrpSpPr/>
          <p:nvPr/>
        </p:nvGrpSpPr>
        <p:grpSpPr>
          <a:xfrm rot="13085066">
            <a:off x="2411023" y="5318164"/>
            <a:ext cx="155177" cy="77402"/>
            <a:chOff x="2498534" y="5209875"/>
            <a:chExt cx="155177" cy="77402"/>
          </a:xfrm>
        </p:grpSpPr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79F00937-B04D-4A45-980E-8B471AA41847}"/>
                </a:ext>
              </a:extLst>
            </p:cNvPr>
            <p:cNvCxnSpPr>
              <a:cxnSpLocks/>
            </p:cNvCxnSpPr>
            <p:nvPr/>
          </p:nvCxnSpPr>
          <p:spPr>
            <a:xfrm rot="369283" flipH="1">
              <a:off x="2498534" y="5209875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F474499A-2F4F-9C4D-AB8B-8F7E98F3AD24}"/>
                </a:ext>
              </a:extLst>
            </p:cNvPr>
            <p:cNvCxnSpPr>
              <a:cxnSpLocks/>
            </p:cNvCxnSpPr>
            <p:nvPr/>
          </p:nvCxnSpPr>
          <p:spPr>
            <a:xfrm rot="369283">
              <a:off x="2551871" y="5217278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AC485AD9-17C8-7746-BF57-7820ACC7B682}"/>
              </a:ext>
            </a:extLst>
          </p:cNvPr>
          <p:cNvCxnSpPr>
            <a:cxnSpLocks/>
          </p:cNvCxnSpPr>
          <p:nvPr/>
        </p:nvCxnSpPr>
        <p:spPr>
          <a:xfrm flipV="1">
            <a:off x="5565157" y="5222140"/>
            <a:ext cx="100275" cy="178810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rgbClr val="C00000">
                <a:alpha val="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476C5D03-830A-804A-A932-249ABAF5AE87}"/>
              </a:ext>
            </a:extLst>
          </p:cNvPr>
          <p:cNvGrpSpPr/>
          <p:nvPr/>
        </p:nvGrpSpPr>
        <p:grpSpPr>
          <a:xfrm rot="13085066">
            <a:off x="5595548" y="5146714"/>
            <a:ext cx="155177" cy="77402"/>
            <a:chOff x="2498534" y="5209875"/>
            <a:chExt cx="155177" cy="77402"/>
          </a:xfrm>
        </p:grpSpPr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EBCE0300-8718-0543-A36E-2F5437EC737B}"/>
                </a:ext>
              </a:extLst>
            </p:cNvPr>
            <p:cNvCxnSpPr>
              <a:cxnSpLocks/>
            </p:cNvCxnSpPr>
            <p:nvPr/>
          </p:nvCxnSpPr>
          <p:spPr>
            <a:xfrm rot="369283" flipH="1">
              <a:off x="2498534" y="5209875"/>
              <a:ext cx="58950" cy="69340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0C1076E8-07B1-0B4C-9606-CCD966824E77}"/>
                </a:ext>
              </a:extLst>
            </p:cNvPr>
            <p:cNvCxnSpPr>
              <a:cxnSpLocks/>
            </p:cNvCxnSpPr>
            <p:nvPr/>
          </p:nvCxnSpPr>
          <p:spPr>
            <a:xfrm rot="369283">
              <a:off x="2551871" y="5217278"/>
              <a:ext cx="101840" cy="69999"/>
            </a:xfrm>
            <a:prstGeom prst="line">
              <a:avLst/>
            </a:prstGeom>
            <a:ln w="12700">
              <a:solidFill>
                <a:srgbClr val="654D06"/>
              </a:solidFill>
            </a:ln>
            <a:effectLst>
              <a:glow rad="88900">
                <a:srgbClr val="C00000">
                  <a:alpha val="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5" name="Group 1724">
            <a:extLst>
              <a:ext uri="{FF2B5EF4-FFF2-40B4-BE49-F238E27FC236}">
                <a16:creationId xmlns:a16="http://schemas.microsoft.com/office/drawing/2014/main" id="{D04835A7-BB38-FA4D-94CD-0A8ABD308866}"/>
              </a:ext>
            </a:extLst>
          </p:cNvPr>
          <p:cNvGrpSpPr/>
          <p:nvPr/>
        </p:nvGrpSpPr>
        <p:grpSpPr>
          <a:xfrm>
            <a:off x="6491429" y="3731131"/>
            <a:ext cx="1061281" cy="2306361"/>
            <a:chOff x="6491425" y="3676881"/>
            <a:chExt cx="1061281" cy="2306361"/>
          </a:xfrm>
        </p:grpSpPr>
        <p:sp>
          <p:nvSpPr>
            <p:cNvPr id="1245" name="Bent Arrow 1244">
              <a:extLst>
                <a:ext uri="{FF2B5EF4-FFF2-40B4-BE49-F238E27FC236}">
                  <a16:creationId xmlns:a16="http://schemas.microsoft.com/office/drawing/2014/main" id="{B4C43704-5B7E-594F-93D9-6C3189EBC778}"/>
                </a:ext>
              </a:extLst>
            </p:cNvPr>
            <p:cNvSpPr/>
            <p:nvPr/>
          </p:nvSpPr>
          <p:spPr>
            <a:xfrm>
              <a:off x="6491682" y="3925304"/>
              <a:ext cx="419822" cy="504104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6" name="Bent Arrow 1245">
              <a:extLst>
                <a:ext uri="{FF2B5EF4-FFF2-40B4-BE49-F238E27FC236}">
                  <a16:creationId xmlns:a16="http://schemas.microsoft.com/office/drawing/2014/main" id="{F8796201-C833-D643-823F-34CB89735E00}"/>
                </a:ext>
              </a:extLst>
            </p:cNvPr>
            <p:cNvSpPr/>
            <p:nvPr/>
          </p:nvSpPr>
          <p:spPr>
            <a:xfrm flipV="1">
              <a:off x="6491425" y="4423155"/>
              <a:ext cx="119378" cy="55037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7" name="Bent Arrow 1246">
              <a:extLst>
                <a:ext uri="{FF2B5EF4-FFF2-40B4-BE49-F238E27FC236}">
                  <a16:creationId xmlns:a16="http://schemas.microsoft.com/office/drawing/2014/main" id="{8BFCFEA3-5035-0B47-A6B1-FD014246AC29}"/>
                </a:ext>
              </a:extLst>
            </p:cNvPr>
            <p:cNvSpPr/>
            <p:nvPr/>
          </p:nvSpPr>
          <p:spPr>
            <a:xfrm>
              <a:off x="6605773" y="4429408"/>
              <a:ext cx="193484" cy="54017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8" name="Bent Arrow 1247">
              <a:extLst>
                <a:ext uri="{FF2B5EF4-FFF2-40B4-BE49-F238E27FC236}">
                  <a16:creationId xmlns:a16="http://schemas.microsoft.com/office/drawing/2014/main" id="{9DB976A5-86C2-7147-B8EA-A8D394D4C604}"/>
                </a:ext>
              </a:extLst>
            </p:cNvPr>
            <p:cNvSpPr/>
            <p:nvPr/>
          </p:nvSpPr>
          <p:spPr>
            <a:xfrm>
              <a:off x="6911504" y="3810489"/>
              <a:ext cx="182974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" name="Bent Arrow 1248">
              <a:extLst>
                <a:ext uri="{FF2B5EF4-FFF2-40B4-BE49-F238E27FC236}">
                  <a16:creationId xmlns:a16="http://schemas.microsoft.com/office/drawing/2014/main" id="{EB130264-46A6-2D42-BC8D-74F5AE81F56E}"/>
                </a:ext>
              </a:extLst>
            </p:cNvPr>
            <p:cNvSpPr/>
            <p:nvPr/>
          </p:nvSpPr>
          <p:spPr>
            <a:xfrm flipV="1">
              <a:off x="6911504" y="3925054"/>
              <a:ext cx="241624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0" name="Bent Arrow 1249">
              <a:extLst>
                <a:ext uri="{FF2B5EF4-FFF2-40B4-BE49-F238E27FC236}">
                  <a16:creationId xmlns:a16="http://schemas.microsoft.com/office/drawing/2014/main" id="{391233E6-3203-844B-BE67-A1BD0983B47A}"/>
                </a:ext>
              </a:extLst>
            </p:cNvPr>
            <p:cNvSpPr/>
            <p:nvPr/>
          </p:nvSpPr>
          <p:spPr>
            <a:xfrm>
              <a:off x="7098562" y="3676881"/>
              <a:ext cx="150090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1" name="Bent Arrow 1250">
              <a:extLst>
                <a:ext uri="{FF2B5EF4-FFF2-40B4-BE49-F238E27FC236}">
                  <a16:creationId xmlns:a16="http://schemas.microsoft.com/office/drawing/2014/main" id="{D1B9A3B8-6BC8-7948-AD67-7569362CF631}"/>
                </a:ext>
              </a:extLst>
            </p:cNvPr>
            <p:cNvSpPr/>
            <p:nvPr/>
          </p:nvSpPr>
          <p:spPr>
            <a:xfrm flipV="1">
              <a:off x="7098562" y="3791446"/>
              <a:ext cx="97489" cy="13360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2" name="Oval 1251">
              <a:extLst>
                <a:ext uri="{FF2B5EF4-FFF2-40B4-BE49-F238E27FC236}">
                  <a16:creationId xmlns:a16="http://schemas.microsoft.com/office/drawing/2014/main" id="{7033156C-E5B4-8241-AFB5-B09604C22FDE}"/>
                </a:ext>
              </a:extLst>
            </p:cNvPr>
            <p:cNvSpPr>
              <a:spLocks/>
            </p:cNvSpPr>
            <p:nvPr/>
          </p:nvSpPr>
          <p:spPr>
            <a:xfrm>
              <a:off x="7306582" y="4429408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Bent Arrow 1252">
              <a:extLst>
                <a:ext uri="{FF2B5EF4-FFF2-40B4-BE49-F238E27FC236}">
                  <a16:creationId xmlns:a16="http://schemas.microsoft.com/office/drawing/2014/main" id="{8E8E6803-98A4-E544-8E25-18BEF618C414}"/>
                </a:ext>
              </a:extLst>
            </p:cNvPr>
            <p:cNvSpPr/>
            <p:nvPr/>
          </p:nvSpPr>
          <p:spPr>
            <a:xfrm flipV="1">
              <a:off x="6792921" y="4471652"/>
              <a:ext cx="280855" cy="2032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4" name="Bent Arrow 1253">
              <a:extLst>
                <a:ext uri="{FF2B5EF4-FFF2-40B4-BE49-F238E27FC236}">
                  <a16:creationId xmlns:a16="http://schemas.microsoft.com/office/drawing/2014/main" id="{AB3BEC59-92D5-9042-8409-87843E76AFC9}"/>
                </a:ext>
              </a:extLst>
            </p:cNvPr>
            <p:cNvSpPr/>
            <p:nvPr/>
          </p:nvSpPr>
          <p:spPr>
            <a:xfrm>
              <a:off x="6794026" y="4257838"/>
              <a:ext cx="102741" cy="2138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5" name="Bent Arrow 1254">
              <a:extLst>
                <a:ext uri="{FF2B5EF4-FFF2-40B4-BE49-F238E27FC236}">
                  <a16:creationId xmlns:a16="http://schemas.microsoft.com/office/drawing/2014/main" id="{C1A08C10-C55E-8143-A92B-08B9D49E9F14}"/>
                </a:ext>
              </a:extLst>
            </p:cNvPr>
            <p:cNvSpPr/>
            <p:nvPr/>
          </p:nvSpPr>
          <p:spPr>
            <a:xfrm>
              <a:off x="6896767" y="4142659"/>
              <a:ext cx="451015" cy="11206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6" name="Bent Arrow 1255">
              <a:extLst>
                <a:ext uri="{FF2B5EF4-FFF2-40B4-BE49-F238E27FC236}">
                  <a16:creationId xmlns:a16="http://schemas.microsoft.com/office/drawing/2014/main" id="{09096C03-CF85-AE47-8DD2-330CA485E2BE}"/>
                </a:ext>
              </a:extLst>
            </p:cNvPr>
            <p:cNvSpPr/>
            <p:nvPr/>
          </p:nvSpPr>
          <p:spPr>
            <a:xfrm flipV="1">
              <a:off x="6896767" y="4257226"/>
              <a:ext cx="291055" cy="934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7" name="Bent Arrow 1256">
              <a:extLst>
                <a:ext uri="{FF2B5EF4-FFF2-40B4-BE49-F238E27FC236}">
                  <a16:creationId xmlns:a16="http://schemas.microsoft.com/office/drawing/2014/main" id="{14D8FA2F-267E-4B47-AEA3-57964AD526FC}"/>
                </a:ext>
              </a:extLst>
            </p:cNvPr>
            <p:cNvSpPr/>
            <p:nvPr/>
          </p:nvSpPr>
          <p:spPr>
            <a:xfrm>
              <a:off x="7073776" y="4545022"/>
              <a:ext cx="111172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8" name="Bent Arrow 1257">
              <a:extLst>
                <a:ext uri="{FF2B5EF4-FFF2-40B4-BE49-F238E27FC236}">
                  <a16:creationId xmlns:a16="http://schemas.microsoft.com/office/drawing/2014/main" id="{66CE1CE8-0AC8-1249-A3A3-40421B81FDBA}"/>
                </a:ext>
              </a:extLst>
            </p:cNvPr>
            <p:cNvSpPr/>
            <p:nvPr/>
          </p:nvSpPr>
          <p:spPr>
            <a:xfrm flipV="1">
              <a:off x="7073776" y="4659587"/>
              <a:ext cx="201626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9" name="Bent Arrow 1258">
              <a:extLst>
                <a:ext uri="{FF2B5EF4-FFF2-40B4-BE49-F238E27FC236}">
                  <a16:creationId xmlns:a16="http://schemas.microsoft.com/office/drawing/2014/main" id="{EC05DE86-4996-A947-AD25-2C8289F9034B}"/>
                </a:ext>
              </a:extLst>
            </p:cNvPr>
            <p:cNvSpPr/>
            <p:nvPr/>
          </p:nvSpPr>
          <p:spPr>
            <a:xfrm>
              <a:off x="7186055" y="4455008"/>
              <a:ext cx="125607" cy="12207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0" name="Bent Arrow 1259">
              <a:extLst>
                <a:ext uri="{FF2B5EF4-FFF2-40B4-BE49-F238E27FC236}">
                  <a16:creationId xmlns:a16="http://schemas.microsoft.com/office/drawing/2014/main" id="{12B8EA38-E30F-F040-A822-EFD9B3D20175}"/>
                </a:ext>
              </a:extLst>
            </p:cNvPr>
            <p:cNvSpPr/>
            <p:nvPr/>
          </p:nvSpPr>
          <p:spPr>
            <a:xfrm flipV="1">
              <a:off x="7186053" y="4525979"/>
              <a:ext cx="188568" cy="11979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2A261B48-556D-3F45-BB84-49EDAE30CD28}"/>
                </a:ext>
              </a:extLst>
            </p:cNvPr>
            <p:cNvSpPr>
              <a:spLocks/>
            </p:cNvSpPr>
            <p:nvPr/>
          </p:nvSpPr>
          <p:spPr>
            <a:xfrm>
              <a:off x="7352856" y="4615005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3EAEB9E5-CB77-CF4D-A1E9-2B938D0BBC4E}"/>
                </a:ext>
              </a:extLst>
            </p:cNvPr>
            <p:cNvSpPr>
              <a:spLocks/>
            </p:cNvSpPr>
            <p:nvPr/>
          </p:nvSpPr>
          <p:spPr>
            <a:xfrm>
              <a:off x="7127977" y="4039629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Bent Arrow 1263">
              <a:extLst>
                <a:ext uri="{FF2B5EF4-FFF2-40B4-BE49-F238E27FC236}">
                  <a16:creationId xmlns:a16="http://schemas.microsoft.com/office/drawing/2014/main" id="{94E74831-E86F-5541-8C42-E1BF878E51AB}"/>
                </a:ext>
              </a:extLst>
            </p:cNvPr>
            <p:cNvSpPr/>
            <p:nvPr/>
          </p:nvSpPr>
          <p:spPr>
            <a:xfrm flipV="1">
              <a:off x="6606464" y="4973526"/>
              <a:ext cx="117427" cy="27125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35544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5" name="Bent Arrow 1264">
              <a:extLst>
                <a:ext uri="{FF2B5EF4-FFF2-40B4-BE49-F238E27FC236}">
                  <a16:creationId xmlns:a16="http://schemas.microsoft.com/office/drawing/2014/main" id="{F138774C-D9A5-944C-8947-A84B43448EB0}"/>
                </a:ext>
              </a:extLst>
            </p:cNvPr>
            <p:cNvSpPr/>
            <p:nvPr/>
          </p:nvSpPr>
          <p:spPr>
            <a:xfrm>
              <a:off x="6842125" y="5282373"/>
              <a:ext cx="158774" cy="231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6" name="Bent Arrow 1265">
              <a:extLst>
                <a:ext uri="{FF2B5EF4-FFF2-40B4-BE49-F238E27FC236}">
                  <a16:creationId xmlns:a16="http://schemas.microsoft.com/office/drawing/2014/main" id="{E6CE94F5-7DB3-904C-BB35-21B9BABE87B1}"/>
                </a:ext>
              </a:extLst>
            </p:cNvPr>
            <p:cNvSpPr/>
            <p:nvPr/>
          </p:nvSpPr>
          <p:spPr>
            <a:xfrm flipV="1">
              <a:off x="6842125" y="5494474"/>
              <a:ext cx="275485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7" name="Bent Arrow 1266">
              <a:extLst>
                <a:ext uri="{FF2B5EF4-FFF2-40B4-BE49-F238E27FC236}">
                  <a16:creationId xmlns:a16="http://schemas.microsoft.com/office/drawing/2014/main" id="{DC20A2AD-A97E-1E4B-8338-EA6E58A7C11A}"/>
                </a:ext>
              </a:extLst>
            </p:cNvPr>
            <p:cNvSpPr/>
            <p:nvPr/>
          </p:nvSpPr>
          <p:spPr>
            <a:xfrm flipV="1">
              <a:off x="7117610" y="5750381"/>
              <a:ext cx="178201" cy="13924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8" name="Bent Arrow 1267">
              <a:extLst>
                <a:ext uri="{FF2B5EF4-FFF2-40B4-BE49-F238E27FC236}">
                  <a16:creationId xmlns:a16="http://schemas.microsoft.com/office/drawing/2014/main" id="{6008D529-478E-E640-8A17-594D0160BE53}"/>
                </a:ext>
              </a:extLst>
            </p:cNvPr>
            <p:cNvSpPr/>
            <p:nvPr/>
          </p:nvSpPr>
          <p:spPr>
            <a:xfrm>
              <a:off x="7000288" y="5161791"/>
              <a:ext cx="62458" cy="13111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69" name="Bent Arrow 1268">
              <a:extLst>
                <a:ext uri="{FF2B5EF4-FFF2-40B4-BE49-F238E27FC236}">
                  <a16:creationId xmlns:a16="http://schemas.microsoft.com/office/drawing/2014/main" id="{A022FAFC-C2E6-8943-8504-101CCC528D82}"/>
                </a:ext>
              </a:extLst>
            </p:cNvPr>
            <p:cNvSpPr/>
            <p:nvPr/>
          </p:nvSpPr>
          <p:spPr>
            <a:xfrm flipV="1">
              <a:off x="7000288" y="5285416"/>
              <a:ext cx="303939" cy="96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0" name="Bent Arrow 1269">
              <a:extLst>
                <a:ext uri="{FF2B5EF4-FFF2-40B4-BE49-F238E27FC236}">
                  <a16:creationId xmlns:a16="http://schemas.microsoft.com/office/drawing/2014/main" id="{65B954F8-EBC3-C04B-90C1-0BAFA9BCC9E1}"/>
                </a:ext>
              </a:extLst>
            </p:cNvPr>
            <p:cNvSpPr/>
            <p:nvPr/>
          </p:nvSpPr>
          <p:spPr>
            <a:xfrm>
              <a:off x="7068950" y="5098065"/>
              <a:ext cx="192172" cy="644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1" name="Bent Arrow 1270">
              <a:extLst>
                <a:ext uri="{FF2B5EF4-FFF2-40B4-BE49-F238E27FC236}">
                  <a16:creationId xmlns:a16="http://schemas.microsoft.com/office/drawing/2014/main" id="{B644FE69-51AC-E54D-941C-BDA645CDB5BD}"/>
                </a:ext>
              </a:extLst>
            </p:cNvPr>
            <p:cNvSpPr/>
            <p:nvPr/>
          </p:nvSpPr>
          <p:spPr>
            <a:xfrm flipV="1">
              <a:off x="7067877" y="5157645"/>
              <a:ext cx="232791" cy="6668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2" name="Bent Arrow 1271">
              <a:extLst>
                <a:ext uri="{FF2B5EF4-FFF2-40B4-BE49-F238E27FC236}">
                  <a16:creationId xmlns:a16="http://schemas.microsoft.com/office/drawing/2014/main" id="{4E7D38B5-53EE-A84F-A71F-092D5F80A454}"/>
                </a:ext>
              </a:extLst>
            </p:cNvPr>
            <p:cNvSpPr/>
            <p:nvPr/>
          </p:nvSpPr>
          <p:spPr>
            <a:xfrm>
              <a:off x="7117610" y="5587233"/>
              <a:ext cx="161257" cy="16716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3" name="Bent Arrow 1272">
              <a:extLst>
                <a:ext uri="{FF2B5EF4-FFF2-40B4-BE49-F238E27FC236}">
                  <a16:creationId xmlns:a16="http://schemas.microsoft.com/office/drawing/2014/main" id="{A9A13F31-EA0D-A041-958A-D5D34C485D8F}"/>
                </a:ext>
              </a:extLst>
            </p:cNvPr>
            <p:cNvSpPr/>
            <p:nvPr/>
          </p:nvSpPr>
          <p:spPr>
            <a:xfrm>
              <a:off x="7277267" y="5484296"/>
              <a:ext cx="192172" cy="1386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4" name="Bent Arrow 1273">
              <a:extLst>
                <a:ext uri="{FF2B5EF4-FFF2-40B4-BE49-F238E27FC236}">
                  <a16:creationId xmlns:a16="http://schemas.microsoft.com/office/drawing/2014/main" id="{08677463-5D5A-5442-A810-3C97B3F62991}"/>
                </a:ext>
              </a:extLst>
            </p:cNvPr>
            <p:cNvSpPr/>
            <p:nvPr/>
          </p:nvSpPr>
          <p:spPr>
            <a:xfrm flipV="1">
              <a:off x="7277266" y="5571823"/>
              <a:ext cx="232791" cy="9172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E4A5F13A-FEE3-FA4B-9FFF-36BC74DD94D4}"/>
                </a:ext>
              </a:extLst>
            </p:cNvPr>
            <p:cNvSpPr>
              <a:spLocks/>
            </p:cNvSpPr>
            <p:nvPr/>
          </p:nvSpPr>
          <p:spPr>
            <a:xfrm>
              <a:off x="7448339" y="5454039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FECA401A-6F3C-8741-9D63-D61EB0F182CC}"/>
                </a:ext>
              </a:extLst>
            </p:cNvPr>
            <p:cNvSpPr>
              <a:spLocks/>
            </p:cNvSpPr>
            <p:nvPr/>
          </p:nvSpPr>
          <p:spPr>
            <a:xfrm>
              <a:off x="7493561" y="5639084"/>
              <a:ext cx="59145" cy="55198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93" name="Bent Arrow 1692">
              <a:extLst>
                <a:ext uri="{FF2B5EF4-FFF2-40B4-BE49-F238E27FC236}">
                  <a16:creationId xmlns:a16="http://schemas.microsoft.com/office/drawing/2014/main" id="{CC0F9842-0561-5D43-BC32-256525BD5ADC}"/>
                </a:ext>
              </a:extLst>
            </p:cNvPr>
            <p:cNvSpPr/>
            <p:nvPr/>
          </p:nvSpPr>
          <p:spPr>
            <a:xfrm>
              <a:off x="7296098" y="5772426"/>
              <a:ext cx="104320" cy="11578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4" name="Bent Arrow 1693">
              <a:extLst>
                <a:ext uri="{FF2B5EF4-FFF2-40B4-BE49-F238E27FC236}">
                  <a16:creationId xmlns:a16="http://schemas.microsoft.com/office/drawing/2014/main" id="{538E4DF8-BEAC-5E4C-87CA-609363D29405}"/>
                </a:ext>
              </a:extLst>
            </p:cNvPr>
            <p:cNvSpPr/>
            <p:nvPr/>
          </p:nvSpPr>
          <p:spPr>
            <a:xfrm flipV="1">
              <a:off x="7296098" y="5887097"/>
              <a:ext cx="167251" cy="9614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5" name="Bent Arrow 1694">
              <a:extLst>
                <a:ext uri="{FF2B5EF4-FFF2-40B4-BE49-F238E27FC236}">
                  <a16:creationId xmlns:a16="http://schemas.microsoft.com/office/drawing/2014/main" id="{530C4EAA-0D40-CA45-B192-B4797603B1D4}"/>
                </a:ext>
              </a:extLst>
            </p:cNvPr>
            <p:cNvSpPr/>
            <p:nvPr/>
          </p:nvSpPr>
          <p:spPr>
            <a:xfrm>
              <a:off x="6727825" y="4975012"/>
              <a:ext cx="78975" cy="26861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96" name="Bent Arrow 1695">
              <a:extLst>
                <a:ext uri="{FF2B5EF4-FFF2-40B4-BE49-F238E27FC236}">
                  <a16:creationId xmlns:a16="http://schemas.microsoft.com/office/drawing/2014/main" id="{9316DF51-E527-4345-A129-6E011AAEB623}"/>
                </a:ext>
              </a:extLst>
            </p:cNvPr>
            <p:cNvSpPr/>
            <p:nvPr/>
          </p:nvSpPr>
          <p:spPr>
            <a:xfrm flipV="1">
              <a:off x="6727826" y="5224599"/>
              <a:ext cx="120650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699" name="Group 1698">
              <a:extLst>
                <a:ext uri="{FF2B5EF4-FFF2-40B4-BE49-F238E27FC236}">
                  <a16:creationId xmlns:a16="http://schemas.microsoft.com/office/drawing/2014/main" id="{6D9B87D3-EA9B-A34F-93DE-831A1FCA9574}"/>
                </a:ext>
              </a:extLst>
            </p:cNvPr>
            <p:cNvGrpSpPr/>
            <p:nvPr/>
          </p:nvGrpSpPr>
          <p:grpSpPr>
            <a:xfrm flipV="1">
              <a:off x="6814950" y="4868041"/>
              <a:ext cx="167251" cy="210816"/>
              <a:chOff x="6814950" y="4868041"/>
              <a:chExt cx="167251" cy="210816"/>
            </a:xfrm>
          </p:grpSpPr>
          <p:sp>
            <p:nvSpPr>
              <p:cNvPr id="1697" name="Bent Arrow 1696">
                <a:extLst>
                  <a:ext uri="{FF2B5EF4-FFF2-40B4-BE49-F238E27FC236}">
                    <a16:creationId xmlns:a16="http://schemas.microsoft.com/office/drawing/2014/main" id="{2B7BE6A8-30E8-2F4A-8AC4-F9978EE864D1}"/>
                  </a:ext>
                </a:extLst>
              </p:cNvPr>
              <p:cNvSpPr/>
              <p:nvPr/>
            </p:nvSpPr>
            <p:spPr>
              <a:xfrm>
                <a:off x="6814950" y="4868041"/>
                <a:ext cx="104320" cy="115789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98" name="Bent Arrow 1697">
                <a:extLst>
                  <a:ext uri="{FF2B5EF4-FFF2-40B4-BE49-F238E27FC236}">
                    <a16:creationId xmlns:a16="http://schemas.microsoft.com/office/drawing/2014/main" id="{2393B4B7-8A4C-A849-A3F6-3F75B8A694AB}"/>
                  </a:ext>
                </a:extLst>
              </p:cNvPr>
              <p:cNvSpPr/>
              <p:nvPr/>
            </p:nvSpPr>
            <p:spPr>
              <a:xfrm flipV="1">
                <a:off x="6814950" y="4982712"/>
                <a:ext cx="167251" cy="96145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724" name="Group 1723">
            <a:extLst>
              <a:ext uri="{FF2B5EF4-FFF2-40B4-BE49-F238E27FC236}">
                <a16:creationId xmlns:a16="http://schemas.microsoft.com/office/drawing/2014/main" id="{F397DF2D-836D-6246-A0D4-BE38F250F952}"/>
              </a:ext>
            </a:extLst>
          </p:cNvPr>
          <p:cNvGrpSpPr/>
          <p:nvPr/>
        </p:nvGrpSpPr>
        <p:grpSpPr>
          <a:xfrm>
            <a:off x="185724" y="1451230"/>
            <a:ext cx="1509967" cy="1368140"/>
            <a:chOff x="455523" y="3730053"/>
            <a:chExt cx="1220873" cy="2556446"/>
          </a:xfrm>
          <a:effectLst/>
        </p:grpSpPr>
        <p:sp>
          <p:nvSpPr>
            <p:cNvPr id="1700" name="Bent Arrow 1699">
              <a:extLst>
                <a:ext uri="{FF2B5EF4-FFF2-40B4-BE49-F238E27FC236}">
                  <a16:creationId xmlns:a16="http://schemas.microsoft.com/office/drawing/2014/main" id="{F4026F06-6FCB-714C-9CA2-15EE73E3887F}"/>
                </a:ext>
              </a:extLst>
            </p:cNvPr>
            <p:cNvSpPr/>
            <p:nvPr/>
          </p:nvSpPr>
          <p:spPr>
            <a:xfrm>
              <a:off x="455523" y="3864289"/>
              <a:ext cx="760295" cy="384598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1" name="Bent Arrow 1700">
              <a:extLst>
                <a:ext uri="{FF2B5EF4-FFF2-40B4-BE49-F238E27FC236}">
                  <a16:creationId xmlns:a16="http://schemas.microsoft.com/office/drawing/2014/main" id="{42F11B55-3E09-404F-B13F-C028B02B0382}"/>
                </a:ext>
              </a:extLst>
            </p:cNvPr>
            <p:cNvSpPr/>
            <p:nvPr/>
          </p:nvSpPr>
          <p:spPr>
            <a:xfrm>
              <a:off x="1220692" y="3730053"/>
              <a:ext cx="231309" cy="15638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2" name="Bent Arrow 1701">
              <a:extLst>
                <a:ext uri="{FF2B5EF4-FFF2-40B4-BE49-F238E27FC236}">
                  <a16:creationId xmlns:a16="http://schemas.microsoft.com/office/drawing/2014/main" id="{BEB967C3-DB46-1149-8254-FC1FF6449E50}"/>
                </a:ext>
              </a:extLst>
            </p:cNvPr>
            <p:cNvSpPr/>
            <p:nvPr/>
          </p:nvSpPr>
          <p:spPr>
            <a:xfrm flipV="1">
              <a:off x="1219614" y="3867433"/>
              <a:ext cx="179066" cy="18973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3" name="Bent Arrow 1702">
              <a:extLst>
                <a:ext uri="{FF2B5EF4-FFF2-40B4-BE49-F238E27FC236}">
                  <a16:creationId xmlns:a16="http://schemas.microsoft.com/office/drawing/2014/main" id="{6604D195-3618-B442-9AD4-CD10E2F5218F}"/>
                </a:ext>
              </a:extLst>
            </p:cNvPr>
            <p:cNvSpPr/>
            <p:nvPr/>
          </p:nvSpPr>
          <p:spPr>
            <a:xfrm flipV="1">
              <a:off x="455523" y="4218257"/>
              <a:ext cx="175042" cy="78645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4" name="Bent Arrow 1703">
              <a:extLst>
                <a:ext uri="{FF2B5EF4-FFF2-40B4-BE49-F238E27FC236}">
                  <a16:creationId xmlns:a16="http://schemas.microsoft.com/office/drawing/2014/main" id="{9423EBD2-3C0E-964D-83ED-841B543DC0F3}"/>
                </a:ext>
              </a:extLst>
            </p:cNvPr>
            <p:cNvSpPr/>
            <p:nvPr/>
          </p:nvSpPr>
          <p:spPr>
            <a:xfrm>
              <a:off x="623543" y="4428722"/>
              <a:ext cx="288888" cy="57163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5" name="Bent Arrow 1704">
              <a:extLst>
                <a:ext uri="{FF2B5EF4-FFF2-40B4-BE49-F238E27FC236}">
                  <a16:creationId xmlns:a16="http://schemas.microsoft.com/office/drawing/2014/main" id="{EE12ABED-32A2-FD47-BDF4-48E02D30D3B1}"/>
                </a:ext>
              </a:extLst>
            </p:cNvPr>
            <p:cNvSpPr/>
            <p:nvPr/>
          </p:nvSpPr>
          <p:spPr>
            <a:xfrm flipV="1">
              <a:off x="621905" y="4997353"/>
              <a:ext cx="89014" cy="4023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6" name="Bent Arrow 1705">
              <a:extLst>
                <a:ext uri="{FF2B5EF4-FFF2-40B4-BE49-F238E27FC236}">
                  <a16:creationId xmlns:a16="http://schemas.microsoft.com/office/drawing/2014/main" id="{FDF0DC6C-F31E-8E41-BE4E-4BA30311DA2C}"/>
                </a:ext>
              </a:extLst>
            </p:cNvPr>
            <p:cNvSpPr/>
            <p:nvPr/>
          </p:nvSpPr>
          <p:spPr>
            <a:xfrm>
              <a:off x="912431" y="4260178"/>
              <a:ext cx="656564" cy="16854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7" name="Bent Arrow 1706">
              <a:extLst>
                <a:ext uri="{FF2B5EF4-FFF2-40B4-BE49-F238E27FC236}">
                  <a16:creationId xmlns:a16="http://schemas.microsoft.com/office/drawing/2014/main" id="{913C6930-D62A-CF44-9B1E-3AD8C2713BF6}"/>
                </a:ext>
              </a:extLst>
            </p:cNvPr>
            <p:cNvSpPr/>
            <p:nvPr/>
          </p:nvSpPr>
          <p:spPr>
            <a:xfrm flipV="1">
              <a:off x="911196" y="4424553"/>
              <a:ext cx="125854" cy="18034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8" name="Bent Arrow 1707">
              <a:extLst>
                <a:ext uri="{FF2B5EF4-FFF2-40B4-BE49-F238E27FC236}">
                  <a16:creationId xmlns:a16="http://schemas.microsoft.com/office/drawing/2014/main" id="{76895EDA-E7E7-B748-80AD-CA18020221E6}"/>
                </a:ext>
              </a:extLst>
            </p:cNvPr>
            <p:cNvSpPr/>
            <p:nvPr/>
          </p:nvSpPr>
          <p:spPr>
            <a:xfrm>
              <a:off x="1041002" y="4435949"/>
              <a:ext cx="359905" cy="16895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09" name="Bent Arrow 1708">
              <a:extLst>
                <a:ext uri="{FF2B5EF4-FFF2-40B4-BE49-F238E27FC236}">
                  <a16:creationId xmlns:a16="http://schemas.microsoft.com/office/drawing/2014/main" id="{DE72D586-2BF6-1646-87F9-B6A6480A4D6D}"/>
                </a:ext>
              </a:extLst>
            </p:cNvPr>
            <p:cNvSpPr/>
            <p:nvPr/>
          </p:nvSpPr>
          <p:spPr>
            <a:xfrm flipV="1">
              <a:off x="1040523" y="4599219"/>
              <a:ext cx="484459" cy="13999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0" name="Bent Arrow 1709">
              <a:extLst>
                <a:ext uri="{FF2B5EF4-FFF2-40B4-BE49-F238E27FC236}">
                  <a16:creationId xmlns:a16="http://schemas.microsoft.com/office/drawing/2014/main" id="{D3EB8C0B-D018-994C-B58D-890BDF73E881}"/>
                </a:ext>
              </a:extLst>
            </p:cNvPr>
            <p:cNvSpPr/>
            <p:nvPr/>
          </p:nvSpPr>
          <p:spPr>
            <a:xfrm>
              <a:off x="971525" y="5457342"/>
              <a:ext cx="326018" cy="25408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1" name="Bent Arrow 1710">
              <a:extLst>
                <a:ext uri="{FF2B5EF4-FFF2-40B4-BE49-F238E27FC236}">
                  <a16:creationId xmlns:a16="http://schemas.microsoft.com/office/drawing/2014/main" id="{0AA75944-0B11-4442-B1EB-61C045C80B32}"/>
                </a:ext>
              </a:extLst>
            </p:cNvPr>
            <p:cNvSpPr/>
            <p:nvPr/>
          </p:nvSpPr>
          <p:spPr>
            <a:xfrm flipV="1">
              <a:off x="971976" y="5712611"/>
              <a:ext cx="71142" cy="2825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2" name="Bent Arrow 1711">
              <a:extLst>
                <a:ext uri="{FF2B5EF4-FFF2-40B4-BE49-F238E27FC236}">
                  <a16:creationId xmlns:a16="http://schemas.microsoft.com/office/drawing/2014/main" id="{859FA7BA-9529-BB48-9073-148A97EE76B2}"/>
                </a:ext>
              </a:extLst>
            </p:cNvPr>
            <p:cNvSpPr/>
            <p:nvPr/>
          </p:nvSpPr>
          <p:spPr>
            <a:xfrm>
              <a:off x="1037996" y="5835516"/>
              <a:ext cx="396347" cy="19361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3" name="Bent Arrow 1712">
              <a:extLst>
                <a:ext uri="{FF2B5EF4-FFF2-40B4-BE49-F238E27FC236}">
                  <a16:creationId xmlns:a16="http://schemas.microsoft.com/office/drawing/2014/main" id="{C213C6B0-F3C4-2444-B1B4-8DDE62FE8B38}"/>
                </a:ext>
              </a:extLst>
            </p:cNvPr>
            <p:cNvSpPr/>
            <p:nvPr/>
          </p:nvSpPr>
          <p:spPr>
            <a:xfrm flipV="1">
              <a:off x="1037998" y="6023769"/>
              <a:ext cx="466126" cy="16945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4" name="Bent Arrow 1713">
              <a:extLst>
                <a:ext uri="{FF2B5EF4-FFF2-40B4-BE49-F238E27FC236}">
                  <a16:creationId xmlns:a16="http://schemas.microsoft.com/office/drawing/2014/main" id="{D651594D-ACE2-FF41-8773-372177892E76}"/>
                </a:ext>
              </a:extLst>
            </p:cNvPr>
            <p:cNvSpPr/>
            <p:nvPr/>
          </p:nvSpPr>
          <p:spPr>
            <a:xfrm>
              <a:off x="1297543" y="5260380"/>
              <a:ext cx="198961" cy="1859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5" name="Bent Arrow 1714">
              <a:extLst>
                <a:ext uri="{FF2B5EF4-FFF2-40B4-BE49-F238E27FC236}">
                  <a16:creationId xmlns:a16="http://schemas.microsoft.com/office/drawing/2014/main" id="{5C1AEBF7-27E2-894C-BF59-C3718C43C285}"/>
                </a:ext>
              </a:extLst>
            </p:cNvPr>
            <p:cNvSpPr/>
            <p:nvPr/>
          </p:nvSpPr>
          <p:spPr>
            <a:xfrm flipV="1">
              <a:off x="1297543" y="5443248"/>
              <a:ext cx="258766" cy="16273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6" name="Bent Arrow 1715">
              <a:extLst>
                <a:ext uri="{FF2B5EF4-FFF2-40B4-BE49-F238E27FC236}">
                  <a16:creationId xmlns:a16="http://schemas.microsoft.com/office/drawing/2014/main" id="{97CE870E-2594-4C4A-A259-EC5F8291C686}"/>
                </a:ext>
              </a:extLst>
            </p:cNvPr>
            <p:cNvSpPr/>
            <p:nvPr/>
          </p:nvSpPr>
          <p:spPr>
            <a:xfrm>
              <a:off x="1495552" y="5127456"/>
              <a:ext cx="85997" cy="13969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7" name="Bent Arrow 1716">
              <a:extLst>
                <a:ext uri="{FF2B5EF4-FFF2-40B4-BE49-F238E27FC236}">
                  <a16:creationId xmlns:a16="http://schemas.microsoft.com/office/drawing/2014/main" id="{4F31B6F5-2E3C-104D-B2A2-339EE6E75235}"/>
                </a:ext>
              </a:extLst>
            </p:cNvPr>
            <p:cNvSpPr/>
            <p:nvPr/>
          </p:nvSpPr>
          <p:spPr>
            <a:xfrm flipV="1">
              <a:off x="1497214" y="5261097"/>
              <a:ext cx="176418" cy="12051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8" name="Bent Arrow 1717">
              <a:extLst>
                <a:ext uri="{FF2B5EF4-FFF2-40B4-BE49-F238E27FC236}">
                  <a16:creationId xmlns:a16="http://schemas.microsoft.com/office/drawing/2014/main" id="{28F8C1BC-15B3-844A-BECA-A43513F8FCEA}"/>
                </a:ext>
              </a:extLst>
            </p:cNvPr>
            <p:cNvSpPr/>
            <p:nvPr/>
          </p:nvSpPr>
          <p:spPr>
            <a:xfrm>
              <a:off x="710919" y="5056106"/>
              <a:ext cx="255565" cy="43875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19" name="Bent Arrow 1718">
              <a:extLst>
                <a:ext uri="{FF2B5EF4-FFF2-40B4-BE49-F238E27FC236}">
                  <a16:creationId xmlns:a16="http://schemas.microsoft.com/office/drawing/2014/main" id="{B10921D1-3170-EF43-BBB7-D6522721D42F}"/>
                </a:ext>
              </a:extLst>
            </p:cNvPr>
            <p:cNvSpPr/>
            <p:nvPr/>
          </p:nvSpPr>
          <p:spPr>
            <a:xfrm flipV="1">
              <a:off x="710920" y="5329371"/>
              <a:ext cx="265649" cy="38967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0" name="Bent Arrow 1719">
              <a:extLst>
                <a:ext uri="{FF2B5EF4-FFF2-40B4-BE49-F238E27FC236}">
                  <a16:creationId xmlns:a16="http://schemas.microsoft.com/office/drawing/2014/main" id="{5A9C52B7-508E-4442-BBBC-751DA5849FDF}"/>
                </a:ext>
              </a:extLst>
            </p:cNvPr>
            <p:cNvSpPr/>
            <p:nvPr/>
          </p:nvSpPr>
          <p:spPr>
            <a:xfrm>
              <a:off x="1509145" y="6058735"/>
              <a:ext cx="104320" cy="12736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1" name="Bent Arrow 1720">
              <a:extLst>
                <a:ext uri="{FF2B5EF4-FFF2-40B4-BE49-F238E27FC236}">
                  <a16:creationId xmlns:a16="http://schemas.microsoft.com/office/drawing/2014/main" id="{B9E5E886-99E1-514E-AB1B-FB82312B2E96}"/>
                </a:ext>
              </a:extLst>
            </p:cNvPr>
            <p:cNvSpPr/>
            <p:nvPr/>
          </p:nvSpPr>
          <p:spPr>
            <a:xfrm flipV="1">
              <a:off x="1509145" y="6180741"/>
              <a:ext cx="167251" cy="1057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2" name="Bent Arrow 1721">
              <a:extLst>
                <a:ext uri="{FF2B5EF4-FFF2-40B4-BE49-F238E27FC236}">
                  <a16:creationId xmlns:a16="http://schemas.microsoft.com/office/drawing/2014/main" id="{4C14007F-6805-4C4D-918E-6E80D87216F2}"/>
                </a:ext>
              </a:extLst>
            </p:cNvPr>
            <p:cNvSpPr/>
            <p:nvPr/>
          </p:nvSpPr>
          <p:spPr>
            <a:xfrm>
              <a:off x="967227" y="4943762"/>
              <a:ext cx="236098" cy="12736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3" name="Bent Arrow 1722">
              <a:extLst>
                <a:ext uri="{FF2B5EF4-FFF2-40B4-BE49-F238E27FC236}">
                  <a16:creationId xmlns:a16="http://schemas.microsoft.com/office/drawing/2014/main" id="{65139349-9A21-C448-9735-ED3161D0FA4E}"/>
                </a:ext>
              </a:extLst>
            </p:cNvPr>
            <p:cNvSpPr/>
            <p:nvPr/>
          </p:nvSpPr>
          <p:spPr>
            <a:xfrm flipV="1">
              <a:off x="967228" y="5065765"/>
              <a:ext cx="140848" cy="10575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3CFBDBE0-1AD9-2E43-8A19-AC1F7334F02E}"/>
              </a:ext>
            </a:extLst>
          </p:cNvPr>
          <p:cNvGrpSpPr/>
          <p:nvPr/>
        </p:nvGrpSpPr>
        <p:grpSpPr>
          <a:xfrm>
            <a:off x="3074439" y="838101"/>
            <a:ext cx="1547743" cy="1962727"/>
            <a:chOff x="6491425" y="3676881"/>
            <a:chExt cx="1045368" cy="2306361"/>
          </a:xfrm>
        </p:grpSpPr>
        <p:sp>
          <p:nvSpPr>
            <p:cNvPr id="1727" name="Bent Arrow 1726">
              <a:extLst>
                <a:ext uri="{FF2B5EF4-FFF2-40B4-BE49-F238E27FC236}">
                  <a16:creationId xmlns:a16="http://schemas.microsoft.com/office/drawing/2014/main" id="{3B6C4D11-AF40-654E-90C5-6685E977A0F1}"/>
                </a:ext>
              </a:extLst>
            </p:cNvPr>
            <p:cNvSpPr/>
            <p:nvPr/>
          </p:nvSpPr>
          <p:spPr>
            <a:xfrm>
              <a:off x="6491682" y="3925304"/>
              <a:ext cx="419822" cy="504104"/>
            </a:xfrm>
            <a:prstGeom prst="bentArrow">
              <a:avLst>
                <a:gd name="adj1" fmla="val 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8" name="Bent Arrow 1727">
              <a:extLst>
                <a:ext uri="{FF2B5EF4-FFF2-40B4-BE49-F238E27FC236}">
                  <a16:creationId xmlns:a16="http://schemas.microsoft.com/office/drawing/2014/main" id="{B596DACF-A207-5447-A768-BCF6616D0574}"/>
                </a:ext>
              </a:extLst>
            </p:cNvPr>
            <p:cNvSpPr/>
            <p:nvPr/>
          </p:nvSpPr>
          <p:spPr>
            <a:xfrm flipV="1">
              <a:off x="6491425" y="4423155"/>
              <a:ext cx="119378" cy="53811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9" name="Bent Arrow 1728">
              <a:extLst>
                <a:ext uri="{FF2B5EF4-FFF2-40B4-BE49-F238E27FC236}">
                  <a16:creationId xmlns:a16="http://schemas.microsoft.com/office/drawing/2014/main" id="{9A25387D-BFC7-2E44-98B2-E8F4BAA09E7A}"/>
                </a:ext>
              </a:extLst>
            </p:cNvPr>
            <p:cNvSpPr/>
            <p:nvPr/>
          </p:nvSpPr>
          <p:spPr>
            <a:xfrm>
              <a:off x="6605773" y="4474914"/>
              <a:ext cx="193484" cy="48124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0" name="Bent Arrow 1729">
              <a:extLst>
                <a:ext uri="{FF2B5EF4-FFF2-40B4-BE49-F238E27FC236}">
                  <a16:creationId xmlns:a16="http://schemas.microsoft.com/office/drawing/2014/main" id="{181E32FE-30D9-8E4C-9AE6-083255B727C5}"/>
                </a:ext>
              </a:extLst>
            </p:cNvPr>
            <p:cNvSpPr/>
            <p:nvPr/>
          </p:nvSpPr>
          <p:spPr>
            <a:xfrm>
              <a:off x="6911504" y="3810489"/>
              <a:ext cx="182974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1" name="Bent Arrow 1730">
              <a:extLst>
                <a:ext uri="{FF2B5EF4-FFF2-40B4-BE49-F238E27FC236}">
                  <a16:creationId xmlns:a16="http://schemas.microsoft.com/office/drawing/2014/main" id="{51D977A3-B737-9740-8A51-A5BB29C4BCEA}"/>
                </a:ext>
              </a:extLst>
            </p:cNvPr>
            <p:cNvSpPr/>
            <p:nvPr/>
          </p:nvSpPr>
          <p:spPr>
            <a:xfrm flipV="1">
              <a:off x="6911504" y="3925054"/>
              <a:ext cx="241624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2" name="Bent Arrow 1731">
              <a:extLst>
                <a:ext uri="{FF2B5EF4-FFF2-40B4-BE49-F238E27FC236}">
                  <a16:creationId xmlns:a16="http://schemas.microsoft.com/office/drawing/2014/main" id="{E10A032D-B2F7-A340-A486-DA82A944FBC6}"/>
                </a:ext>
              </a:extLst>
            </p:cNvPr>
            <p:cNvSpPr/>
            <p:nvPr/>
          </p:nvSpPr>
          <p:spPr>
            <a:xfrm>
              <a:off x="7098562" y="3676881"/>
              <a:ext cx="150090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3" name="Bent Arrow 1732">
              <a:extLst>
                <a:ext uri="{FF2B5EF4-FFF2-40B4-BE49-F238E27FC236}">
                  <a16:creationId xmlns:a16="http://schemas.microsoft.com/office/drawing/2014/main" id="{A74EFCB5-5A87-9145-89DD-10BA22942C71}"/>
                </a:ext>
              </a:extLst>
            </p:cNvPr>
            <p:cNvSpPr/>
            <p:nvPr/>
          </p:nvSpPr>
          <p:spPr>
            <a:xfrm flipV="1">
              <a:off x="7098562" y="3791446"/>
              <a:ext cx="97489" cy="13360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4" name="Oval 1733">
              <a:extLst>
                <a:ext uri="{FF2B5EF4-FFF2-40B4-BE49-F238E27FC236}">
                  <a16:creationId xmlns:a16="http://schemas.microsoft.com/office/drawing/2014/main" id="{8B0E0B25-C227-384F-84A7-5400764AF0C1}"/>
                </a:ext>
              </a:extLst>
            </p:cNvPr>
            <p:cNvSpPr>
              <a:spLocks/>
            </p:cNvSpPr>
            <p:nvPr/>
          </p:nvSpPr>
          <p:spPr>
            <a:xfrm>
              <a:off x="7306582" y="4429408"/>
              <a:ext cx="43232" cy="75215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35" name="Bent Arrow 1734">
              <a:extLst>
                <a:ext uri="{FF2B5EF4-FFF2-40B4-BE49-F238E27FC236}">
                  <a16:creationId xmlns:a16="http://schemas.microsoft.com/office/drawing/2014/main" id="{B13A4C4B-9B89-354A-9B82-E8A31874F840}"/>
                </a:ext>
              </a:extLst>
            </p:cNvPr>
            <p:cNvSpPr/>
            <p:nvPr/>
          </p:nvSpPr>
          <p:spPr>
            <a:xfrm flipV="1">
              <a:off x="6792921" y="4471652"/>
              <a:ext cx="280855" cy="20325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6" name="Bent Arrow 1735">
              <a:extLst>
                <a:ext uri="{FF2B5EF4-FFF2-40B4-BE49-F238E27FC236}">
                  <a16:creationId xmlns:a16="http://schemas.microsoft.com/office/drawing/2014/main" id="{4ECDB97A-0253-AF4F-8200-0EB40B28785B}"/>
                </a:ext>
              </a:extLst>
            </p:cNvPr>
            <p:cNvSpPr/>
            <p:nvPr/>
          </p:nvSpPr>
          <p:spPr>
            <a:xfrm>
              <a:off x="6794026" y="4257838"/>
              <a:ext cx="102741" cy="2138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7" name="Bent Arrow 1736">
              <a:extLst>
                <a:ext uri="{FF2B5EF4-FFF2-40B4-BE49-F238E27FC236}">
                  <a16:creationId xmlns:a16="http://schemas.microsoft.com/office/drawing/2014/main" id="{710BE3FA-558D-DD41-863E-C41BC093ADF9}"/>
                </a:ext>
              </a:extLst>
            </p:cNvPr>
            <p:cNvSpPr/>
            <p:nvPr/>
          </p:nvSpPr>
          <p:spPr>
            <a:xfrm>
              <a:off x="6896767" y="4142659"/>
              <a:ext cx="451015" cy="11206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8" name="Bent Arrow 1737">
              <a:extLst>
                <a:ext uri="{FF2B5EF4-FFF2-40B4-BE49-F238E27FC236}">
                  <a16:creationId xmlns:a16="http://schemas.microsoft.com/office/drawing/2014/main" id="{E1B03FCC-9A79-F64F-8204-8B26A78E2B63}"/>
                </a:ext>
              </a:extLst>
            </p:cNvPr>
            <p:cNvSpPr/>
            <p:nvPr/>
          </p:nvSpPr>
          <p:spPr>
            <a:xfrm flipV="1">
              <a:off x="6896767" y="4257226"/>
              <a:ext cx="291055" cy="9340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39" name="Bent Arrow 1738">
              <a:extLst>
                <a:ext uri="{FF2B5EF4-FFF2-40B4-BE49-F238E27FC236}">
                  <a16:creationId xmlns:a16="http://schemas.microsoft.com/office/drawing/2014/main" id="{BFDE8BB9-B21F-E14F-9040-9882B234CC22}"/>
                </a:ext>
              </a:extLst>
            </p:cNvPr>
            <p:cNvSpPr/>
            <p:nvPr/>
          </p:nvSpPr>
          <p:spPr>
            <a:xfrm>
              <a:off x="7073776" y="4545022"/>
              <a:ext cx="111172" cy="16567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0" name="Bent Arrow 1739">
              <a:extLst>
                <a:ext uri="{FF2B5EF4-FFF2-40B4-BE49-F238E27FC236}">
                  <a16:creationId xmlns:a16="http://schemas.microsoft.com/office/drawing/2014/main" id="{C304AF07-7DC4-2E47-AD48-438773FD22D5}"/>
                </a:ext>
              </a:extLst>
            </p:cNvPr>
            <p:cNvSpPr/>
            <p:nvPr/>
          </p:nvSpPr>
          <p:spPr>
            <a:xfrm flipV="1">
              <a:off x="7073776" y="4659587"/>
              <a:ext cx="201626" cy="14500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1" name="Bent Arrow 1740">
              <a:extLst>
                <a:ext uri="{FF2B5EF4-FFF2-40B4-BE49-F238E27FC236}">
                  <a16:creationId xmlns:a16="http://schemas.microsoft.com/office/drawing/2014/main" id="{BF0DF807-4775-4A48-9C8C-D8A0514437BF}"/>
                </a:ext>
              </a:extLst>
            </p:cNvPr>
            <p:cNvSpPr/>
            <p:nvPr/>
          </p:nvSpPr>
          <p:spPr>
            <a:xfrm>
              <a:off x="7186055" y="4455008"/>
              <a:ext cx="125607" cy="122076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" name="Bent Arrow 1741">
              <a:extLst>
                <a:ext uri="{FF2B5EF4-FFF2-40B4-BE49-F238E27FC236}">
                  <a16:creationId xmlns:a16="http://schemas.microsoft.com/office/drawing/2014/main" id="{4EBF0EA1-F76C-224E-91FD-133E23E3AC3D}"/>
                </a:ext>
              </a:extLst>
            </p:cNvPr>
            <p:cNvSpPr/>
            <p:nvPr/>
          </p:nvSpPr>
          <p:spPr>
            <a:xfrm flipV="1">
              <a:off x="7186053" y="4525979"/>
              <a:ext cx="188568" cy="11979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" name="Oval 1742">
              <a:extLst>
                <a:ext uri="{FF2B5EF4-FFF2-40B4-BE49-F238E27FC236}">
                  <a16:creationId xmlns:a16="http://schemas.microsoft.com/office/drawing/2014/main" id="{B6FFB062-449A-A346-95CA-35480B1F2AE7}"/>
                </a:ext>
              </a:extLst>
            </p:cNvPr>
            <p:cNvSpPr>
              <a:spLocks/>
            </p:cNvSpPr>
            <p:nvPr/>
          </p:nvSpPr>
          <p:spPr>
            <a:xfrm>
              <a:off x="7352856" y="4615005"/>
              <a:ext cx="43232" cy="75215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44" name="Oval 1743">
              <a:extLst>
                <a:ext uri="{FF2B5EF4-FFF2-40B4-BE49-F238E27FC236}">
                  <a16:creationId xmlns:a16="http://schemas.microsoft.com/office/drawing/2014/main" id="{468FD30D-602D-6940-A355-26E452D369BB}"/>
                </a:ext>
              </a:extLst>
            </p:cNvPr>
            <p:cNvSpPr>
              <a:spLocks/>
            </p:cNvSpPr>
            <p:nvPr/>
          </p:nvSpPr>
          <p:spPr>
            <a:xfrm>
              <a:off x="7127977" y="4039629"/>
              <a:ext cx="43232" cy="75215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45" name="Bent Arrow 1744">
              <a:extLst>
                <a:ext uri="{FF2B5EF4-FFF2-40B4-BE49-F238E27FC236}">
                  <a16:creationId xmlns:a16="http://schemas.microsoft.com/office/drawing/2014/main" id="{535A94EB-6C65-044D-8C15-03C8DDB95D23}"/>
                </a:ext>
              </a:extLst>
            </p:cNvPr>
            <p:cNvSpPr/>
            <p:nvPr/>
          </p:nvSpPr>
          <p:spPr>
            <a:xfrm flipV="1">
              <a:off x="6606464" y="4961270"/>
              <a:ext cx="117427" cy="28350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35544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6" name="Bent Arrow 1745">
              <a:extLst>
                <a:ext uri="{FF2B5EF4-FFF2-40B4-BE49-F238E27FC236}">
                  <a16:creationId xmlns:a16="http://schemas.microsoft.com/office/drawing/2014/main" id="{935F49F3-8823-E34C-8547-48DF01A2FD63}"/>
                </a:ext>
              </a:extLst>
            </p:cNvPr>
            <p:cNvSpPr/>
            <p:nvPr/>
          </p:nvSpPr>
          <p:spPr>
            <a:xfrm>
              <a:off x="6842125" y="5282373"/>
              <a:ext cx="158774" cy="231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7" name="Bent Arrow 1746">
              <a:extLst>
                <a:ext uri="{FF2B5EF4-FFF2-40B4-BE49-F238E27FC236}">
                  <a16:creationId xmlns:a16="http://schemas.microsoft.com/office/drawing/2014/main" id="{D700FFCA-C444-FB49-997E-A447811E24EF}"/>
                </a:ext>
              </a:extLst>
            </p:cNvPr>
            <p:cNvSpPr/>
            <p:nvPr/>
          </p:nvSpPr>
          <p:spPr>
            <a:xfrm flipV="1">
              <a:off x="6842125" y="5494474"/>
              <a:ext cx="275485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8" name="Bent Arrow 1747">
              <a:extLst>
                <a:ext uri="{FF2B5EF4-FFF2-40B4-BE49-F238E27FC236}">
                  <a16:creationId xmlns:a16="http://schemas.microsoft.com/office/drawing/2014/main" id="{4F2C05CD-E065-7D4C-BB4F-C281807368A4}"/>
                </a:ext>
              </a:extLst>
            </p:cNvPr>
            <p:cNvSpPr/>
            <p:nvPr/>
          </p:nvSpPr>
          <p:spPr>
            <a:xfrm flipV="1">
              <a:off x="7117610" y="5750381"/>
              <a:ext cx="178201" cy="13924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9" name="Bent Arrow 1748">
              <a:extLst>
                <a:ext uri="{FF2B5EF4-FFF2-40B4-BE49-F238E27FC236}">
                  <a16:creationId xmlns:a16="http://schemas.microsoft.com/office/drawing/2014/main" id="{FC823AEA-6AD6-4145-B280-B14BAA8B394E}"/>
                </a:ext>
              </a:extLst>
            </p:cNvPr>
            <p:cNvSpPr/>
            <p:nvPr/>
          </p:nvSpPr>
          <p:spPr>
            <a:xfrm>
              <a:off x="7000288" y="5161791"/>
              <a:ext cx="62458" cy="13111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0" name="Bent Arrow 1749">
              <a:extLst>
                <a:ext uri="{FF2B5EF4-FFF2-40B4-BE49-F238E27FC236}">
                  <a16:creationId xmlns:a16="http://schemas.microsoft.com/office/drawing/2014/main" id="{24E00B88-E9EA-A249-86BC-A238D0CDA245}"/>
                </a:ext>
              </a:extLst>
            </p:cNvPr>
            <p:cNvSpPr/>
            <p:nvPr/>
          </p:nvSpPr>
          <p:spPr>
            <a:xfrm flipV="1">
              <a:off x="7000288" y="5285416"/>
              <a:ext cx="303939" cy="9613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1" name="Bent Arrow 1750">
              <a:extLst>
                <a:ext uri="{FF2B5EF4-FFF2-40B4-BE49-F238E27FC236}">
                  <a16:creationId xmlns:a16="http://schemas.microsoft.com/office/drawing/2014/main" id="{82328816-B331-2743-AE7F-5054DA82FA95}"/>
                </a:ext>
              </a:extLst>
            </p:cNvPr>
            <p:cNvSpPr/>
            <p:nvPr/>
          </p:nvSpPr>
          <p:spPr>
            <a:xfrm>
              <a:off x="7068950" y="5098065"/>
              <a:ext cx="192172" cy="6449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2" name="Bent Arrow 1751">
              <a:extLst>
                <a:ext uri="{FF2B5EF4-FFF2-40B4-BE49-F238E27FC236}">
                  <a16:creationId xmlns:a16="http://schemas.microsoft.com/office/drawing/2014/main" id="{44AEEE66-8674-E54A-833B-8F17BD536EA1}"/>
                </a:ext>
              </a:extLst>
            </p:cNvPr>
            <p:cNvSpPr/>
            <p:nvPr/>
          </p:nvSpPr>
          <p:spPr>
            <a:xfrm flipV="1">
              <a:off x="7067877" y="5157645"/>
              <a:ext cx="232791" cy="6668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3" name="Bent Arrow 1752">
              <a:extLst>
                <a:ext uri="{FF2B5EF4-FFF2-40B4-BE49-F238E27FC236}">
                  <a16:creationId xmlns:a16="http://schemas.microsoft.com/office/drawing/2014/main" id="{07341747-54A0-674F-85BB-F0E4E5A70C11}"/>
                </a:ext>
              </a:extLst>
            </p:cNvPr>
            <p:cNvSpPr/>
            <p:nvPr/>
          </p:nvSpPr>
          <p:spPr>
            <a:xfrm>
              <a:off x="7117610" y="5587233"/>
              <a:ext cx="161257" cy="167162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4" name="Bent Arrow 1753">
              <a:extLst>
                <a:ext uri="{FF2B5EF4-FFF2-40B4-BE49-F238E27FC236}">
                  <a16:creationId xmlns:a16="http://schemas.microsoft.com/office/drawing/2014/main" id="{EC3B9A25-D5F3-5042-B1A8-62AD84274171}"/>
                </a:ext>
              </a:extLst>
            </p:cNvPr>
            <p:cNvSpPr/>
            <p:nvPr/>
          </p:nvSpPr>
          <p:spPr>
            <a:xfrm>
              <a:off x="7277267" y="5484296"/>
              <a:ext cx="192172" cy="13863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5" name="Bent Arrow 1754">
              <a:extLst>
                <a:ext uri="{FF2B5EF4-FFF2-40B4-BE49-F238E27FC236}">
                  <a16:creationId xmlns:a16="http://schemas.microsoft.com/office/drawing/2014/main" id="{853F339A-8808-B44A-8E94-226F54C76469}"/>
                </a:ext>
              </a:extLst>
            </p:cNvPr>
            <p:cNvSpPr/>
            <p:nvPr/>
          </p:nvSpPr>
          <p:spPr>
            <a:xfrm flipV="1">
              <a:off x="7277266" y="5571823"/>
              <a:ext cx="232791" cy="91721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6" name="Oval 1755">
              <a:extLst>
                <a:ext uri="{FF2B5EF4-FFF2-40B4-BE49-F238E27FC236}">
                  <a16:creationId xmlns:a16="http://schemas.microsoft.com/office/drawing/2014/main" id="{427B8C09-DFFF-774D-B93A-386456E610F7}"/>
                </a:ext>
              </a:extLst>
            </p:cNvPr>
            <p:cNvSpPr>
              <a:spLocks/>
            </p:cNvSpPr>
            <p:nvPr/>
          </p:nvSpPr>
          <p:spPr>
            <a:xfrm>
              <a:off x="7448339" y="5454039"/>
              <a:ext cx="43232" cy="75215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57" name="Oval 1756">
              <a:extLst>
                <a:ext uri="{FF2B5EF4-FFF2-40B4-BE49-F238E27FC236}">
                  <a16:creationId xmlns:a16="http://schemas.microsoft.com/office/drawing/2014/main" id="{B5C4FA84-4A41-5141-88B0-AC3C7752E151}"/>
                </a:ext>
              </a:extLst>
            </p:cNvPr>
            <p:cNvSpPr>
              <a:spLocks/>
            </p:cNvSpPr>
            <p:nvPr/>
          </p:nvSpPr>
          <p:spPr>
            <a:xfrm>
              <a:off x="7493561" y="5639083"/>
              <a:ext cx="43232" cy="75215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58" name="Bent Arrow 1757">
              <a:extLst>
                <a:ext uri="{FF2B5EF4-FFF2-40B4-BE49-F238E27FC236}">
                  <a16:creationId xmlns:a16="http://schemas.microsoft.com/office/drawing/2014/main" id="{8835CA71-084A-E64C-B411-6BB8BD19E09C}"/>
                </a:ext>
              </a:extLst>
            </p:cNvPr>
            <p:cNvSpPr/>
            <p:nvPr/>
          </p:nvSpPr>
          <p:spPr>
            <a:xfrm>
              <a:off x="7296098" y="5772426"/>
              <a:ext cx="104320" cy="115789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9" name="Bent Arrow 1758">
              <a:extLst>
                <a:ext uri="{FF2B5EF4-FFF2-40B4-BE49-F238E27FC236}">
                  <a16:creationId xmlns:a16="http://schemas.microsoft.com/office/drawing/2014/main" id="{2D63B898-B331-EA45-8B9A-2DB95D553220}"/>
                </a:ext>
              </a:extLst>
            </p:cNvPr>
            <p:cNvSpPr/>
            <p:nvPr/>
          </p:nvSpPr>
          <p:spPr>
            <a:xfrm flipV="1">
              <a:off x="7296098" y="5887097"/>
              <a:ext cx="167251" cy="96145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0" name="Bent Arrow 1759">
              <a:extLst>
                <a:ext uri="{FF2B5EF4-FFF2-40B4-BE49-F238E27FC236}">
                  <a16:creationId xmlns:a16="http://schemas.microsoft.com/office/drawing/2014/main" id="{3E16164E-6E8A-F44C-8E8F-2A95CB73071D}"/>
                </a:ext>
              </a:extLst>
            </p:cNvPr>
            <p:cNvSpPr/>
            <p:nvPr/>
          </p:nvSpPr>
          <p:spPr>
            <a:xfrm>
              <a:off x="6727825" y="4975012"/>
              <a:ext cx="78975" cy="268618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1" name="Bent Arrow 1760">
              <a:extLst>
                <a:ext uri="{FF2B5EF4-FFF2-40B4-BE49-F238E27FC236}">
                  <a16:creationId xmlns:a16="http://schemas.microsoft.com/office/drawing/2014/main" id="{32E3A66C-4F7A-C143-B683-FF4FEA1E9FD2}"/>
                </a:ext>
              </a:extLst>
            </p:cNvPr>
            <p:cNvSpPr/>
            <p:nvPr/>
          </p:nvSpPr>
          <p:spPr>
            <a:xfrm flipV="1">
              <a:off x="6727826" y="5224599"/>
              <a:ext cx="120650" cy="24799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43750"/>
              </a:avLst>
            </a:prstGeom>
            <a:ln>
              <a:solidFill>
                <a:srgbClr val="654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62" name="Group 1761">
              <a:extLst>
                <a:ext uri="{FF2B5EF4-FFF2-40B4-BE49-F238E27FC236}">
                  <a16:creationId xmlns:a16="http://schemas.microsoft.com/office/drawing/2014/main" id="{4C16DD82-5A3E-2745-8DD1-66D57A7D88B2}"/>
                </a:ext>
              </a:extLst>
            </p:cNvPr>
            <p:cNvGrpSpPr/>
            <p:nvPr/>
          </p:nvGrpSpPr>
          <p:grpSpPr>
            <a:xfrm flipV="1">
              <a:off x="6809802" y="4868041"/>
              <a:ext cx="167251" cy="210816"/>
              <a:chOff x="6809802" y="4868041"/>
              <a:chExt cx="167251" cy="210816"/>
            </a:xfrm>
          </p:grpSpPr>
          <p:sp>
            <p:nvSpPr>
              <p:cNvPr id="1763" name="Bent Arrow 1762">
                <a:extLst>
                  <a:ext uri="{FF2B5EF4-FFF2-40B4-BE49-F238E27FC236}">
                    <a16:creationId xmlns:a16="http://schemas.microsoft.com/office/drawing/2014/main" id="{C22A389C-F464-6E41-8879-E18CE3B09EC6}"/>
                  </a:ext>
                </a:extLst>
              </p:cNvPr>
              <p:cNvSpPr/>
              <p:nvPr/>
            </p:nvSpPr>
            <p:spPr>
              <a:xfrm>
                <a:off x="6809803" y="4868041"/>
                <a:ext cx="104320" cy="115789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64" name="Bent Arrow 1763">
                <a:extLst>
                  <a:ext uri="{FF2B5EF4-FFF2-40B4-BE49-F238E27FC236}">
                    <a16:creationId xmlns:a16="http://schemas.microsoft.com/office/drawing/2014/main" id="{3E0CABAB-FE8B-5147-8876-43471BFCDF4B}"/>
                  </a:ext>
                </a:extLst>
              </p:cNvPr>
              <p:cNvSpPr/>
              <p:nvPr/>
            </p:nvSpPr>
            <p:spPr>
              <a:xfrm flipV="1">
                <a:off x="6809802" y="4982712"/>
                <a:ext cx="167251" cy="96145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43750"/>
                </a:avLst>
              </a:prstGeom>
              <a:ln>
                <a:solidFill>
                  <a:srgbClr val="654D0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765" name="Bent Arrow 1764">
            <a:extLst>
              <a:ext uri="{FF2B5EF4-FFF2-40B4-BE49-F238E27FC236}">
                <a16:creationId xmlns:a16="http://schemas.microsoft.com/office/drawing/2014/main" id="{AD898B45-DE0B-934A-87F5-66E3E68DDF61}"/>
              </a:ext>
            </a:extLst>
          </p:cNvPr>
          <p:cNvSpPr/>
          <p:nvPr/>
        </p:nvSpPr>
        <p:spPr>
          <a:xfrm flipV="1">
            <a:off x="6060089" y="1816728"/>
            <a:ext cx="111863" cy="29007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6" name="Bent Arrow 1765">
            <a:extLst>
              <a:ext uri="{FF2B5EF4-FFF2-40B4-BE49-F238E27FC236}">
                <a16:creationId xmlns:a16="http://schemas.microsoft.com/office/drawing/2014/main" id="{A1B61C3C-9739-3145-BEA9-54C566BC4ADE}"/>
              </a:ext>
            </a:extLst>
          </p:cNvPr>
          <p:cNvSpPr/>
          <p:nvPr/>
        </p:nvSpPr>
        <p:spPr>
          <a:xfrm>
            <a:off x="6722809" y="2138940"/>
            <a:ext cx="284525" cy="54887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7" name="Bent Arrow 1766">
            <a:extLst>
              <a:ext uri="{FF2B5EF4-FFF2-40B4-BE49-F238E27FC236}">
                <a16:creationId xmlns:a16="http://schemas.microsoft.com/office/drawing/2014/main" id="{C7B452E2-A3EE-3845-B9FD-40BEB8950736}"/>
              </a:ext>
            </a:extLst>
          </p:cNvPr>
          <p:cNvSpPr/>
          <p:nvPr/>
        </p:nvSpPr>
        <p:spPr>
          <a:xfrm flipV="1">
            <a:off x="6721216" y="2189643"/>
            <a:ext cx="344664" cy="5674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8" name="Bent Arrow 1767">
            <a:extLst>
              <a:ext uri="{FF2B5EF4-FFF2-40B4-BE49-F238E27FC236}">
                <a16:creationId xmlns:a16="http://schemas.microsoft.com/office/drawing/2014/main" id="{1048C7E5-157E-F64E-BC80-D666C5AC5802}"/>
              </a:ext>
            </a:extLst>
          </p:cNvPr>
          <p:cNvSpPr/>
          <p:nvPr/>
        </p:nvSpPr>
        <p:spPr>
          <a:xfrm>
            <a:off x="6173699" y="1884187"/>
            <a:ext cx="52394" cy="14043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69" name="Bent Arrow 1768">
            <a:extLst>
              <a:ext uri="{FF2B5EF4-FFF2-40B4-BE49-F238E27FC236}">
                <a16:creationId xmlns:a16="http://schemas.microsoft.com/office/drawing/2014/main" id="{E0812DA7-BCAB-EC46-A609-7495B5F6588D}"/>
              </a:ext>
            </a:extLst>
          </p:cNvPr>
          <p:cNvSpPr/>
          <p:nvPr/>
        </p:nvSpPr>
        <p:spPr>
          <a:xfrm flipV="1">
            <a:off x="6173022" y="2014750"/>
            <a:ext cx="53074" cy="311146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0" name="Bent Arrow 1769">
            <a:extLst>
              <a:ext uri="{FF2B5EF4-FFF2-40B4-BE49-F238E27FC236}">
                <a16:creationId xmlns:a16="http://schemas.microsoft.com/office/drawing/2014/main" id="{132EE952-2F10-D44E-97BE-45BB6202B991}"/>
              </a:ext>
            </a:extLst>
          </p:cNvPr>
          <p:cNvSpPr/>
          <p:nvPr/>
        </p:nvSpPr>
        <p:spPr>
          <a:xfrm>
            <a:off x="6226099" y="2147934"/>
            <a:ext cx="125937" cy="178884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1" name="Bent Arrow 1770">
            <a:extLst>
              <a:ext uri="{FF2B5EF4-FFF2-40B4-BE49-F238E27FC236}">
                <a16:creationId xmlns:a16="http://schemas.microsoft.com/office/drawing/2014/main" id="{49350C42-2F70-5B41-BA65-04793234428B}"/>
              </a:ext>
            </a:extLst>
          </p:cNvPr>
          <p:cNvSpPr/>
          <p:nvPr/>
        </p:nvSpPr>
        <p:spPr>
          <a:xfrm>
            <a:off x="7000963" y="2739659"/>
            <a:ext cx="55384" cy="4571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72" name="Bent Arrow 1771">
            <a:extLst>
              <a:ext uri="{FF2B5EF4-FFF2-40B4-BE49-F238E27FC236}">
                <a16:creationId xmlns:a16="http://schemas.microsoft.com/office/drawing/2014/main" id="{1E8BE9A5-8E9F-2B43-977C-07992FA1E5F9}"/>
              </a:ext>
            </a:extLst>
          </p:cNvPr>
          <p:cNvSpPr/>
          <p:nvPr/>
        </p:nvSpPr>
        <p:spPr>
          <a:xfrm flipV="1">
            <a:off x="7002794" y="2783761"/>
            <a:ext cx="88795" cy="45719"/>
          </a:xfrm>
          <a:prstGeom prst="bentArrow">
            <a:avLst>
              <a:gd name="adj1" fmla="val 25000"/>
              <a:gd name="adj2" fmla="val 0"/>
              <a:gd name="adj3" fmla="val 25000"/>
              <a:gd name="adj4" fmla="val 43750"/>
            </a:avLst>
          </a:prstGeom>
          <a:ln>
            <a:solidFill>
              <a:srgbClr val="654D0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C4F9A3F-1D23-EB49-AA0B-56E6CF5ECC16}"/>
              </a:ext>
            </a:extLst>
          </p:cNvPr>
          <p:cNvCxnSpPr>
            <a:cxnSpLocks/>
          </p:cNvCxnSpPr>
          <p:nvPr/>
        </p:nvCxnSpPr>
        <p:spPr>
          <a:xfrm flipV="1">
            <a:off x="2052136" y="5775699"/>
            <a:ext cx="88353" cy="3137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EDADE0AC-3D0C-BB45-BEA1-89C9E69FFB63}"/>
              </a:ext>
            </a:extLst>
          </p:cNvPr>
          <p:cNvCxnSpPr>
            <a:cxnSpLocks/>
          </p:cNvCxnSpPr>
          <p:nvPr/>
        </p:nvCxnSpPr>
        <p:spPr>
          <a:xfrm>
            <a:off x="2139950" y="5775325"/>
            <a:ext cx="0" cy="67756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471CCE08-BB1E-C64C-957A-AF7721BEFAB7}"/>
              </a:ext>
            </a:extLst>
          </p:cNvPr>
          <p:cNvCxnSpPr>
            <a:cxnSpLocks/>
          </p:cNvCxnSpPr>
          <p:nvPr/>
        </p:nvCxnSpPr>
        <p:spPr>
          <a:xfrm flipV="1">
            <a:off x="5158778" y="5675178"/>
            <a:ext cx="90811" cy="31935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42C65D39-3E5B-FD40-AEF1-8CFBA7ED64E2}"/>
              </a:ext>
            </a:extLst>
          </p:cNvPr>
          <p:cNvCxnSpPr>
            <a:cxnSpLocks/>
          </p:cNvCxnSpPr>
          <p:nvPr/>
        </p:nvCxnSpPr>
        <p:spPr>
          <a:xfrm>
            <a:off x="5249050" y="5674804"/>
            <a:ext cx="0" cy="100521"/>
          </a:xfrm>
          <a:prstGeom prst="line">
            <a:avLst/>
          </a:prstGeom>
          <a:ln w="12700">
            <a:solidFill>
              <a:srgbClr val="654D06"/>
            </a:solidFill>
          </a:ln>
          <a:effectLst>
            <a:glow rad="88900">
              <a:schemeClr val="accent6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614D5AC1-E0B3-0A4B-B87A-20FD6BA9C5D4}"/>
              </a:ext>
            </a:extLst>
          </p:cNvPr>
          <p:cNvCxnSpPr>
            <a:cxnSpLocks/>
          </p:cNvCxnSpPr>
          <p:nvPr/>
        </p:nvCxnSpPr>
        <p:spPr>
          <a:xfrm>
            <a:off x="3158940" y="5288720"/>
            <a:ext cx="0" cy="10189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51AA341-D671-0F42-A9AD-839D37B66389}"/>
              </a:ext>
            </a:extLst>
          </p:cNvPr>
          <p:cNvCxnSpPr>
            <a:cxnSpLocks/>
          </p:cNvCxnSpPr>
          <p:nvPr/>
        </p:nvCxnSpPr>
        <p:spPr>
          <a:xfrm>
            <a:off x="3077944" y="5350978"/>
            <a:ext cx="80996" cy="421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7848</TotalTime>
  <Words>105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Metin Balaban</dc:creator>
  <cp:lastModifiedBy>Metin Balaban</cp:lastModifiedBy>
  <cp:revision>107</cp:revision>
  <dcterms:created xsi:type="dcterms:W3CDTF">2022-06-28T07:38:08Z</dcterms:created>
  <dcterms:modified xsi:type="dcterms:W3CDTF">2022-07-08T03:51:35Z</dcterms:modified>
</cp:coreProperties>
</file>