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3"/>
  </p:normalViewPr>
  <p:slideViewPr>
    <p:cSldViewPr snapToGrid="0">
      <p:cViewPr>
        <p:scale>
          <a:sx n="123" d="100"/>
          <a:sy n="123" d="100"/>
        </p:scale>
        <p:origin x="132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5408-4FD5-BC42-B7DB-BA07E31B3DC2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2C30-1174-1B4D-9C82-99EFCD26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8942DA-0597-7722-8A98-6B8C0AEE67EC}"/>
              </a:ext>
            </a:extLst>
          </p:cNvPr>
          <p:cNvSpPr/>
          <p:nvPr/>
        </p:nvSpPr>
        <p:spPr>
          <a:xfrm rot="16200000">
            <a:off x="-616077" y="683936"/>
            <a:ext cx="4401132" cy="31089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7690D-F281-1E74-7E1A-225B746CB63E}"/>
                  </a:ext>
                </a:extLst>
              </p:cNvPr>
              <p:cNvSpPr txBox="1"/>
              <p:nvPr/>
            </p:nvSpPr>
            <p:spPr>
              <a:xfrm>
                <a:off x="107821" y="4066316"/>
                <a:ext cx="2993947" cy="3077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Constrained ASTRAL tree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7690D-F281-1E74-7E1A-225B746C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1" y="4066316"/>
                <a:ext cx="2993947" cy="307777"/>
              </a:xfrm>
              <a:prstGeom prst="rect">
                <a:avLst/>
              </a:prstGeom>
              <a:blipFill>
                <a:blip r:embed="rId2"/>
                <a:stretch>
                  <a:fillRect l="-844" t="-3846" b="-1538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D9E4D-6F3B-5C3B-3069-1BF766F0E646}"/>
                  </a:ext>
                </a:extLst>
              </p:cNvPr>
              <p:cNvSpPr txBox="1"/>
              <p:nvPr/>
            </p:nvSpPr>
            <p:spPr>
              <a:xfrm>
                <a:off x="-650875" y="37832"/>
                <a:ext cx="2993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𝐶𝑙𝑎𝑖𝑚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2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D9E4D-6F3B-5C3B-3069-1BF766F0E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0875" y="37832"/>
                <a:ext cx="2993947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2D104EB-4E39-B274-B651-4E0BC1A4C47E}"/>
              </a:ext>
            </a:extLst>
          </p:cNvPr>
          <p:cNvGrpSpPr/>
          <p:nvPr/>
        </p:nvGrpSpPr>
        <p:grpSpPr>
          <a:xfrm>
            <a:off x="204816" y="371022"/>
            <a:ext cx="2800728" cy="3553266"/>
            <a:chOff x="1205716" y="1594417"/>
            <a:chExt cx="2800728" cy="35532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0F24B3-460F-8886-D43D-C9413684A61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14924" y="2729409"/>
              <a:ext cx="931461" cy="321326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7EEB32-4775-6872-2577-745EC9849261}"/>
                </a:ext>
              </a:extLst>
            </p:cNvPr>
            <p:cNvGrpSpPr/>
            <p:nvPr/>
          </p:nvGrpSpPr>
          <p:grpSpPr>
            <a:xfrm rot="16200000">
              <a:off x="1373637" y="3787308"/>
              <a:ext cx="1087827" cy="1423670"/>
              <a:chOff x="1674248" y="5419469"/>
              <a:chExt cx="212414" cy="27799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56184E4-980A-D4E9-455A-91E5171BC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4302" y="5547739"/>
                <a:ext cx="82360" cy="149722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>
                <a:glow rad="88900">
                  <a:schemeClr val="accent4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9491700-2663-AB50-442B-57DD2DF29CB7}"/>
                  </a:ext>
                </a:extLst>
              </p:cNvPr>
              <p:cNvGrpSpPr/>
              <p:nvPr/>
            </p:nvGrpSpPr>
            <p:grpSpPr>
              <a:xfrm rot="7399985">
                <a:off x="1684809" y="5408908"/>
                <a:ext cx="156178" cy="177300"/>
                <a:chOff x="2736674" y="5327173"/>
                <a:chExt cx="156178" cy="17730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6E388C8-F817-8D10-C023-9CD4299CE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198896" flipV="1">
                  <a:off x="2736674" y="5327173"/>
                  <a:ext cx="81661" cy="121053"/>
                </a:xfrm>
                <a:prstGeom prst="line">
                  <a:avLst/>
                </a:prstGeom>
                <a:ln w="12700">
                  <a:solidFill>
                    <a:srgbClr val="654D06"/>
                  </a:solidFill>
                  <a:headEnd type="oval"/>
                  <a:tailEnd type="none"/>
                </a:ln>
                <a:effectLst>
                  <a:glow rad="88900">
                    <a:schemeClr val="accent4">
                      <a:lumMod val="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0FA342B-E930-5437-0BA2-4B7ED1CA7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198896" flipH="1" flipV="1">
                  <a:off x="2803635" y="5360099"/>
                  <a:ext cx="89217" cy="144374"/>
                </a:xfrm>
                <a:prstGeom prst="line">
                  <a:avLst/>
                </a:prstGeom>
                <a:ln w="12700">
                  <a:solidFill>
                    <a:srgbClr val="654D06"/>
                  </a:solidFill>
                </a:ln>
                <a:effectLst>
                  <a:glow rad="88900">
                    <a:schemeClr val="accent4">
                      <a:lumMod val="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07FFD9-3A72-E7F8-3F4E-1E6F2E52B50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50748" y="3742954"/>
              <a:ext cx="590962" cy="1050844"/>
            </a:xfrm>
            <a:prstGeom prst="line">
              <a:avLst/>
            </a:prstGeom>
            <a:ln w="12700">
              <a:solidFill>
                <a:srgbClr val="654D06"/>
              </a:solidFill>
              <a:tailEnd type="oval"/>
            </a:ln>
            <a:effectLst>
              <a:glow rad="88900">
                <a:schemeClr val="accent6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BDFD35-C323-8C15-0B09-6665B96222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08842" y="3652970"/>
              <a:ext cx="639842" cy="4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407F60-12C0-71A0-FF54-336B858F6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5556" y="4257181"/>
              <a:ext cx="369893" cy="41611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A8C469-3C17-A675-8824-CD8B84B286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05349" y="2818873"/>
              <a:ext cx="381777" cy="680783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BD6767-D20F-E0FD-663B-326418DEA2B3}"/>
                </a:ext>
              </a:extLst>
            </p:cNvPr>
            <p:cNvCxnSpPr>
              <a:cxnSpLocks/>
            </p:cNvCxnSpPr>
            <p:nvPr/>
          </p:nvCxnSpPr>
          <p:spPr>
            <a:xfrm rot="8054349" flipH="1">
              <a:off x="1828873" y="2683343"/>
              <a:ext cx="224440" cy="263999"/>
            </a:xfrm>
            <a:prstGeom prst="line">
              <a:avLst/>
            </a:prstGeom>
            <a:ln w="12700">
              <a:solidFill>
                <a:srgbClr val="654D06"/>
              </a:solidFill>
              <a:tailEnd type="oval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58744-8A1A-D419-4146-9678E951D458}"/>
                </a:ext>
              </a:extLst>
            </p:cNvPr>
            <p:cNvCxnSpPr>
              <a:cxnSpLocks/>
            </p:cNvCxnSpPr>
            <p:nvPr/>
          </p:nvCxnSpPr>
          <p:spPr>
            <a:xfrm rot="8054349">
              <a:off x="1548433" y="2888030"/>
              <a:ext cx="387735" cy="266508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90AC24-BE74-DD95-D92A-01C6A9A65E8E}"/>
                    </a:ext>
                  </a:extLst>
                </p:cNvPr>
                <p:cNvSpPr txBox="1"/>
                <p:nvPr/>
              </p:nvSpPr>
              <p:spPr>
                <a:xfrm>
                  <a:off x="2311555" y="366857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90AC24-BE74-DD95-D92A-01C6A9A65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555" y="366857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5BC6FD-BA05-2838-444C-72AE52B01F54}"/>
                    </a:ext>
                  </a:extLst>
                </p:cNvPr>
                <p:cNvSpPr txBox="1"/>
                <p:nvPr/>
              </p:nvSpPr>
              <p:spPr>
                <a:xfrm>
                  <a:off x="2705012" y="2901154"/>
                  <a:ext cx="4044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5BC6FD-BA05-2838-444C-72AE52B01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012" y="2901154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610427-F413-2D61-8D36-F7DBE0933D25}"/>
                    </a:ext>
                  </a:extLst>
                </p:cNvPr>
                <p:cNvSpPr txBox="1"/>
                <p:nvPr/>
              </p:nvSpPr>
              <p:spPr>
                <a:xfrm>
                  <a:off x="1862624" y="446280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610427-F413-2D61-8D36-F7DBE0933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624" y="4462804"/>
                  <a:ext cx="3660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C7396A-D344-F656-5A61-77C43C846F57}"/>
                    </a:ext>
                  </a:extLst>
                </p:cNvPr>
                <p:cNvSpPr txBox="1"/>
                <p:nvPr/>
              </p:nvSpPr>
              <p:spPr>
                <a:xfrm>
                  <a:off x="3427531" y="4104919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C7396A-D344-F656-5A61-77C43C846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531" y="4104919"/>
                  <a:ext cx="4203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2FF2307-85FD-3AFC-CDFA-3F747DAE6026}"/>
                    </a:ext>
                  </a:extLst>
                </p:cNvPr>
                <p:cNvSpPr txBox="1"/>
                <p:nvPr/>
              </p:nvSpPr>
              <p:spPr>
                <a:xfrm>
                  <a:off x="2159259" y="4063252"/>
                  <a:ext cx="4101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2FF2307-85FD-3AFC-CDFA-3F747DAE6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59" y="4063252"/>
                  <a:ext cx="41011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1712B4-6049-A377-A7A1-BF9B908CB526}"/>
                    </a:ext>
                  </a:extLst>
                </p:cNvPr>
                <p:cNvSpPr txBox="1"/>
                <p:nvPr/>
              </p:nvSpPr>
              <p:spPr>
                <a:xfrm>
                  <a:off x="2877820" y="4225193"/>
                  <a:ext cx="4101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1712B4-6049-A377-A7A1-BF9B908CB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820" y="4225193"/>
                  <a:ext cx="41011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614768B-7BC0-2B33-A294-F2FD48D4B428}"/>
                    </a:ext>
                  </a:extLst>
                </p:cNvPr>
                <p:cNvSpPr txBox="1"/>
                <p:nvPr/>
              </p:nvSpPr>
              <p:spPr>
                <a:xfrm>
                  <a:off x="2605692" y="3494910"/>
                  <a:ext cx="4059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614768B-7BC0-2B33-A294-F2FD48D4B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692" y="3494910"/>
                  <a:ext cx="40594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5EA3B1C-DAB6-668B-074A-2232B3B64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480" y="4563146"/>
              <a:ext cx="18385" cy="220302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chemeClr val="accent6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D6DD9A8-60D8-ABB2-3C88-12A14CF785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8127" y="4563146"/>
              <a:ext cx="348317" cy="145803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chemeClr val="accent6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44C6F83-7959-D8EB-5E4E-FA3410B0C500}"/>
                    </a:ext>
                  </a:extLst>
                </p:cNvPr>
                <p:cNvSpPr txBox="1"/>
                <p:nvPr/>
              </p:nvSpPr>
              <p:spPr>
                <a:xfrm>
                  <a:off x="1729218" y="397990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44C6F83-7959-D8EB-5E4E-FA3410B0C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218" y="3979904"/>
                  <a:ext cx="37042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FB1C13A-E426-27B2-48CD-07A94191D1C4}"/>
                </a:ext>
              </a:extLst>
            </p:cNvPr>
            <p:cNvSpPr>
              <a:spLocks noChangeAspect="1"/>
            </p:cNvSpPr>
            <p:nvPr/>
          </p:nvSpPr>
          <p:spPr>
            <a:xfrm rot="11538620">
              <a:off x="2244612" y="5010523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E66C4CB-3562-B486-695E-A6C84063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921" y="4680991"/>
              <a:ext cx="127769" cy="340313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F654EBF-A8B3-6076-C6D4-42BA7D717CEA}"/>
                </a:ext>
              </a:extLst>
            </p:cNvPr>
            <p:cNvCxnSpPr>
              <a:cxnSpLocks/>
            </p:cNvCxnSpPr>
            <p:nvPr/>
          </p:nvCxnSpPr>
          <p:spPr>
            <a:xfrm>
              <a:off x="2460419" y="4680991"/>
              <a:ext cx="213420" cy="31308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5447636-705E-668E-1E46-11D4CCB890F6}"/>
                </a:ext>
              </a:extLst>
            </p:cNvPr>
            <p:cNvSpPr>
              <a:spLocks noChangeAspect="1"/>
            </p:cNvSpPr>
            <p:nvPr/>
          </p:nvSpPr>
          <p:spPr>
            <a:xfrm rot="11538620">
              <a:off x="2595317" y="49205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FB117BD-FF9C-50BE-1A80-F4F5B0F86F90}"/>
                    </a:ext>
                  </a:extLst>
                </p:cNvPr>
                <p:cNvSpPr txBox="1"/>
                <p:nvPr/>
              </p:nvSpPr>
              <p:spPr>
                <a:xfrm>
                  <a:off x="2377881" y="4395829"/>
                  <a:ext cx="423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FB117BD-FF9C-50BE-1A80-F4F5B0F86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881" y="4395829"/>
                  <a:ext cx="42351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C89E12A0-7133-C417-9670-167B0A79144A}"/>
                </a:ext>
              </a:extLst>
            </p:cNvPr>
            <p:cNvSpPr/>
            <p:nvPr/>
          </p:nvSpPr>
          <p:spPr>
            <a:xfrm rot="11436786">
              <a:off x="2602127" y="1594417"/>
              <a:ext cx="853928" cy="837357"/>
            </a:xfrm>
            <a:prstGeom prst="triangle">
              <a:avLst/>
            </a:prstGeom>
            <a:solidFill>
              <a:srgbClr val="C00000">
                <a:alpha val="14000"/>
              </a:srgb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CF7BF12-F814-8847-D5EC-D0B1ACA488AC}"/>
                    </a:ext>
                  </a:extLst>
                </p:cNvPr>
                <p:cNvSpPr txBox="1"/>
                <p:nvPr/>
              </p:nvSpPr>
              <p:spPr>
                <a:xfrm>
                  <a:off x="1763110" y="226728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CF7BF12-F814-8847-D5EC-D0B1ACA48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110" y="2267280"/>
                  <a:ext cx="36798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F3D1258-09A0-2ABB-A176-39CEEDDC1B18}"/>
              </a:ext>
            </a:extLst>
          </p:cNvPr>
          <p:cNvSpPr/>
          <p:nvPr/>
        </p:nvSpPr>
        <p:spPr>
          <a:xfrm rot="16200000">
            <a:off x="2595261" y="689977"/>
            <a:ext cx="4401132" cy="31089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2D37DB8-1666-4CED-3A20-C005B4163F79}"/>
                  </a:ext>
                </a:extLst>
              </p:cNvPr>
              <p:cNvSpPr txBox="1"/>
              <p:nvPr/>
            </p:nvSpPr>
            <p:spPr>
              <a:xfrm>
                <a:off x="3319162" y="4072357"/>
                <a:ext cx="2993947" cy="3077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Constrained ASTRAL tree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2D37DB8-1666-4CED-3A20-C005B416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62" y="4072357"/>
                <a:ext cx="2993947" cy="307777"/>
              </a:xfrm>
              <a:prstGeom prst="rect">
                <a:avLst/>
              </a:prstGeom>
              <a:blipFill>
                <a:blip r:embed="rId14"/>
                <a:stretch>
                  <a:fillRect l="-844" t="-3846" b="-1538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4B39309-1451-590F-1811-7572BAE3DD5D}"/>
                  </a:ext>
                </a:extLst>
              </p:cNvPr>
              <p:cNvSpPr txBox="1"/>
              <p:nvPr/>
            </p:nvSpPr>
            <p:spPr>
              <a:xfrm>
                <a:off x="2575242" y="24979"/>
                <a:ext cx="2993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𝐶𝑙𝑎𝑖𝑚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3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4B39309-1451-590F-1811-7572BAE3D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42" y="24979"/>
                <a:ext cx="2993947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107C99F-9E3F-2608-5DA7-D50C749DC440}"/>
              </a:ext>
            </a:extLst>
          </p:cNvPr>
          <p:cNvGrpSpPr/>
          <p:nvPr/>
        </p:nvGrpSpPr>
        <p:grpSpPr>
          <a:xfrm>
            <a:off x="3416154" y="377063"/>
            <a:ext cx="2800728" cy="3553266"/>
            <a:chOff x="1205716" y="1594417"/>
            <a:chExt cx="2800728" cy="3553266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7AC3FC9-10C8-5090-5DFD-0531769F15C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14924" y="2729409"/>
              <a:ext cx="931461" cy="321326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978EAAE-C0FF-E0B4-4F1F-19C612ABC74D}"/>
                </a:ext>
              </a:extLst>
            </p:cNvPr>
            <p:cNvGrpSpPr/>
            <p:nvPr/>
          </p:nvGrpSpPr>
          <p:grpSpPr>
            <a:xfrm rot="16200000">
              <a:off x="1373637" y="3787308"/>
              <a:ext cx="1087827" cy="1423670"/>
              <a:chOff x="1674248" y="5419469"/>
              <a:chExt cx="212414" cy="277992"/>
            </a:xfrm>
          </p:grpSpPr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83706D8-F2F0-E41F-99BE-BBA68D91E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4302" y="5547739"/>
                <a:ext cx="82360" cy="149722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>
                <a:glow rad="88900">
                  <a:schemeClr val="accent4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4DABA1D6-150A-C3C0-188E-9A817CD4854A}"/>
                  </a:ext>
                </a:extLst>
              </p:cNvPr>
              <p:cNvGrpSpPr/>
              <p:nvPr/>
            </p:nvGrpSpPr>
            <p:grpSpPr>
              <a:xfrm rot="7399985">
                <a:off x="1684809" y="5408908"/>
                <a:ext cx="156178" cy="177300"/>
                <a:chOff x="2736674" y="5327173"/>
                <a:chExt cx="156178" cy="177300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34362C4E-4665-C385-89CA-8BA9599F5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198896" flipV="1">
                  <a:off x="2736674" y="5327173"/>
                  <a:ext cx="81661" cy="121053"/>
                </a:xfrm>
                <a:prstGeom prst="line">
                  <a:avLst/>
                </a:prstGeom>
                <a:ln w="12700">
                  <a:solidFill>
                    <a:srgbClr val="654D06"/>
                  </a:solidFill>
                  <a:headEnd type="oval"/>
                  <a:tailEnd type="none"/>
                </a:ln>
                <a:effectLst>
                  <a:glow rad="88900">
                    <a:schemeClr val="accent4">
                      <a:lumMod val="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32864777-138A-91B9-E44D-319BCAF7E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198896" flipH="1" flipV="1">
                  <a:off x="2803635" y="5360099"/>
                  <a:ext cx="89217" cy="144374"/>
                </a:xfrm>
                <a:prstGeom prst="line">
                  <a:avLst/>
                </a:prstGeom>
                <a:ln w="12700">
                  <a:solidFill>
                    <a:srgbClr val="654D06"/>
                  </a:solidFill>
                </a:ln>
                <a:effectLst>
                  <a:glow rad="88900">
                    <a:schemeClr val="accent4">
                      <a:lumMod val="75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3847E12-D8E7-B5AC-02E0-326E08C730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50748" y="3742954"/>
              <a:ext cx="590962" cy="1050844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B695C27-8AC3-D7EB-8681-5042E99E43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08842" y="3652970"/>
              <a:ext cx="639842" cy="4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96E22E-07BF-7E91-E343-1ABDDA903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5556" y="4257181"/>
              <a:ext cx="369893" cy="41611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782FEDC-135D-7B83-A591-0CB9477A65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05349" y="2818873"/>
              <a:ext cx="381777" cy="680783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44407C9-6060-FFBC-E15F-0A1F815C8130}"/>
                </a:ext>
              </a:extLst>
            </p:cNvPr>
            <p:cNvCxnSpPr>
              <a:cxnSpLocks/>
            </p:cNvCxnSpPr>
            <p:nvPr/>
          </p:nvCxnSpPr>
          <p:spPr>
            <a:xfrm rot="8054349" flipH="1">
              <a:off x="1828873" y="2683343"/>
              <a:ext cx="224440" cy="263999"/>
            </a:xfrm>
            <a:prstGeom prst="line">
              <a:avLst/>
            </a:prstGeom>
            <a:ln w="12700">
              <a:solidFill>
                <a:srgbClr val="654D06"/>
              </a:solidFill>
              <a:tailEnd type="oval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EE00DA7-26D9-17CE-FFCA-258ED1C2BF03}"/>
                </a:ext>
              </a:extLst>
            </p:cNvPr>
            <p:cNvCxnSpPr>
              <a:cxnSpLocks/>
            </p:cNvCxnSpPr>
            <p:nvPr/>
          </p:nvCxnSpPr>
          <p:spPr>
            <a:xfrm rot="8054349">
              <a:off x="1548433" y="2888030"/>
              <a:ext cx="387735" cy="266508"/>
            </a:xfrm>
            <a:prstGeom prst="line">
              <a:avLst/>
            </a:prstGeom>
            <a:ln w="12700">
              <a:solidFill>
                <a:srgbClr val="654D06"/>
              </a:solidFill>
              <a:tailEnd type="none"/>
            </a:ln>
            <a:effectLst>
              <a:glow rad="88900">
                <a:srgbClr val="C00000">
                  <a:alpha val="32957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BF500DD2-FB39-E341-8F58-7B1B8E764B3A}"/>
                    </a:ext>
                  </a:extLst>
                </p:cNvPr>
                <p:cNvSpPr txBox="1"/>
                <p:nvPr/>
              </p:nvSpPr>
              <p:spPr>
                <a:xfrm>
                  <a:off x="1695553" y="3688664"/>
                  <a:ext cx="11498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BF500DD2-FB39-E341-8F58-7B1B8E764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53" y="3688664"/>
                  <a:ext cx="1149898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7A2C4FF-4AD8-DB9C-A669-AAACA7E59C98}"/>
                    </a:ext>
                  </a:extLst>
                </p:cNvPr>
                <p:cNvSpPr txBox="1"/>
                <p:nvPr/>
              </p:nvSpPr>
              <p:spPr>
                <a:xfrm>
                  <a:off x="2762975" y="2796960"/>
                  <a:ext cx="4044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7A2C4FF-4AD8-DB9C-A669-AAACA7E59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975" y="2796960"/>
                  <a:ext cx="404406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1F188B4-D997-1C0A-E568-EC0C6BC340A1}"/>
                    </a:ext>
                  </a:extLst>
                </p:cNvPr>
                <p:cNvSpPr txBox="1"/>
                <p:nvPr/>
              </p:nvSpPr>
              <p:spPr>
                <a:xfrm>
                  <a:off x="3151940" y="3891702"/>
                  <a:ext cx="850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1F188B4-D997-1C0A-E568-EC0C6BC34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40" y="3891702"/>
                  <a:ext cx="8501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DF7F8CB-4FF8-D904-4F75-9F6854B78546}"/>
                    </a:ext>
                  </a:extLst>
                </p:cNvPr>
                <p:cNvSpPr txBox="1"/>
                <p:nvPr/>
              </p:nvSpPr>
              <p:spPr>
                <a:xfrm>
                  <a:off x="2159259" y="4063252"/>
                  <a:ext cx="4101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DF7F8CB-4FF8-D904-4F75-9F6854B78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59" y="4063252"/>
                  <a:ext cx="410112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B39874D-06F3-88F9-0309-E035663906B8}"/>
                    </a:ext>
                  </a:extLst>
                </p:cNvPr>
                <p:cNvSpPr txBox="1"/>
                <p:nvPr/>
              </p:nvSpPr>
              <p:spPr>
                <a:xfrm>
                  <a:off x="2877820" y="4225193"/>
                  <a:ext cx="4101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B39874D-06F3-88F9-0309-E03566390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820" y="4225193"/>
                  <a:ext cx="41011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3FD11339-B5C2-4C3E-89C6-1A7B397C7A5A}"/>
                    </a:ext>
                  </a:extLst>
                </p:cNvPr>
                <p:cNvSpPr txBox="1"/>
                <p:nvPr/>
              </p:nvSpPr>
              <p:spPr>
                <a:xfrm>
                  <a:off x="2605692" y="3494910"/>
                  <a:ext cx="4059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3FD11339-B5C2-4C3E-89C6-1A7B397C7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692" y="3494910"/>
                  <a:ext cx="40594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E578E35-974D-E031-59C0-9541F8302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480" y="4563146"/>
              <a:ext cx="18385" cy="220302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427C156-EEFC-C088-0D04-6CBF46694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8127" y="4563146"/>
              <a:ext cx="348317" cy="145803"/>
            </a:xfrm>
            <a:prstGeom prst="line">
              <a:avLst/>
            </a:prstGeom>
            <a:ln w="12700">
              <a:solidFill>
                <a:srgbClr val="654D06"/>
              </a:solidFill>
              <a:headEnd type="oval"/>
              <a:tailEnd type="none"/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FE63460-1375-CC8E-7EDC-51939D59AEF2}"/>
                </a:ext>
              </a:extLst>
            </p:cNvPr>
            <p:cNvSpPr>
              <a:spLocks noChangeAspect="1"/>
            </p:cNvSpPr>
            <p:nvPr/>
          </p:nvSpPr>
          <p:spPr>
            <a:xfrm rot="11538620">
              <a:off x="2244612" y="5010523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625F20F-DB95-6198-A176-CAD06A364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921" y="4680991"/>
              <a:ext cx="127769" cy="340313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D393ED7-CDDF-25DF-42A9-D05B4624816F}"/>
                </a:ext>
              </a:extLst>
            </p:cNvPr>
            <p:cNvCxnSpPr>
              <a:cxnSpLocks/>
            </p:cNvCxnSpPr>
            <p:nvPr/>
          </p:nvCxnSpPr>
          <p:spPr>
            <a:xfrm>
              <a:off x="2460419" y="4680991"/>
              <a:ext cx="213420" cy="31308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27461A1-AEB5-2F06-0979-BF091F4C73D2}"/>
                </a:ext>
              </a:extLst>
            </p:cNvPr>
            <p:cNvSpPr>
              <a:spLocks noChangeAspect="1"/>
            </p:cNvSpPr>
            <p:nvPr/>
          </p:nvSpPr>
          <p:spPr>
            <a:xfrm rot="11538620">
              <a:off x="2595317" y="49205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9" name="Triangle 208">
              <a:extLst>
                <a:ext uri="{FF2B5EF4-FFF2-40B4-BE49-F238E27FC236}">
                  <a16:creationId xmlns:a16="http://schemas.microsoft.com/office/drawing/2014/main" id="{A00451C9-84F4-DB93-205A-46B20C3F4309}"/>
                </a:ext>
              </a:extLst>
            </p:cNvPr>
            <p:cNvSpPr/>
            <p:nvPr/>
          </p:nvSpPr>
          <p:spPr>
            <a:xfrm rot="11436786">
              <a:off x="2602127" y="1594417"/>
              <a:ext cx="853928" cy="837357"/>
            </a:xfrm>
            <a:prstGeom prst="triangle">
              <a:avLst/>
            </a:prstGeom>
            <a:solidFill>
              <a:srgbClr val="C00000">
                <a:alpha val="14000"/>
              </a:srgb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6E0EBBF-0F5B-CFA5-E1D1-624E7A7AFA87}"/>
                    </a:ext>
                  </a:extLst>
                </p:cNvPr>
                <p:cNvSpPr txBox="1"/>
                <p:nvPr/>
              </p:nvSpPr>
              <p:spPr>
                <a:xfrm>
                  <a:off x="1763110" y="226728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6E0EBBF-0F5B-CFA5-E1D1-624E7A7AF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110" y="2267280"/>
                  <a:ext cx="36798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30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42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Metin Balaban</dc:creator>
  <cp:lastModifiedBy>Metin Balaban</cp:lastModifiedBy>
  <cp:revision>1</cp:revision>
  <dcterms:created xsi:type="dcterms:W3CDTF">2023-05-03T00:06:36Z</dcterms:created>
  <dcterms:modified xsi:type="dcterms:W3CDTF">2023-05-03T01:24:55Z</dcterms:modified>
</cp:coreProperties>
</file>