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5" r:id="rId5"/>
    <p:sldId id="268" r:id="rId6"/>
    <p:sldId id="269" r:id="rId7"/>
    <p:sldId id="270" r:id="rId8"/>
    <p:sldId id="271" r:id="rId9"/>
    <p:sldId id="272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3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BB87-3830-49E0-86E5-8626C23123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2.emf"/><Relationship Id="rId7" Type="http://schemas.openxmlformats.org/officeDocument/2006/relationships/image" Target="../media/image5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6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36525"/>
            <a:ext cx="10515600" cy="73501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Homework problems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837" y="871538"/>
            <a:ext cx="640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Find  the Laplace Transform for the following  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5597" y="3736311"/>
            <a:ext cx="10556401" cy="61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2</a:t>
            </a:r>
            <a:r>
              <a:rPr lang="en-US" sz="2400" dirty="0" smtClean="0"/>
              <a:t>. Find the Inverse Laplace Transform for the following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7" y="1605091"/>
            <a:ext cx="1594137" cy="1206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57" y="2811439"/>
            <a:ext cx="1527857" cy="755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20" y="1590071"/>
            <a:ext cx="1909868" cy="2047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796" y="1795467"/>
            <a:ext cx="1710493" cy="906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17158" y="4132120"/>
                <a:ext cx="1376787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8" y="4132120"/>
                <a:ext cx="1376787" cy="720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325" y="5051396"/>
            <a:ext cx="1082602" cy="8034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0120" y="4260719"/>
            <a:ext cx="1106308" cy="7906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0119" y="5127944"/>
            <a:ext cx="1361693" cy="7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Derivative of </a:t>
            </a:r>
            <a:r>
              <a:rPr lang="en-US" sz="8000" b="1" dirty="0">
                <a:solidFill>
                  <a:srgbClr val="0070C0"/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27046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33114"/>
            <a:ext cx="10515600" cy="71304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Statement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176" y="846162"/>
                <a:ext cx="6163102" cy="65509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176" y="846162"/>
                <a:ext cx="6163102" cy="655092"/>
              </a:xfrm>
              <a:blipFill rotWithShape="0">
                <a:blip r:embed="rId2"/>
                <a:stretch>
                  <a:fillRect l="-1780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6755" y="1501254"/>
            <a:ext cx="16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Proof: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9793" y="2321159"/>
                <a:ext cx="451782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793" y="2321159"/>
                <a:ext cx="4517829" cy="79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5889" y="2002492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193779" y="5309587"/>
            <a:ext cx="4409092" cy="102005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3739" y="3296996"/>
                <a:ext cx="49268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Differentiate on both sides w.r.t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739" y="3296996"/>
                <a:ext cx="492684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8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19449" y="3939154"/>
                <a:ext cx="4517829" cy="810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449" y="3939154"/>
                <a:ext cx="4517829" cy="8109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07825" y="5163483"/>
                <a:ext cx="4517829" cy="810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825" y="5163483"/>
                <a:ext cx="4517829" cy="8109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085043" y="1915695"/>
                <a:ext cx="4517829" cy="810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43" y="1915695"/>
                <a:ext cx="4517829" cy="8109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85042" y="3020124"/>
                <a:ext cx="4517829" cy="810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42" y="3020124"/>
                <a:ext cx="4517829" cy="8109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85042" y="4184747"/>
                <a:ext cx="4517829" cy="810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42" y="4184747"/>
                <a:ext cx="4517829" cy="81092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92812" y="5421622"/>
                <a:ext cx="2811026" cy="795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812" y="5421622"/>
                <a:ext cx="2811026" cy="7959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6757988" y="1501254"/>
            <a:ext cx="14287" cy="471635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 animBg="1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46762"/>
            <a:ext cx="1550159" cy="6038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99603" y="1128264"/>
                <a:ext cx="29125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03" y="1128264"/>
                <a:ext cx="291258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9" r="-167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9603" y="1967565"/>
                <a:ext cx="4727740" cy="793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03" y="1967565"/>
                <a:ext cx="4727740" cy="7937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30407" y="2913282"/>
                <a:ext cx="3216586" cy="1031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07" y="2913282"/>
                <a:ext cx="3216586" cy="10314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67586" y="4096692"/>
                <a:ext cx="2927532" cy="833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586" y="4096692"/>
                <a:ext cx="2927532" cy="8336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03596" y="5431809"/>
            <a:ext cx="141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Similarly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55779" y="5524142"/>
                <a:ext cx="4326249" cy="803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79" y="5524142"/>
                <a:ext cx="4326249" cy="803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946710" y="146762"/>
            <a:ext cx="0" cy="630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871417" y="1128263"/>
                <a:ext cx="35244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17" y="1128263"/>
                <a:ext cx="352446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96615" y="1967565"/>
                <a:ext cx="21975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15" y="1967565"/>
                <a:ext cx="2197525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5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098303" y="3070243"/>
                <a:ext cx="36234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303" y="3070243"/>
                <a:ext cx="3623428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6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8098303" y="2761308"/>
            <a:ext cx="3623428" cy="93723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16" y="119467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824" y="897577"/>
                <a:ext cx="10515600" cy="5900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Laplace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824" y="897577"/>
                <a:ext cx="10515600" cy="590029"/>
              </a:xfrm>
              <a:blipFill rotWithShape="0">
                <a:blip r:embed="rId2"/>
                <a:stretch>
                  <a:fillRect l="-1217" t="-16495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7824" y="1746913"/>
            <a:ext cx="103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7824" y="2388358"/>
            <a:ext cx="183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06204" y="2845137"/>
                <a:ext cx="2510046" cy="730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04" y="2845137"/>
                <a:ext cx="2510046" cy="7309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06204" y="3749768"/>
                <a:ext cx="3640868" cy="803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}=−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04" y="3749768"/>
                <a:ext cx="3640868" cy="803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7892" y="4780079"/>
                <a:ext cx="3692036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892" y="4780079"/>
                <a:ext cx="3692036" cy="9257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77285" y="5911917"/>
                <a:ext cx="2469137" cy="88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285" y="5911917"/>
                <a:ext cx="2469137" cy="8856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75259" y="4367313"/>
                <a:ext cx="3067891" cy="88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59" y="4367313"/>
                <a:ext cx="3067891" cy="8856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8" y="105817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824" y="897577"/>
                <a:ext cx="10515600" cy="5900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Find the Laplace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824" y="897577"/>
                <a:ext cx="10515600" cy="590029"/>
              </a:xfrm>
              <a:blipFill rotWithShape="0">
                <a:blip r:embed="rId2"/>
                <a:stretch>
                  <a:fillRect l="-1217" t="-16495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87824" y="1746913"/>
            <a:ext cx="103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7824" y="2388358"/>
            <a:ext cx="183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06204" y="2845137"/>
                <a:ext cx="2669192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04" y="2845137"/>
                <a:ext cx="2669192" cy="792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06204" y="3749768"/>
                <a:ext cx="3800015" cy="803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}=−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04" y="3749768"/>
                <a:ext cx="3800015" cy="803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47344" y="4776314"/>
                <a:ext cx="3713004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44" y="4776314"/>
                <a:ext cx="3713004" cy="9257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77285" y="5911917"/>
                <a:ext cx="1802160" cy="870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285" y="5911917"/>
                <a:ext cx="1802160" cy="8703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88057" y="3939225"/>
                <a:ext cx="3215367" cy="837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57" y="3939225"/>
                <a:ext cx="3215367" cy="8370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1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9389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824" y="897577"/>
                <a:ext cx="10515600" cy="5900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3. Find the Laplace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824" y="897577"/>
                <a:ext cx="10515600" cy="590029"/>
              </a:xfrm>
              <a:blipFill rotWithShape="0">
                <a:blip r:embed="rId2"/>
                <a:stretch>
                  <a:fillRect l="-1217" t="-16495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3520" y="1413626"/>
            <a:ext cx="103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7824" y="1995801"/>
            <a:ext cx="183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42689" y="2256635"/>
                <a:ext cx="2669192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89" y="2256635"/>
                <a:ext cx="2669192" cy="792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91548" y="1332813"/>
                <a:ext cx="4259692" cy="845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548" y="1332813"/>
                <a:ext cx="4259692" cy="8458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05063" y="3000582"/>
                <a:ext cx="3800015" cy="803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}=−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63" y="3000582"/>
                <a:ext cx="3800015" cy="803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55379" y="3884336"/>
                <a:ext cx="3713004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79" y="3884336"/>
                <a:ext cx="3713004" cy="9257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55379" y="4776314"/>
                <a:ext cx="1802160" cy="870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79" y="4776314"/>
                <a:ext cx="1802160" cy="8703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48775" y="5782257"/>
                <a:ext cx="3215367" cy="837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75" y="5782257"/>
                <a:ext cx="3215367" cy="8370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6257925" y="1748440"/>
            <a:ext cx="71438" cy="479015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564352" y="2329063"/>
                <a:ext cx="5523243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52" y="2329063"/>
                <a:ext cx="5523243" cy="9257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021230" y="3428652"/>
                <a:ext cx="4058547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 (2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30" y="3428652"/>
                <a:ext cx="4058547" cy="9257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923146" y="4488237"/>
                <a:ext cx="2926570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+4−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46" y="4488237"/>
                <a:ext cx="2926570" cy="92570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140367" y="5547822"/>
                <a:ext cx="4055469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367" y="5547822"/>
                <a:ext cx="4055469" cy="92570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6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79389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87824" y="897577"/>
                <a:ext cx="10515600" cy="5900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4. Find the Laplace Transform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4" y="897577"/>
                <a:ext cx="10515600" cy="59002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15464" b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3520" y="1413626"/>
            <a:ext cx="103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7824" y="1995801"/>
            <a:ext cx="183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14512" y="2457466"/>
                <a:ext cx="1458797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12" y="2457466"/>
                <a:ext cx="1458797" cy="7015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14511" y="3525664"/>
                <a:ext cx="2659767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11" y="3525664"/>
                <a:ext cx="2659767" cy="7668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14511" y="4590498"/>
                <a:ext cx="2659767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11" y="4590498"/>
                <a:ext cx="2659767" cy="7593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1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79389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87823" y="897577"/>
                <a:ext cx="10556401" cy="1031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5. Find the Inverse Laplace Transform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3" y="897577"/>
                <a:ext cx="10556401" cy="1031236"/>
              </a:xfrm>
              <a:prstGeom prst="rect">
                <a:avLst/>
              </a:prstGeom>
              <a:blipFill rotWithShape="0">
                <a:blip r:embed="rId2"/>
                <a:stretch>
                  <a:fillRect l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3519" y="1544126"/>
            <a:ext cx="103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7823" y="2126301"/>
            <a:ext cx="183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05062" y="2357133"/>
                <a:ext cx="2828467" cy="92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62" y="2357133"/>
                <a:ext cx="2828467" cy="929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92906" y="3354968"/>
                <a:ext cx="2215158" cy="92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906" y="3354968"/>
                <a:ext cx="2215158" cy="9296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24583" y="4482133"/>
                <a:ext cx="32433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83" y="4482133"/>
                <a:ext cx="324338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15029" y="5141285"/>
                <a:ext cx="39529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29" y="5141285"/>
                <a:ext cx="395294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2919" y="5710801"/>
                <a:ext cx="4284096" cy="786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19" y="5710801"/>
                <a:ext cx="4284096" cy="786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78668" y="1869770"/>
                <a:ext cx="4969887" cy="796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68" y="1869770"/>
                <a:ext cx="4969887" cy="7961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H="1">
            <a:off x="6043613" y="2005791"/>
            <a:ext cx="14287" cy="48522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564109" y="2887156"/>
                <a:ext cx="35157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09" y="2887156"/>
                <a:ext cx="3515706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290332" y="3454547"/>
            <a:ext cx="183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173023" y="4000025"/>
                <a:ext cx="36234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023" y="4000025"/>
                <a:ext cx="3623428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16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127081" y="4545503"/>
                <a:ext cx="371531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081" y="4545503"/>
                <a:ext cx="3715312" cy="78380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058947" y="5339395"/>
                <a:ext cx="288527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947" y="5339395"/>
                <a:ext cx="2885277" cy="7861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97147" y="6127838"/>
                <a:ext cx="3673442" cy="795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147" y="6127838"/>
                <a:ext cx="3673442" cy="79579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90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248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Derivative of Transform</vt:lpstr>
      <vt:lpstr>Statement</vt:lpstr>
      <vt:lpstr>Note</vt:lpstr>
      <vt:lpstr>Example Problems</vt:lpstr>
      <vt:lpstr>Problems Cont…</vt:lpstr>
      <vt:lpstr>Problems Cont…</vt:lpstr>
      <vt:lpstr>Problems Cont…</vt:lpstr>
      <vt:lpstr>Problems Cont…</vt:lpstr>
      <vt:lpstr>Homework problems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91</cp:revision>
  <dcterms:created xsi:type="dcterms:W3CDTF">2020-08-12T11:07:25Z</dcterms:created>
  <dcterms:modified xsi:type="dcterms:W3CDTF">2020-08-17T06:31:56Z</dcterms:modified>
</cp:coreProperties>
</file>