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3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F46F-F499-49A9-8D8D-E7F6A302409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.emf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.emf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2005"/>
            <a:ext cx="9144000" cy="11079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Inverse Laplace Transform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List of Transforms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011" y="1057987"/>
                <a:ext cx="4157021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1" y="1057987"/>
                <a:ext cx="4157021" cy="79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888" y="2034922"/>
                <a:ext cx="2507802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2034922"/>
                <a:ext cx="2507802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5888" y="3175929"/>
                <a:ext cx="234634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3175929"/>
                <a:ext cx="2346348" cy="792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88" y="4257624"/>
            <a:ext cx="2384474" cy="79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69" y="5339319"/>
            <a:ext cx="2344167" cy="77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78151" y="2034922"/>
                <a:ext cx="3040512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2034922"/>
                <a:ext cx="3040512" cy="724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78151" y="2847249"/>
                <a:ext cx="3010055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2847249"/>
                <a:ext cx="3010055" cy="7248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75941" y="3816376"/>
                <a:ext cx="1879297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41" y="3816376"/>
                <a:ext cx="1879297" cy="633058"/>
              </a:xfrm>
              <a:prstGeom prst="rect">
                <a:avLst/>
              </a:prstGeom>
              <a:blipFill rotWithShape="0">
                <a:blip r:embed="rId9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40154" y="4942447"/>
                <a:ext cx="1486048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54" y="4942447"/>
                <a:ext cx="1486048" cy="7937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5903" y="785498"/>
                <a:ext cx="694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03" y="785498"/>
                <a:ext cx="69454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619" r="-1592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03510" y="1057987"/>
            <a:ext cx="1817530" cy="243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89789" y="749266"/>
            <a:ext cx="2077300" cy="14171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015362" y="2091444"/>
                <a:ext cx="2007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62" y="2091444"/>
                <a:ext cx="200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343" r="-304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05856" y="2091444"/>
                <a:ext cx="6337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856" y="2091444"/>
                <a:ext cx="6337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346" r="-173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1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1" grpId="0"/>
      <p:bldP spid="12" grpId="0"/>
      <p:bldP spid="13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List of Inverse Transforms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888" y="1548406"/>
                <a:ext cx="2507802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1548406"/>
                <a:ext cx="2507802" cy="8517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4951" y="2924762"/>
                <a:ext cx="234634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1" y="2924762"/>
                <a:ext cx="2346348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2" y="4048135"/>
            <a:ext cx="2384474" cy="79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9" y="5339319"/>
            <a:ext cx="2344167" cy="77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78151" y="1653844"/>
                <a:ext cx="3040512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1653844"/>
                <a:ext cx="3040512" cy="7248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08608" y="2843617"/>
                <a:ext cx="3010055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08" y="2843617"/>
                <a:ext cx="3010055" cy="724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25219" y="4033391"/>
                <a:ext cx="1879297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9" y="4033391"/>
                <a:ext cx="1879297" cy="633058"/>
              </a:xfrm>
              <a:prstGeom prst="rect">
                <a:avLst/>
              </a:prstGeom>
              <a:blipFill rotWithShape="0">
                <a:blip r:embed="rId8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55383" y="5146495"/>
                <a:ext cx="1486048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83" y="5146495"/>
                <a:ext cx="1486048" cy="7937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344451" y="944628"/>
            <a:ext cx="6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4951" y="1631097"/>
                <a:ext cx="2771656" cy="914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1" y="1631097"/>
                <a:ext cx="2771656" cy="9142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1445" y="2943128"/>
                <a:ext cx="2935162" cy="914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5" y="2943128"/>
                <a:ext cx="2935162" cy="9142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6326" y="4091664"/>
                <a:ext cx="3162661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26" y="4091664"/>
                <a:ext cx="3162661" cy="7496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91445" y="5338805"/>
                <a:ext cx="3119380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5" y="5338805"/>
                <a:ext cx="3119380" cy="7496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36349" y="1690500"/>
                <a:ext cx="3324115" cy="724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49" y="1690500"/>
                <a:ext cx="3324115" cy="7248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24450" y="2897607"/>
                <a:ext cx="3280834" cy="72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50" y="2897607"/>
                <a:ext cx="3280834" cy="72500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08332" y="3956811"/>
                <a:ext cx="2313069" cy="8981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32" y="3956811"/>
                <a:ext cx="2313069" cy="89819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835908" y="5086253"/>
                <a:ext cx="1751057" cy="914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908" y="5086253"/>
                <a:ext cx="1751057" cy="914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2881" y="806829"/>
                <a:ext cx="20449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81" y="806829"/>
                <a:ext cx="2044919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976" r="-47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212881" y="715807"/>
            <a:ext cx="2263205" cy="5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6607" y="878196"/>
                <a:ext cx="24799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07" y="878196"/>
                <a:ext cx="2479946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98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92175"/>
                <a:ext cx="10515600" cy="7957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2175"/>
                <a:ext cx="10515600" cy="795788"/>
              </a:xfrm>
              <a:blipFill rotWithShape="0">
                <a:blip r:embed="rId2"/>
                <a:stretch>
                  <a:fillRect l="-1159" t="-15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3350" y="1914525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>
                <a:solidFill>
                  <a:srgbClr val="0070C0"/>
                </a:solidFill>
              </a:rPr>
              <a:t>Ans</a:t>
            </a:r>
            <a:r>
              <a:rPr lang="en-SG" sz="2400" dirty="0" smtClean="0">
                <a:solidFill>
                  <a:srgbClr val="0070C0"/>
                </a:solidFill>
              </a:rPr>
              <a:t>:</a:t>
            </a:r>
            <a:endParaRPr lang="en-SG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7711" y="2600325"/>
                <a:ext cx="432911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/>
                  <a:t>Take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)=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SG" sz="2400" dirty="0" smtClean="0"/>
                  <a:t> </a:t>
                </a:r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1" y="2600325"/>
                <a:ext cx="4329113" cy="615874"/>
              </a:xfrm>
              <a:prstGeom prst="rect">
                <a:avLst/>
              </a:prstGeom>
              <a:blipFill rotWithShape="0">
                <a:blip r:embed="rId3"/>
                <a:stretch>
                  <a:fillRect l="-2254" b="-99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619" y="3627427"/>
                <a:ext cx="347018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SG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9" y="3627427"/>
                <a:ext cx="3470181" cy="7087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36488" y="4665315"/>
                <a:ext cx="3004027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8" y="4665315"/>
                <a:ext cx="3004027" cy="7087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36488" y="5600597"/>
                <a:ext cx="1774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8" y="5600597"/>
                <a:ext cx="17748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6488" y="6107928"/>
                <a:ext cx="89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8" y="6107928"/>
                <a:ext cx="89755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75155" y="4319369"/>
                <a:ext cx="4099392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den>
                        </m:f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55" y="4319369"/>
                <a:ext cx="4099392" cy="642355"/>
              </a:xfrm>
              <a:prstGeom prst="rect">
                <a:avLst/>
              </a:prstGeom>
              <a:blipFill rotWithShape="0"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530"/>
          </a:xfrm>
        </p:spPr>
        <p:txBody>
          <a:bodyPr/>
          <a:lstStyle/>
          <a:p>
            <a:r>
              <a:rPr lang="en-SG" b="1" dirty="0">
                <a:solidFill>
                  <a:srgbClr val="C00000"/>
                </a:solidFill>
              </a:rPr>
              <a:t>Problems </a:t>
            </a:r>
            <a:r>
              <a:rPr lang="en-SG" b="1" dirty="0" err="1">
                <a:solidFill>
                  <a:srgbClr val="C00000"/>
                </a:solidFill>
              </a:rPr>
              <a:t>cont</a:t>
            </a:r>
            <a:r>
              <a:rPr lang="en-SG" b="1" dirty="0">
                <a:solidFill>
                  <a:srgbClr val="C00000"/>
                </a:solidFill>
              </a:rPr>
              <a:t>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6" y="733531"/>
            <a:ext cx="6085114" cy="75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 the Inverse Laplace Transform </a:t>
            </a:r>
            <a:r>
              <a:rPr lang="en-US" dirty="0" smtClean="0"/>
              <a:t>of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46" y="522515"/>
            <a:ext cx="969355" cy="894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350" y="1914525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>
                <a:solidFill>
                  <a:srgbClr val="0070C0"/>
                </a:solidFill>
              </a:rPr>
              <a:t>Ans</a:t>
            </a:r>
            <a:r>
              <a:rPr lang="en-SG" sz="2400" dirty="0" smtClean="0">
                <a:solidFill>
                  <a:srgbClr val="0070C0"/>
                </a:solidFill>
              </a:rPr>
              <a:t>:</a:t>
            </a:r>
            <a:endParaRPr lang="en-SG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7711" y="2600325"/>
                <a:ext cx="4329113" cy="62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/>
                  <a:t>Take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)=  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SG" sz="2400" dirty="0" smtClean="0"/>
                  <a:t> 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1" y="2600325"/>
                <a:ext cx="4329113" cy="621902"/>
              </a:xfrm>
              <a:prstGeom prst="rect">
                <a:avLst/>
              </a:prstGeom>
              <a:blipFill rotWithShape="0">
                <a:blip r:embed="rId3"/>
                <a:stretch>
                  <a:fillRect l="-2254" b="-98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38296" y="3446362"/>
                <a:ext cx="3138528" cy="799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96" y="3446362"/>
                <a:ext cx="3138528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12099" y="4482307"/>
                <a:ext cx="4768806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99" y="4482307"/>
                <a:ext cx="4768806" cy="914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09374" y="5506341"/>
                <a:ext cx="4084708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4" y="5506341"/>
                <a:ext cx="4084708" cy="914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39423" y="3616408"/>
                <a:ext cx="393158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SG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SG" dirty="0" smtClean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423" y="3616408"/>
                <a:ext cx="3931589" cy="459806"/>
              </a:xfrm>
              <a:prstGeom prst="rect">
                <a:avLst/>
              </a:prstGeom>
              <a:blipFill rotWithShape="0">
                <a:blip r:embed="rId7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57600" cy="577850"/>
          </a:xfrm>
        </p:spPr>
        <p:txBody>
          <a:bodyPr>
            <a:normAutofit fontScale="90000"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Problems </a:t>
            </a:r>
            <a:r>
              <a:rPr lang="en-SG" b="1" dirty="0" err="1" smtClean="0">
                <a:solidFill>
                  <a:srgbClr val="C00000"/>
                </a:solidFill>
              </a:rPr>
              <a:t>cont</a:t>
            </a:r>
            <a:r>
              <a:rPr lang="en-SG" b="1" dirty="0" smtClean="0">
                <a:solidFill>
                  <a:srgbClr val="C00000"/>
                </a:solidFill>
              </a:rPr>
              <a:t>…</a:t>
            </a:r>
            <a:endParaRPr lang="en-SG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50" y="777875"/>
                <a:ext cx="10515600" cy="8604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777875"/>
                <a:ext cx="10515600" cy="860425"/>
              </a:xfrm>
              <a:blipFill rotWithShape="0">
                <a:blip r:embed="rId2"/>
                <a:stretch>
                  <a:fillRect l="-1217" t="-28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9612" y="2236862"/>
                <a:ext cx="4272516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" y="2236862"/>
                <a:ext cx="4272516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250" y="1607492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>
                <a:solidFill>
                  <a:srgbClr val="0070C0"/>
                </a:solidFill>
              </a:rPr>
              <a:t>Ans</a:t>
            </a:r>
            <a:r>
              <a:rPr lang="en-SG" sz="2400" dirty="0" smtClean="0">
                <a:solidFill>
                  <a:srgbClr val="0070C0"/>
                </a:solidFill>
              </a:rPr>
              <a:t>:</a:t>
            </a:r>
            <a:endParaRPr lang="en-SG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3437" y="3687132"/>
                <a:ext cx="3295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" y="3687132"/>
                <a:ext cx="3295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52" r="-2963" b="-3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9612" y="4391025"/>
                <a:ext cx="1771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/>
                  <a:t>Put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" y="4391025"/>
                <a:ext cx="177168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15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3437" y="5128086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We get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3437" y="5865147"/>
                <a:ext cx="177168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" y="5865147"/>
                <a:ext cx="1771680" cy="7861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72390" y="4430746"/>
                <a:ext cx="1771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/>
                  <a:t>Put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90" y="4430746"/>
                <a:ext cx="177168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51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96262" y="5128085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We get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43307" y="5825424"/>
                <a:ext cx="177168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07" y="5825424"/>
                <a:ext cx="1771680" cy="7861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33634" y="1842830"/>
                <a:ext cx="3598421" cy="926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34" y="1842830"/>
                <a:ext cx="3598421" cy="9266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7769" y="2958850"/>
                <a:ext cx="5010150" cy="957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69" y="2958850"/>
                <a:ext cx="5010150" cy="9576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87894" y="3983796"/>
                <a:ext cx="3207866" cy="893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94" y="3983796"/>
                <a:ext cx="3207866" cy="8938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87894" y="4939053"/>
                <a:ext cx="356309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94" y="4939053"/>
                <a:ext cx="3563091" cy="7772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49020" y="5956679"/>
                <a:ext cx="2692019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20" y="5956679"/>
                <a:ext cx="2692019" cy="7772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449182" y="6010027"/>
                <a:ext cx="1640514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82" y="6010027"/>
                <a:ext cx="1640514" cy="6705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3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530"/>
          </a:xfrm>
        </p:spPr>
        <p:txBody>
          <a:bodyPr/>
          <a:lstStyle/>
          <a:p>
            <a:r>
              <a:rPr lang="en-SG" b="1" dirty="0">
                <a:solidFill>
                  <a:srgbClr val="C00000"/>
                </a:solidFill>
              </a:rPr>
              <a:t>Problems </a:t>
            </a:r>
            <a:r>
              <a:rPr lang="en-SG" b="1" dirty="0" err="1">
                <a:solidFill>
                  <a:srgbClr val="C00000"/>
                </a:solidFill>
              </a:rPr>
              <a:t>cont</a:t>
            </a:r>
            <a:r>
              <a:rPr lang="en-SG" b="1" dirty="0">
                <a:solidFill>
                  <a:srgbClr val="C00000"/>
                </a:solidFill>
              </a:rPr>
              <a:t>…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816" y="733531"/>
                <a:ext cx="10515600" cy="7568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4</a:t>
                </a:r>
                <a:r>
                  <a:rPr lang="en-US" dirty="0" smtClean="0"/>
                  <a:t>. </a:t>
                </a:r>
                <a:r>
                  <a:rPr lang="en-US" dirty="0"/>
                  <a:t>Find the Inverse Laplace Transform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816" y="733531"/>
                <a:ext cx="10515600" cy="756801"/>
              </a:xfrm>
              <a:blipFill rotWithShape="0">
                <a:blip r:embed="rId2"/>
                <a:stretch>
                  <a:fillRect l="-1159" t="-24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250" y="1607492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>
                <a:solidFill>
                  <a:srgbClr val="0070C0"/>
                </a:solidFill>
              </a:rPr>
              <a:t>Ans</a:t>
            </a:r>
            <a:r>
              <a:rPr lang="en-SG" sz="2400" dirty="0" smtClean="0">
                <a:solidFill>
                  <a:srgbClr val="0070C0"/>
                </a:solidFill>
              </a:rPr>
              <a:t>:</a:t>
            </a:r>
            <a:endParaRPr lang="en-SG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1309" y="1787339"/>
                <a:ext cx="3919342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09" y="1787339"/>
                <a:ext cx="3919342" cy="725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513" y="2637931"/>
                <a:ext cx="39687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000" dirty="0" smtClean="0"/>
                  <a:t>=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SG" sz="2000" dirty="0" smtClean="0"/>
                  <a:t>+</a:t>
                </a:r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" y="2637931"/>
                <a:ext cx="396877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095" y="3122731"/>
                <a:ext cx="1771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/>
                  <a:t>Put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5" y="3122731"/>
                <a:ext cx="177168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793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545876"/>
                <a:ext cx="3239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−3−1=0+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9+1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5876"/>
                <a:ext cx="323939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3888" y="3903935"/>
                <a:ext cx="1075807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8" y="3903935"/>
                <a:ext cx="1075807" cy="669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6232" y="4708175"/>
                <a:ext cx="33451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/>
                  <a:t>Equating the co-efficient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 smtClean="0"/>
                  <a:t> </a:t>
                </a:r>
              </a:p>
              <a:p>
                <a:r>
                  <a:rPr lang="en-SG" sz="2000" dirty="0" smtClean="0"/>
                  <a:t>on both sides</a:t>
                </a:r>
                <a:endParaRPr lang="en-SG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32" y="4708175"/>
                <a:ext cx="3345117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2004"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4228" y="5370223"/>
                <a:ext cx="13542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8" y="5370223"/>
                <a:ext cx="1354217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9003" y="5812337"/>
                <a:ext cx="10975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03" y="5812337"/>
                <a:ext cx="109754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7414" y="6185332"/>
                <a:ext cx="1026948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14" y="6185332"/>
                <a:ext cx="1026948" cy="66947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2292" y="3363553"/>
                <a:ext cx="1422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/>
                  <a:t>Put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2" y="3363553"/>
                <a:ext cx="1422428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29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4363" y="3995354"/>
                <a:ext cx="2478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)(3)+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63" y="3995354"/>
                <a:ext cx="247875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81669" y="4519628"/>
                <a:ext cx="1700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69" y="4519628"/>
                <a:ext cx="170001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3701" y="4899859"/>
                <a:ext cx="1821781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701" y="4899859"/>
                <a:ext cx="1821781" cy="66947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54862" y="5446599"/>
                <a:ext cx="1415516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62" y="5446599"/>
                <a:ext cx="1415516" cy="67056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42292" y="6117167"/>
                <a:ext cx="1272849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2" y="6117167"/>
                <a:ext cx="1272849" cy="67056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92446" y="1175536"/>
                <a:ext cx="4195700" cy="926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46" y="1175536"/>
                <a:ext cx="4195700" cy="9266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557651" y="2148955"/>
                <a:ext cx="3090461" cy="877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651" y="2148955"/>
                <a:ext cx="3090461" cy="8771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81686" y="3135661"/>
                <a:ext cx="669939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+1)(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86" y="3135661"/>
                <a:ext cx="6699398" cy="87120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17067" y="4088567"/>
                <a:ext cx="537493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67" y="4088567"/>
                <a:ext cx="5374933" cy="7087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892446" y="4969312"/>
                <a:ext cx="328089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46" y="4969312"/>
                <a:ext cx="3280898" cy="6127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3303495" y="3238553"/>
            <a:ext cx="4566" cy="3549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87586" y="1512936"/>
            <a:ext cx="32511" cy="5274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28998" y="5812337"/>
                <a:ext cx="5174045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+1)(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98" y="5812337"/>
                <a:ext cx="5174045" cy="7087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Problems for homework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825500"/>
            <a:ext cx="10515600" cy="498475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Find the Inverse Laplace Transform for the following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7" y="1891278"/>
            <a:ext cx="1531005" cy="91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58" y="3405806"/>
            <a:ext cx="1232421" cy="1008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86" y="5289983"/>
            <a:ext cx="1810921" cy="844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0" y="1891278"/>
            <a:ext cx="1438314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858" y="3426748"/>
            <a:ext cx="1819463" cy="814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687" y="4785158"/>
            <a:ext cx="2287306" cy="100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543" y="2324978"/>
            <a:ext cx="1602170" cy="980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575" y="3993292"/>
            <a:ext cx="2472221" cy="991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325" y="2028825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1.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314325" y="3540566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2.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5" y="5342709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3.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956886" y="2104635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4.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3956886" y="3649169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5.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956886" y="500903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6.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8109786" y="265695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7.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8109786" y="430433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8.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14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311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Inverse Laplace Transform</vt:lpstr>
      <vt:lpstr>List of Transforms</vt:lpstr>
      <vt:lpstr>List of Inverse Transforms</vt:lpstr>
      <vt:lpstr>Example problems</vt:lpstr>
      <vt:lpstr>Problems cont…</vt:lpstr>
      <vt:lpstr>Problems cont…</vt:lpstr>
      <vt:lpstr>Problems cont…</vt:lpstr>
      <vt:lpstr>Problems for homework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Windows User</cp:lastModifiedBy>
  <cp:revision>53</cp:revision>
  <dcterms:created xsi:type="dcterms:W3CDTF">2020-08-01T12:31:49Z</dcterms:created>
  <dcterms:modified xsi:type="dcterms:W3CDTF">2020-08-07T04:17:37Z</dcterms:modified>
</cp:coreProperties>
</file>