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6" r:id="rId8"/>
    <p:sldId id="265" r:id="rId9"/>
    <p:sldId id="267" r:id="rId10"/>
    <p:sldId id="268" r:id="rId11"/>
    <p:sldId id="269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3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BB87-3830-49E0-86E5-8626C23123C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0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0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" y="179387"/>
            <a:ext cx="3733801" cy="5079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Examples </a:t>
            </a:r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687" y="839783"/>
                <a:ext cx="6105526" cy="8211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2. </a:t>
                </a:r>
                <a:r>
                  <a:rPr lang="en-US" sz="2400" dirty="0"/>
                  <a:t>Find the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7" y="839783"/>
                <a:ext cx="6105526" cy="821126"/>
              </a:xfrm>
              <a:blipFill rotWithShape="0">
                <a:blip r:embed="rId2"/>
                <a:stretch>
                  <a:fillRect l="-1497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53348" y="2247874"/>
                <a:ext cx="3132204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48" y="2247874"/>
                <a:ext cx="3132204" cy="916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6687" y="1405458"/>
            <a:ext cx="189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787" y="1902294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1431" y="3273671"/>
                <a:ext cx="34328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ake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31" y="3273671"/>
                <a:ext cx="343288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6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4247" y="3793121"/>
                <a:ext cx="4707251" cy="891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{1−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7" y="3793121"/>
                <a:ext cx="4707251" cy="8911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38929" y="4736701"/>
                <a:ext cx="3057888" cy="891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29" y="4736701"/>
                <a:ext cx="3057888" cy="8911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75064" y="5955061"/>
                <a:ext cx="4197969" cy="902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64" y="5955061"/>
                <a:ext cx="4197969" cy="9029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61227" y="102170"/>
                <a:ext cx="4095009" cy="887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27" y="102170"/>
                <a:ext cx="4095009" cy="88787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661227" y="947862"/>
                <a:ext cx="3982013" cy="73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27" y="947862"/>
                <a:ext cx="3982013" cy="73885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61227" y="1727655"/>
                <a:ext cx="3739125" cy="734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27" y="1727655"/>
                <a:ext cx="3739125" cy="73411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14494" y="2705948"/>
                <a:ext cx="3150990" cy="10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94" y="2705948"/>
                <a:ext cx="3150990" cy="1013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14494" y="4022658"/>
                <a:ext cx="2782682" cy="1159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sz="20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94" y="4022658"/>
                <a:ext cx="2782682" cy="115961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321498" y="179387"/>
            <a:ext cx="0" cy="65357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14494" y="5314373"/>
                <a:ext cx="3041089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94" y="5314373"/>
                <a:ext cx="3041089" cy="12813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8972540" y="2705948"/>
            <a:ext cx="7" cy="3889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511782" y="3345754"/>
                <a:ext cx="1929054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782" y="3345754"/>
                <a:ext cx="1929054" cy="9840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021006" y="4599690"/>
                <a:ext cx="314784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006" y="4599690"/>
                <a:ext cx="3147849" cy="7146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3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687" y="179387"/>
            <a:ext cx="3733801" cy="50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C00000"/>
                </a:solidFill>
              </a:rPr>
              <a:t>Examples cont…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66687" y="839783"/>
                <a:ext cx="6105526" cy="821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3. </a:t>
                </a:r>
                <a:r>
                  <a:rPr lang="en-US" sz="2400" dirty="0"/>
                  <a:t>Find the Laplace Transform of </a:t>
                </a: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" y="839783"/>
                <a:ext cx="6105526" cy="821126"/>
              </a:xfrm>
              <a:prstGeom prst="rect">
                <a:avLst/>
              </a:prstGeom>
              <a:blipFill rotWithShape="0">
                <a:blip r:embed="rId2"/>
                <a:stretch>
                  <a:fillRect l="-1497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813" y="1813362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Does not exist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36525"/>
            <a:ext cx="10515600" cy="73501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Homework 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837" y="1828583"/>
                <a:ext cx="2833261" cy="10308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837" y="1828583"/>
                <a:ext cx="2833261" cy="1030819"/>
              </a:xfrm>
              <a:blipFill rotWithShape="0">
                <a:blip r:embed="rId2"/>
                <a:stretch>
                  <a:fillRect l="-4526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49817" y="2903946"/>
                <a:ext cx="1905213" cy="6373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7" y="2903946"/>
                <a:ext cx="1905213" cy="637344"/>
              </a:xfrm>
              <a:prstGeom prst="rect">
                <a:avLst/>
              </a:prstGeom>
              <a:blipFill rotWithShape="0">
                <a:blip r:embed="rId3"/>
                <a:stretch>
                  <a:fillRect l="-6709" t="-1905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267018" y="3718411"/>
                <a:ext cx="2134988" cy="658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8" y="3718411"/>
                <a:ext cx="2134988" cy="658753"/>
              </a:xfrm>
              <a:prstGeom prst="rect">
                <a:avLst/>
              </a:prstGeom>
              <a:blipFill rotWithShape="0">
                <a:blip r:embed="rId4"/>
                <a:stretch>
                  <a:fillRect l="-6000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223837" y="4731406"/>
                <a:ext cx="2178168" cy="698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7" y="4731406"/>
                <a:ext cx="2178168" cy="698263"/>
              </a:xfrm>
              <a:prstGeom prst="rect">
                <a:avLst/>
              </a:prstGeom>
              <a:blipFill rotWithShape="0">
                <a:blip r:embed="rId5"/>
                <a:stretch>
                  <a:fillRect l="-5882" t="-173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267018" y="5672120"/>
                <a:ext cx="1534485" cy="7062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5.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8" y="5672120"/>
                <a:ext cx="1534485" cy="706290"/>
              </a:xfrm>
              <a:prstGeom prst="rect">
                <a:avLst/>
              </a:prstGeom>
              <a:blipFill rotWithShape="0">
                <a:blip r:embed="rId6"/>
                <a:stretch>
                  <a:fillRect l="-8333" t="-1724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7018" y="871538"/>
            <a:ext cx="3719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Inverse Laplace Transform for  the following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7068" y="879531"/>
            <a:ext cx="3719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Laplace Transform for  the following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44716" y="1875106"/>
                <a:ext cx="1241734" cy="673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1.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716" y="1875106"/>
                <a:ext cx="1241734" cy="673069"/>
              </a:xfrm>
              <a:prstGeom prst="rect">
                <a:avLst/>
              </a:prstGeom>
              <a:blipFill rotWithShape="0">
                <a:blip r:embed="rId7"/>
                <a:stretch>
                  <a:fillRect l="-784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44716" y="2958731"/>
                <a:ext cx="2227572" cy="63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2.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716" y="2958731"/>
                <a:ext cx="2227572" cy="634084"/>
              </a:xfrm>
              <a:prstGeom prst="rect">
                <a:avLst/>
              </a:prstGeom>
              <a:blipFill rotWithShape="0">
                <a:blip r:embed="rId8"/>
                <a:stretch>
                  <a:fillRect l="-438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44716" y="3925511"/>
                <a:ext cx="2227572" cy="632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3.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716" y="3925511"/>
                <a:ext cx="2227572" cy="632994"/>
              </a:xfrm>
              <a:prstGeom prst="rect">
                <a:avLst/>
              </a:prstGeom>
              <a:blipFill rotWithShape="0">
                <a:blip r:embed="rId9"/>
                <a:stretch>
                  <a:fillRect l="-4384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9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Transform of Integrals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33114"/>
            <a:ext cx="10515600" cy="71304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Statement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176" y="800262"/>
                <a:ext cx="10515600" cy="851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176" y="800262"/>
                <a:ext cx="10515600" cy="851864"/>
              </a:xfrm>
              <a:blipFill rotWithShape="0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6755" y="1501254"/>
            <a:ext cx="16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Proof: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65278" y="2498087"/>
                <a:ext cx="28635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278" y="2498087"/>
                <a:ext cx="286354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5889" y="2002492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19601" y="2820540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Take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63897" y="3204540"/>
                <a:ext cx="2456057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897" y="3204540"/>
                <a:ext cx="2456057" cy="918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45534" y="4195676"/>
                <a:ext cx="3173176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34" y="4195676"/>
                <a:ext cx="3173176" cy="918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449886" y="5364090"/>
                <a:ext cx="18710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86" y="5364090"/>
                <a:ext cx="187102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32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163897" y="6102908"/>
                <a:ext cx="26874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897" y="6102908"/>
                <a:ext cx="268740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211479" y="1988800"/>
                <a:ext cx="33715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479" y="1988800"/>
                <a:ext cx="3371500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18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158166" y="2919256"/>
                <a:ext cx="3689856" cy="926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166" y="2919256"/>
                <a:ext cx="3689856" cy="92627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211479" y="4295959"/>
                <a:ext cx="3011209" cy="926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479" y="4295959"/>
                <a:ext cx="3011209" cy="9262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6203476" y="2173089"/>
            <a:ext cx="0" cy="46849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7661" y="958334"/>
                <a:ext cx="3294941" cy="926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1" y="958334"/>
                <a:ext cx="3294941" cy="9262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04315" y="2148592"/>
                <a:ext cx="3222870" cy="925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15" y="2148592"/>
                <a:ext cx="3222870" cy="9253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6598" y="5883543"/>
            <a:ext cx="47482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can be extended for higher orders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4315" y="4343468"/>
                <a:ext cx="4334776" cy="925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15" y="4343468"/>
                <a:ext cx="4334776" cy="9253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04315" y="3122430"/>
                <a:ext cx="3929794" cy="925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15" y="3122430"/>
                <a:ext cx="3929794" cy="9253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129999" y="3150122"/>
            <a:ext cx="4409092" cy="86993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1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19466"/>
            <a:ext cx="10515600" cy="75399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050" y="873457"/>
                <a:ext cx="10515600" cy="5490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1. 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050" y="873457"/>
                <a:ext cx="10515600" cy="549085"/>
              </a:xfrm>
              <a:blipFill rotWithShape="0">
                <a:blip r:embed="rId2"/>
                <a:stretch>
                  <a:fillRect l="-928" t="-10000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4869" y="1422542"/>
            <a:ext cx="9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Sol: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0070" y="2599613"/>
            <a:ext cx="9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OR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800299" y="1822652"/>
            <a:ext cx="68238" cy="45101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4050" y="1845577"/>
                <a:ext cx="2718949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50" y="1845577"/>
                <a:ext cx="2718949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4050" y="2599568"/>
                <a:ext cx="2904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50" y="2599568"/>
                <a:ext cx="290412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50" y="3197923"/>
                <a:ext cx="14047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50" y="3197923"/>
                <a:ext cx="1404725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78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4050" y="3684515"/>
                <a:ext cx="1890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We get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50" y="3684515"/>
                <a:ext cx="189050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354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1749" y="4226428"/>
                <a:ext cx="49874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Comparing the Coefficient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on both sides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9" y="4226428"/>
                <a:ext cx="498747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34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0326" y="4768341"/>
                <a:ext cx="815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26" y="4768341"/>
                <a:ext cx="81516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78057" y="4991537"/>
                <a:ext cx="1096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7" y="4991537"/>
                <a:ext cx="109671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44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4050" y="5483956"/>
                <a:ext cx="3594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We get   1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+0)(1)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50" y="5483956"/>
                <a:ext cx="3594692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86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97726" y="6045683"/>
                <a:ext cx="998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726" y="6045683"/>
                <a:ext cx="99879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108523" y="409323"/>
                <a:ext cx="269907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523" y="409323"/>
                <a:ext cx="2699072" cy="6619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453710" y="1276746"/>
                <a:ext cx="453495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710" y="1276746"/>
                <a:ext cx="4534959" cy="7087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53710" y="1921040"/>
                <a:ext cx="300434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710" y="1921040"/>
                <a:ext cx="3004349" cy="7087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38783" y="3090192"/>
                <a:ext cx="2364449" cy="520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83" y="3090192"/>
                <a:ext cx="2364449" cy="520655"/>
              </a:xfrm>
              <a:prstGeom prst="rect">
                <a:avLst/>
              </a:prstGeom>
              <a:blipFill rotWithShape="0">
                <a:blip r:embed="rId15"/>
                <a:stretch>
                  <a:fillRect l="-2320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924657" y="3737377"/>
                <a:ext cx="3596241" cy="651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57" y="3737377"/>
                <a:ext cx="3596241" cy="65197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439612" y="4390181"/>
                <a:ext cx="4787080" cy="71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2" y="4390181"/>
                <a:ext cx="4787080" cy="71692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589741" y="5176203"/>
                <a:ext cx="2732286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41" y="5176203"/>
                <a:ext cx="2732286" cy="71173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316810" y="5877541"/>
                <a:ext cx="2889765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10" y="5877541"/>
                <a:ext cx="2889765" cy="7087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4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18" grpId="0"/>
      <p:bldP spid="23" grpId="0"/>
      <p:bldP spid="24" grpId="0"/>
      <p:bldP spid="25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0795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Examples </a:t>
            </a:r>
            <a:r>
              <a:rPr lang="en-US" dirty="0" err="1" smtClean="0">
                <a:solidFill>
                  <a:srgbClr val="C00000"/>
                </a:solidFill>
              </a:rPr>
              <a:t>cont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9528" y="844719"/>
                <a:ext cx="1737720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28" y="844719"/>
                <a:ext cx="1737720" cy="7087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7176" y="1014413"/>
            <a:ext cx="98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Find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5821" y="1771711"/>
                <a:ext cx="1535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21" y="1771711"/>
                <a:ext cx="153590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96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464" y="2336969"/>
                <a:ext cx="2358146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" y="2336969"/>
                <a:ext cx="2358146" cy="661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5464" y="3164029"/>
                <a:ext cx="2572051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" y="3164029"/>
                <a:ext cx="2572051" cy="661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1576" y="4604079"/>
                <a:ext cx="1535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6" y="4604079"/>
                <a:ext cx="1535904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396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471" y="4014955"/>
                <a:ext cx="25646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1" y="4014955"/>
                <a:ext cx="256460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1576" y="5091065"/>
                <a:ext cx="988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6" y="5091065"/>
                <a:ext cx="98841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1631" y="5547273"/>
                <a:ext cx="1535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31" y="5547273"/>
                <a:ext cx="1535904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4365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6125" y="6121135"/>
                <a:ext cx="895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5" y="6121135"/>
                <a:ext cx="89505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84618" y="422769"/>
                <a:ext cx="3001912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18" y="422769"/>
                <a:ext cx="3001912" cy="7251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69529" y="1170156"/>
                <a:ext cx="3291029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29" y="1170156"/>
                <a:ext cx="3291029" cy="7251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07824" y="2020060"/>
                <a:ext cx="4911666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824" y="2020060"/>
                <a:ext cx="4911666" cy="7772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571878" y="2858485"/>
                <a:ext cx="3590919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8" y="2858485"/>
                <a:ext cx="3590919" cy="7772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25024" y="4404024"/>
                <a:ext cx="2661506" cy="568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024" y="4404024"/>
                <a:ext cx="2661506" cy="568297"/>
              </a:xfrm>
              <a:prstGeom prst="rect">
                <a:avLst/>
              </a:prstGeom>
              <a:blipFill rotWithShape="0">
                <a:blip r:embed="rId15"/>
                <a:stretch>
                  <a:fillRect l="-2523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3400425" y="933095"/>
            <a:ext cx="0" cy="5924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19490" y="314617"/>
            <a:ext cx="0" cy="580651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99612" y="3845678"/>
            <a:ext cx="71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58778" y="5068046"/>
                <a:ext cx="271676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78" y="5068046"/>
                <a:ext cx="2716769" cy="7087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44369" y="5802158"/>
                <a:ext cx="1028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69" y="5802158"/>
                <a:ext cx="1028679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914776" y="6050258"/>
                <a:ext cx="3723007" cy="71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6" y="6050258"/>
                <a:ext cx="3723007" cy="71692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969234" y="382587"/>
                <a:ext cx="1822550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34" y="382587"/>
                <a:ext cx="1822550" cy="71173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969234" y="1214468"/>
                <a:ext cx="2207656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−1]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34" y="1214468"/>
                <a:ext cx="2207656" cy="71173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30228" y="2298593"/>
                <a:ext cx="1721625" cy="372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228" y="2298593"/>
                <a:ext cx="1721625" cy="372859"/>
              </a:xfrm>
              <a:prstGeom prst="rect">
                <a:avLst/>
              </a:prstGeom>
              <a:blipFill rotWithShape="0"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503658" y="3117221"/>
                <a:ext cx="3138808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658" y="3117221"/>
                <a:ext cx="3138808" cy="7087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38" grpId="0"/>
      <p:bldP spid="3" grpId="0"/>
      <p:bldP spid="18" grpId="0"/>
      <p:bldP spid="24" grpId="0"/>
      <p:bldP spid="29" grpId="0"/>
      <p:bldP spid="32" grpId="0"/>
      <p:bldP spid="34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Integration of Transform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8" y="174056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Statement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108" y="832513"/>
                <a:ext cx="10515600" cy="7401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/>
                  <a:t> exists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08" y="832513"/>
                <a:ext cx="10515600" cy="740154"/>
              </a:xfrm>
              <a:blipFill rotWithShape="0">
                <a:blip r:embed="rId2"/>
                <a:stretch>
                  <a:fillRect l="-1159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4842" y="1719618"/>
            <a:ext cx="189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Proof: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108" y="2738955"/>
                <a:ext cx="2983173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08" y="2738955"/>
                <a:ext cx="2983173" cy="79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27651" y="2231124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538085"/>
                <a:ext cx="5453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Integrate both the sides </a:t>
                </a:r>
                <a:r>
                  <a:rPr lang="en-US" sz="2400" dirty="0" err="1" smtClean="0"/>
                  <a:t>wrt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8085"/>
                <a:ext cx="545382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7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147186" y="4161811"/>
                <a:ext cx="5748192" cy="891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186" y="4161811"/>
                <a:ext cx="5748192" cy="8914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4842" y="5121248"/>
                <a:ext cx="4773356" cy="1005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" y="5121248"/>
                <a:ext cx="4773356" cy="10059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87005" y="2092692"/>
                <a:ext cx="4773356" cy="891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05" y="2092692"/>
                <a:ext cx="4773356" cy="8914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87005" y="3270349"/>
                <a:ext cx="4773356" cy="903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05" y="3270349"/>
                <a:ext cx="4773356" cy="9032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107443" y="4607542"/>
                <a:ext cx="3132204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43" y="4607542"/>
                <a:ext cx="3132204" cy="9161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07443" y="4380931"/>
            <a:ext cx="3319447" cy="1405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929313" y="1719618"/>
            <a:ext cx="42862" cy="46526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165101"/>
            <a:ext cx="10515600" cy="7064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125" y="871539"/>
                <a:ext cx="10515600" cy="10175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871539"/>
                <a:ext cx="10515600" cy="1017588"/>
              </a:xfrm>
              <a:blipFill rotWithShape="0">
                <a:blip r:embed="rId2"/>
                <a:stretch>
                  <a:fillRect l="-1159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67543" y="2737206"/>
                <a:ext cx="3132204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543" y="2737206"/>
                <a:ext cx="3132204" cy="916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54842" y="1719618"/>
            <a:ext cx="189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651" y="2231124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4819" y="3688525"/>
                <a:ext cx="34328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ake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19" y="3688525"/>
                <a:ext cx="343288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6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38930" y="4375890"/>
                <a:ext cx="3561168" cy="891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30" y="4375890"/>
                <a:ext cx="3561168" cy="8911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51881" y="5492731"/>
                <a:ext cx="2288640" cy="891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81" y="5492731"/>
                <a:ext cx="2288640" cy="8911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33768" y="1943834"/>
                <a:ext cx="2268121" cy="814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8" y="1943834"/>
                <a:ext cx="2268121" cy="8140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933768" y="3172763"/>
                <a:ext cx="2056460" cy="719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8" y="3172763"/>
                <a:ext cx="2056460" cy="7199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376211" y="4068436"/>
                <a:ext cx="3171574" cy="791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211" y="4068436"/>
                <a:ext cx="3171574" cy="7917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957888" y="2231124"/>
            <a:ext cx="0" cy="4152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277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Transform of Integrals</vt:lpstr>
      <vt:lpstr>Statement</vt:lpstr>
      <vt:lpstr>Note:</vt:lpstr>
      <vt:lpstr>Examples</vt:lpstr>
      <vt:lpstr>Examples cont…</vt:lpstr>
      <vt:lpstr>Integration of Transform</vt:lpstr>
      <vt:lpstr>Statement</vt:lpstr>
      <vt:lpstr>Examples</vt:lpstr>
      <vt:lpstr>Examples cont…</vt:lpstr>
      <vt:lpstr>PowerPoint Presentation</vt:lpstr>
      <vt:lpstr>Homework problems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90</cp:revision>
  <dcterms:created xsi:type="dcterms:W3CDTF">2020-08-12T11:07:25Z</dcterms:created>
  <dcterms:modified xsi:type="dcterms:W3CDTF">2020-08-19T05:23:45Z</dcterms:modified>
</cp:coreProperties>
</file>