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BB87-3830-49E0-86E5-8626C23123C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8605-B85E-4944-97E8-9613E89E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Transform of Derivative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33114"/>
            <a:ext cx="10515600" cy="71304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Statement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176" y="979464"/>
                <a:ext cx="10515600" cy="5217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76" y="979464"/>
                <a:ext cx="10515600" cy="521790"/>
              </a:xfrm>
              <a:blipFill rotWithShape="0">
                <a:blip r:embed="rId2"/>
                <a:stretch>
                  <a:fillRect l="-1159" t="-20000" b="-2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6755" y="1501254"/>
            <a:ext cx="16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Proof: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9793" y="2321159"/>
                <a:ext cx="451782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93" y="2321159"/>
                <a:ext cx="4517829" cy="7991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5889" y="2002492"/>
            <a:ext cx="14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9792" y="3278810"/>
                <a:ext cx="451782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92" y="3278810"/>
                <a:ext cx="4517829" cy="799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9791" y="4214420"/>
                <a:ext cx="451782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91" y="4214420"/>
                <a:ext cx="4517829" cy="7991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66329" y="2197371"/>
                <a:ext cx="2845202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𝑢𝑑𝑣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329" y="2197371"/>
                <a:ext cx="2845202" cy="9687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39791" y="4668270"/>
                <a:ext cx="4517829" cy="1159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91" y="4668270"/>
                <a:ext cx="4517829" cy="11599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42448" y="5598403"/>
                <a:ext cx="4517829" cy="1159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=0−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448" y="5598403"/>
                <a:ext cx="4517829" cy="11599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47168" y="4803178"/>
                <a:ext cx="3676776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168" y="4803178"/>
                <a:ext cx="3676776" cy="8914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1607" y="5947536"/>
                <a:ext cx="4409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607" y="5947536"/>
                <a:ext cx="440909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072" t="-10667" r="-2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561607" y="5694640"/>
            <a:ext cx="4409092" cy="869933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7661" y="958334"/>
                <a:ext cx="4165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1" y="958334"/>
                <a:ext cx="416543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7661" y="1622425"/>
                <a:ext cx="4171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1" y="1622425"/>
                <a:ext cx="417139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27815" y="2286516"/>
                <a:ext cx="4135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15" y="2286516"/>
                <a:ext cx="413594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33870" y="2950607"/>
                <a:ext cx="3995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870" y="2950607"/>
                <a:ext cx="399564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6200" y="3614698"/>
                <a:ext cx="5519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00" y="3614698"/>
                <a:ext cx="551958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78618" y="4371122"/>
            <a:ext cx="110767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 smtClean="0">
                <a:latin typeface="+mj-lt"/>
              </a:rPr>
              <a:t>Similarly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97661" y="4896713"/>
                <a:ext cx="70590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′′(0)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1" y="4896713"/>
                <a:ext cx="705904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6598" y="5883543"/>
                <a:ext cx="587071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This can be extended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+mj-lt"/>
                  </a:rPr>
                  <a:t> ordered derivative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8" y="5883543"/>
                <a:ext cx="5870710" cy="375872"/>
              </a:xfrm>
              <a:prstGeom prst="rect">
                <a:avLst/>
              </a:prstGeom>
              <a:blipFill rotWithShape="0">
                <a:blip r:embed="rId8"/>
                <a:stretch>
                  <a:fillRect l="-3219" t="-22581" r="-2285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7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19466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050" y="873457"/>
                <a:ext cx="10515600" cy="5490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1. Solve the Initial Value Problem (IVP)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050" y="873457"/>
                <a:ext cx="10515600" cy="549085"/>
              </a:xfrm>
              <a:blipFill rotWithShape="0">
                <a:blip r:embed="rId2"/>
                <a:stretch>
                  <a:fillRect l="-928" t="-1555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4869" y="1422542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Sol: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56" y="1836915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Given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39563" y="2206247"/>
                <a:ext cx="14415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63" y="2206247"/>
                <a:ext cx="14415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5577" y="2760245"/>
            <a:ext cx="453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Taking Laplace Transform on both sides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39563" y="3498909"/>
                <a:ext cx="21221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63" y="3498909"/>
                <a:ext cx="212211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39563" y="4237573"/>
                <a:ext cx="2462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63" y="4237573"/>
                <a:ext cx="246240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8618" y="4790373"/>
                <a:ext cx="4481996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′(0)−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18" y="4790373"/>
                <a:ext cx="4481996" cy="6706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3512" y="5662094"/>
                <a:ext cx="3880358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)}=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12" y="5662094"/>
                <a:ext cx="3880358" cy="6706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24198" y="1667592"/>
                <a:ext cx="3241208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98" y="1667592"/>
                <a:ext cx="3241208" cy="6706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522516" y="2453847"/>
                <a:ext cx="2992679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6" y="2453847"/>
                <a:ext cx="2992679" cy="6706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14093" y="3112185"/>
                <a:ext cx="3216778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93" y="3112185"/>
                <a:ext cx="3216778" cy="7251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14093" y="4083268"/>
                <a:ext cx="381380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93" y="4083268"/>
                <a:ext cx="3813801" cy="7772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07068" y="5273462"/>
                <a:ext cx="4430828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68" y="5273462"/>
                <a:ext cx="4430828" cy="7772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00299" y="1822652"/>
            <a:ext cx="68238" cy="45101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22" idx="1"/>
          </p:cNvCxnSpPr>
          <p:nvPr/>
        </p:nvCxnSpPr>
        <p:spPr>
          <a:xfrm flipV="1">
            <a:off x="10437896" y="5645735"/>
            <a:ext cx="1177845" cy="1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15741" y="5461069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0795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No. 1 </a:t>
            </a:r>
            <a:r>
              <a:rPr lang="en-US" dirty="0" err="1" smtClean="0">
                <a:solidFill>
                  <a:srgbClr val="C00000"/>
                </a:solidFill>
              </a:rPr>
              <a:t>cont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9528" y="844719"/>
                <a:ext cx="1737720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28" y="844719"/>
                <a:ext cx="1737720" cy="708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7176" y="1014413"/>
            <a:ext cx="98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find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5821" y="1771711"/>
                <a:ext cx="1535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21" y="1771711"/>
                <a:ext cx="153590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96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464" y="2336969"/>
                <a:ext cx="2358146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" y="2336969"/>
                <a:ext cx="2358146" cy="661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5464" y="3164029"/>
                <a:ext cx="2572051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" y="3164029"/>
                <a:ext cx="2572051" cy="661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1576" y="4604079"/>
                <a:ext cx="1535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6" y="4604079"/>
                <a:ext cx="1535904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96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471" y="4014955"/>
                <a:ext cx="2564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1" y="4014955"/>
                <a:ext cx="256460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1576" y="5091065"/>
                <a:ext cx="988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6" y="5091065"/>
                <a:ext cx="98841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1631" y="5547273"/>
                <a:ext cx="15359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1" y="5547273"/>
                <a:ext cx="153590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36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6125" y="6121135"/>
                <a:ext cx="8950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5" y="6121135"/>
                <a:ext cx="89505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84618" y="422769"/>
                <a:ext cx="3001912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18" y="422769"/>
                <a:ext cx="3001912" cy="7251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69529" y="1170156"/>
                <a:ext cx="3291029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29" y="1170156"/>
                <a:ext cx="3291029" cy="7251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07824" y="2020060"/>
                <a:ext cx="491166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824" y="2020060"/>
                <a:ext cx="4911666" cy="7772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571878" y="2858485"/>
                <a:ext cx="3590919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8" y="2858485"/>
                <a:ext cx="3590919" cy="7772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867240" y="3895547"/>
            <a:ext cx="98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find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48039" y="3675587"/>
                <a:ext cx="1656415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9" y="3675587"/>
                <a:ext cx="1656415" cy="7772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47968" y="4492689"/>
                <a:ext cx="491859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68" y="4492689"/>
                <a:ext cx="4918591" cy="7772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83707" y="5443563"/>
                <a:ext cx="3692678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707" y="5443563"/>
                <a:ext cx="3692678" cy="77726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7376385" y="5832195"/>
            <a:ext cx="1415264" cy="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91649" y="5651316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86841" y="532985"/>
            <a:ext cx="31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Substitute (2) and (3) in (1)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140769" y="3246071"/>
            <a:ext cx="1158480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9249" y="3061405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945509" y="1170156"/>
                <a:ext cx="41463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509" y="1170156"/>
                <a:ext cx="4146328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3400425" y="933095"/>
            <a:ext cx="0" cy="5924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29343" y="167782"/>
            <a:ext cx="0" cy="1803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45509" y="1570266"/>
            <a:ext cx="40131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11275" y="2178792"/>
            <a:ext cx="71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014703" y="3506915"/>
                <a:ext cx="4177297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703" y="3506915"/>
                <a:ext cx="4177297" cy="7772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515856" y="4284179"/>
                <a:ext cx="172194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56" y="4284179"/>
                <a:ext cx="1721946" cy="67877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9434718" y="4881321"/>
                <a:ext cx="2229072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18" y="4881321"/>
                <a:ext cx="2229072" cy="77726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H="1">
            <a:off x="9033468" y="5332693"/>
            <a:ext cx="397513" cy="388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669753" y="6220827"/>
                <a:ext cx="28671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753" y="6220827"/>
                <a:ext cx="2867195" cy="400110"/>
              </a:xfrm>
              <a:prstGeom prst="rect">
                <a:avLst/>
              </a:prstGeom>
              <a:blipFill rotWithShape="0"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7367452" y="6272563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7810362" y="6420882"/>
            <a:ext cx="802239" cy="10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30" grpId="0"/>
      <p:bldP spid="31" grpId="0"/>
      <p:bldP spid="38" grpId="0"/>
      <p:bldP spid="39" grpId="0"/>
      <p:bldP spid="40" grpId="0"/>
      <p:bldP spid="41" grpId="0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1365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939799"/>
            <a:ext cx="776287" cy="3460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0" y="754055"/>
            <a:ext cx="6624324" cy="517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9" y="1722609"/>
            <a:ext cx="3774282" cy="707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869" y="1422542"/>
            <a:ext cx="9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Sol: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71" y="2525522"/>
            <a:ext cx="3498903" cy="781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71" y="3358058"/>
            <a:ext cx="4141842" cy="661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70" y="4209467"/>
            <a:ext cx="3713273" cy="737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63" y="5047444"/>
            <a:ext cx="5101548" cy="787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568" y="5784290"/>
            <a:ext cx="3359950" cy="11130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957888" y="1722609"/>
            <a:ext cx="0" cy="49067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328" y="5707671"/>
            <a:ext cx="5955572" cy="993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257" y="3911420"/>
            <a:ext cx="5905067" cy="832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221" y="1553936"/>
            <a:ext cx="4199047" cy="8765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0537" y="2651056"/>
            <a:ext cx="4396538" cy="4955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0827" y="3307367"/>
            <a:ext cx="2866698" cy="6877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68642" y="4871215"/>
            <a:ext cx="4416258" cy="7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36525"/>
            <a:ext cx="10515600" cy="73501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1508884"/>
            <a:ext cx="633413" cy="4889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4" y="1559898"/>
            <a:ext cx="4457063" cy="522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38" y="871538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Solve the following IVPs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97" y="1600577"/>
            <a:ext cx="4999990" cy="4289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3838" y="2539703"/>
            <a:ext cx="63341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74" y="2529890"/>
            <a:ext cx="4385628" cy="442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611" y="2475813"/>
            <a:ext cx="3785546" cy="57020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67018" y="3408280"/>
            <a:ext cx="63341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83" y="3376893"/>
            <a:ext cx="4474325" cy="458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196" y="3299589"/>
            <a:ext cx="4225946" cy="605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183" y="4306449"/>
            <a:ext cx="4961892" cy="572857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23838" y="4337761"/>
            <a:ext cx="63341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7728" y="4163352"/>
            <a:ext cx="4580883" cy="738175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67019" y="5257782"/>
            <a:ext cx="63341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183" y="5181422"/>
            <a:ext cx="4712900" cy="5653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1867" y="5083463"/>
            <a:ext cx="3859241" cy="76122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5557837" y="1766488"/>
            <a:ext cx="98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16974" y="2801159"/>
            <a:ext cx="98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74083" y="3602229"/>
            <a:ext cx="98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23075" y="4579143"/>
            <a:ext cx="98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75706" y="5518925"/>
            <a:ext cx="98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0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182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Transform of Derivative</vt:lpstr>
      <vt:lpstr>Statement</vt:lpstr>
      <vt:lpstr>Note:</vt:lpstr>
      <vt:lpstr>Problems</vt:lpstr>
      <vt:lpstr>No. 1 cont…</vt:lpstr>
      <vt:lpstr>Problems cont…</vt:lpstr>
      <vt:lpstr>Homework problems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49</cp:revision>
  <dcterms:created xsi:type="dcterms:W3CDTF">2020-08-12T11:07:25Z</dcterms:created>
  <dcterms:modified xsi:type="dcterms:W3CDTF">2020-08-14T05:47:30Z</dcterms:modified>
</cp:coreProperties>
</file>