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9EDC-8C2C-4909-A90F-41EBC1B13C8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4B1A-DA92-457F-B396-93FF2036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emf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emf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2" y="122238"/>
            <a:ext cx="4705351" cy="5921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" y="1052643"/>
            <a:ext cx="4072961" cy="761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16" y="1240791"/>
            <a:ext cx="3746146" cy="573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99" y="1994674"/>
            <a:ext cx="3960126" cy="1560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012" y="1994674"/>
            <a:ext cx="4943055" cy="857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905" y="3892295"/>
            <a:ext cx="1874063" cy="2509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613" y="3718084"/>
            <a:ext cx="1753445" cy="30245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614863" y="1523659"/>
            <a:ext cx="642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78132" y="2494828"/>
            <a:ext cx="642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177" y="3429000"/>
            <a:ext cx="52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Inverse Laplace Transform </a:t>
            </a:r>
            <a:r>
              <a:rPr lang="en-US" dirty="0" smtClean="0"/>
              <a:t>for the following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</a:rPr>
              <a:t>Shifting Theorem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46762"/>
            <a:ext cx="10515600" cy="849526"/>
          </a:xfrm>
        </p:spPr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994" y="1156884"/>
                <a:ext cx="10515600" cy="6446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994" y="1156884"/>
                <a:ext cx="10515600" cy="644620"/>
              </a:xfrm>
              <a:blipFill rotWithShape="0">
                <a:blip r:embed="rId2"/>
                <a:stretch>
                  <a:fillRect l="-870" t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4994" y="1788573"/>
            <a:ext cx="166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Proof: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2278" y="2600202"/>
                <a:ext cx="451782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78" y="2600202"/>
                <a:ext cx="4517829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50480" y="2287483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2277" y="3581394"/>
                <a:ext cx="4662637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77" y="3581394"/>
                <a:ext cx="4662637" cy="799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45014" y="4562586"/>
                <a:ext cx="2915093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4" y="4562586"/>
                <a:ext cx="2915093" cy="8914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5355" y="5714683"/>
                <a:ext cx="3005695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55" y="5714683"/>
                <a:ext cx="3005695" cy="8914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64221" y="5929581"/>
                <a:ext cx="17184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221" y="5929581"/>
                <a:ext cx="1718419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35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10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105819"/>
            <a:ext cx="10515600" cy="699400"/>
          </a:xfrm>
        </p:spPr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71566" y="2475014"/>
                <a:ext cx="3203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66" y="2475014"/>
                <a:ext cx="320382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22169" y="936178"/>
                <a:ext cx="2230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69" y="936178"/>
                <a:ext cx="223073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2169" y="1735656"/>
                <a:ext cx="2488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69" y="1735656"/>
                <a:ext cx="248882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71566" y="3190942"/>
                <a:ext cx="346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66" y="3190942"/>
                <a:ext cx="346191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71566" y="4161132"/>
                <a:ext cx="41694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66" y="4161132"/>
                <a:ext cx="41694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22169" y="4012442"/>
            <a:ext cx="4118872" cy="750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871566" y="5173711"/>
                <a:ext cx="3367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66" y="5173711"/>
                <a:ext cx="3367332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18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23967" y="5999507"/>
                <a:ext cx="45197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67" y="5999507"/>
                <a:ext cx="451970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074569" y="5893625"/>
            <a:ext cx="4469106" cy="750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0795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994" y="856634"/>
                <a:ext cx="10515600" cy="549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1. 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994" y="856634"/>
                <a:ext cx="10515600" cy="549085"/>
              </a:xfrm>
              <a:blipFill rotWithShape="0">
                <a:blip r:embed="rId2"/>
                <a:stretch>
                  <a:fillRect l="-870" t="-155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4994" y="1583140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58871" y="3823834"/>
                <a:ext cx="3885551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871" y="3823834"/>
                <a:ext cx="3885551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24532" y="2226269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70746" y="1744554"/>
                <a:ext cx="1277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46" y="1744554"/>
                <a:ext cx="127720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37896" y="1853710"/>
                <a:ext cx="1277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96" y="1853710"/>
                <a:ext cx="127720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3507475" y="2206219"/>
            <a:ext cx="201873" cy="618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37896" y="2206219"/>
            <a:ext cx="450889" cy="618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665139" y="2697454"/>
                <a:ext cx="2856744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39" y="2697454"/>
                <a:ext cx="2856744" cy="786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557" y="756621"/>
                <a:ext cx="10515600" cy="549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2. 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557" y="756621"/>
                <a:ext cx="10515600" cy="549085"/>
              </a:xfrm>
              <a:blipFill rotWithShape="0">
                <a:blip r:embed="rId2"/>
                <a:stretch>
                  <a:fillRect l="-928" t="-155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4994" y="1583140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81668" y="2083389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64734" y="3468979"/>
                <a:ext cx="4078937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34" y="3468979"/>
                <a:ext cx="4078937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564734" y="2314221"/>
                <a:ext cx="2886623" cy="730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34" y="2314221"/>
                <a:ext cx="2886623" cy="730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557" y="756621"/>
                <a:ext cx="10515600" cy="549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3</a:t>
                </a:r>
                <a:r>
                  <a:rPr lang="en-US" sz="2400" dirty="0" smtClean="0"/>
                  <a:t>. 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557" y="756621"/>
                <a:ext cx="10515600" cy="549085"/>
              </a:xfrm>
              <a:blipFill rotWithShape="0">
                <a:blip r:embed="rId2"/>
                <a:stretch>
                  <a:fillRect l="-928" t="-155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4994" y="1583140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81668" y="2083389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46987" y="3693030"/>
                <a:ext cx="44828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87" y="3693030"/>
                <a:ext cx="448289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564734" y="2314221"/>
                <a:ext cx="3812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34" y="2314221"/>
                <a:ext cx="38124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762389" y="5131150"/>
                <a:ext cx="600260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89" y="5131150"/>
                <a:ext cx="6002605" cy="85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529881" y="3494257"/>
                <a:ext cx="622388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81" y="3494257"/>
                <a:ext cx="6223883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377188" y="2233589"/>
                <a:ext cx="3472169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188" y="2233589"/>
                <a:ext cx="3472169" cy="7998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3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1" y="822325"/>
                <a:ext cx="10520362" cy="9064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+mn-lt"/>
                  </a:rPr>
                  <a:t>4. </a:t>
                </a:r>
                <a:r>
                  <a:rPr lang="en-US" sz="2400" dirty="0">
                    <a:latin typeface="+mn-lt"/>
                  </a:rPr>
                  <a:t>Find the </a:t>
                </a:r>
                <a:r>
                  <a:rPr lang="en-US" sz="2400" dirty="0" smtClean="0">
                    <a:latin typeface="+mn-lt"/>
                  </a:rPr>
                  <a:t>Inverse Laplace </a:t>
                </a:r>
                <a:r>
                  <a:rPr lang="en-US" sz="2400" dirty="0">
                    <a:latin typeface="+mn-lt"/>
                  </a:rPr>
                  <a:t>Transform </a:t>
                </a:r>
                <a:r>
                  <a:rPr lang="en-US" sz="2400" dirty="0" smtClean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+mn-lt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+mn-lt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+mn-lt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+mn-lt"/>
                              </a:rPr>
                              <m:t>(</m:t>
                            </m:r>
                            <m:r>
                              <a:rPr lang="en-US" sz="2400" i="1">
                                <a:latin typeface="+mn-lt"/>
                              </a:rPr>
                              <m:t>𝑠</m:t>
                            </m:r>
                            <m:r>
                              <a:rPr lang="en-US" sz="2400" i="1">
                                <a:latin typeface="+mn-lt"/>
                              </a:rPr>
                              <m:t>−2)</m:t>
                            </m:r>
                          </m:e>
                          <m:sup>
                            <m:r>
                              <a:rPr lang="en-US" sz="2400" i="1">
                                <a:latin typeface="+mn-lt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+mn-lt"/>
                          </a:rPr>
                          <m:t>−</m:t>
                        </m:r>
                        <m:r>
                          <a:rPr lang="en-US" sz="2400" b="0" i="1" smtClean="0">
                            <a:latin typeface="+mn-lt"/>
                          </a:rPr>
                          <m:t>9</m:t>
                        </m:r>
                      </m:den>
                    </m:f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1" y="822325"/>
                <a:ext cx="10520362" cy="906461"/>
              </a:xfrm>
              <a:blipFill rotWithShape="0">
                <a:blip r:embed="rId2"/>
                <a:stretch>
                  <a:fillRect l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360045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1728786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1002" y="2404414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Take  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068205" y="2304290"/>
                <a:ext cx="3277949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−2)=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05" y="2304290"/>
                <a:ext cx="3277949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68205" y="3541706"/>
                <a:ext cx="1173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05" y="3541706"/>
                <a:ext cx="117333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166837" y="3419974"/>
                <a:ext cx="1089401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37" y="3419974"/>
                <a:ext cx="1089401" cy="7863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91001" y="4486542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800225" y="5191568"/>
                <a:ext cx="429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5191568"/>
                <a:ext cx="429021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068426" y="1944686"/>
                <a:ext cx="3497304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426" y="1944686"/>
                <a:ext cx="3497304" cy="7961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138976" y="3017043"/>
                <a:ext cx="2361737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976" y="3017043"/>
                <a:ext cx="2361737" cy="7961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162049" y="4030732"/>
                <a:ext cx="170636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49" y="4030732"/>
                <a:ext cx="1706365" cy="7861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498526" y="4948207"/>
                <a:ext cx="406720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26" y="4948207"/>
                <a:ext cx="4067204" cy="7861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038617" y="5865682"/>
                <a:ext cx="1953227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17" y="5865682"/>
                <a:ext cx="1953227" cy="8334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7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71938" cy="649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3" y="768350"/>
            <a:ext cx="661987" cy="946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92126"/>
            <a:ext cx="6672264" cy="961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1" y="1728786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Ans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61" y="2120973"/>
            <a:ext cx="3401936" cy="10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736" y="3398569"/>
            <a:ext cx="2358161" cy="1098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57736" y="4760206"/>
                <a:ext cx="2002600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36" y="4760206"/>
                <a:ext cx="2002600" cy="7461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1905" y="5959294"/>
                <a:ext cx="2371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Take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5" y="5959294"/>
                <a:ext cx="237172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85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896246" y="5864139"/>
                <a:ext cx="1872564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" y="5864139"/>
                <a:ext cx="1872564" cy="8384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373400" y="1666488"/>
                <a:ext cx="1172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00" y="1666488"/>
                <a:ext cx="117230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667603" y="1501123"/>
                <a:ext cx="108940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603" y="1501123"/>
                <a:ext cx="1089401" cy="7923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4801" y="2371361"/>
            <a:ext cx="127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593029" y="2730303"/>
                <a:ext cx="4149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29" y="2730303"/>
                <a:ext cx="4149148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593029" y="3363443"/>
                <a:ext cx="3497304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29" y="3363443"/>
                <a:ext cx="3497304" cy="7961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959554" y="4331033"/>
                <a:ext cx="3169457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554" y="4331033"/>
                <a:ext cx="3169457" cy="642355"/>
              </a:xfrm>
              <a:prstGeom prst="rect">
                <a:avLst/>
              </a:prstGeom>
              <a:blipFill rotWithShape="0">
                <a:blip r:embed="rId1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59554" y="5144863"/>
                <a:ext cx="1933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554" y="5144863"/>
                <a:ext cx="193328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62" r="-22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434171" y="5820794"/>
                <a:ext cx="2375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71" y="5820794"/>
                <a:ext cx="2375587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840704" y="5845328"/>
                <a:ext cx="2509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04" y="5845328"/>
                <a:ext cx="2509148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Shifting Theorem</vt:lpstr>
      <vt:lpstr>Statement</vt:lpstr>
      <vt:lpstr>Note</vt:lpstr>
      <vt:lpstr>Example Problems</vt:lpstr>
      <vt:lpstr>Problems cont…</vt:lpstr>
      <vt:lpstr>Problems cont…</vt:lpstr>
      <vt:lpstr>4. Find the Inverse Laplace Transform of 1/(〖(s-2)〗^2-9)</vt:lpstr>
      <vt:lpstr>Problems cont…</vt:lpstr>
      <vt:lpstr>Homework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45</cp:revision>
  <dcterms:created xsi:type="dcterms:W3CDTF">2020-08-10T08:48:09Z</dcterms:created>
  <dcterms:modified xsi:type="dcterms:W3CDTF">2020-08-10T15:12:25Z</dcterms:modified>
</cp:coreProperties>
</file>