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handoutMasterIdLst>
    <p:handoutMasterId r:id="rId1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14" y="8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0E58B35-0EA9-466E-AD0E-C6DFFCD207A9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79474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B3B2924-81B9-489F-8381-00D5A5A2794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65F530B-845C-4442-B9C8-0DB4054B9AA7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52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7ECFD8-E0AC-4076-801B-6404A8F3C677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27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B457F9-AB99-42E4-8AB9-C8FBF230107A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2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93279B-6706-459F-A68C-BD5E95628CEC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6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F6F3B2-F682-4DA3-8EF2-CA0780774A1E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613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599AB5-8D8E-455E-A95B-A07049D6728E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8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68A0D1-7950-4B34-AD42-2DC4C02443F4}" type="slidenum">
              <a:t>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7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2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647700"/>
            <a:ext cx="2249487" cy="3898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3" y="647700"/>
            <a:ext cx="6597650" cy="38989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4332E1-0CEE-49D2-84DD-323729C18D3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E5CB8-02C7-495F-92AD-4687D60843E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2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DE3A4C-0CAA-4677-A7DE-BE91EDBAAAA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5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C44705-7197-428E-84F9-5F20C939389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8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24F06F-20C4-4040-99F4-966194B26A1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70D8C0-EEB4-4660-8625-BB67F301F9F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0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FF81B-E48F-4EF3-85F9-1F5D61762EF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1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9E561E-78FF-45F8-8479-E66E53D1D74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00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7392F8-AF80-43B6-8155-8BF2D5B16BA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47C342-E132-4479-88FA-EF16A0D75BD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71438"/>
            <a:ext cx="2384425" cy="454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3" y="71438"/>
            <a:ext cx="7002462" cy="45434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2F9E1B-769A-497D-81D7-0721E5006BA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1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7C2A92-A62E-4AA6-B994-E400EAE9D28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4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18DA86-08E4-4958-B309-50E0854F9EE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2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CFF855-292A-441E-94E4-C741B0EF9E2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2210A3-4570-4F4F-B711-C334EF4B83F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7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6B1A37-98EF-48BC-AE5E-5B370343183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1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B67C12-0808-4F07-B5CF-6B56FF8A5B0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EC5416-0DCD-4A22-AD23-1113EDCB669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16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05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DCD7C2-E88B-406C-8444-6C0C8B2B671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3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C1F31C-A647-4337-A83A-FBB1CBB742B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0C5048-03E1-4014-ACD8-AF276587A97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02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71438"/>
            <a:ext cx="2384425" cy="4543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3" y="71438"/>
            <a:ext cx="7002462" cy="45434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9C4E98-F377-42DE-B235-39270415E9B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6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4325" y="647700"/>
            <a:ext cx="3162300" cy="25987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9025" y="647700"/>
            <a:ext cx="3163888" cy="25987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9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1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7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5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256000"/>
            <a:ext cx="1655999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560000" y="5256000"/>
            <a:ext cx="1655999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F7A7B97-875C-4E79-8896-794D7D882D30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256000"/>
            <a:ext cx="1655999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560000" y="5256000"/>
            <a:ext cx="1655999" cy="41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61A20F1-216E-4DB6-BC83-FAFA6C81F75B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gex-regular-expression-in-c/" TargetMode="External"/><Relationship Id="rId2" Type="http://schemas.openxmlformats.org/officeDocument/2006/relationships/hyperlink" Target="http://www.cplusplus.com/reference/regex/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n.cppreference.com/w/cpp/rege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20000" y="1569446"/>
            <a:ext cx="8063999" cy="677108"/>
          </a:xfrm>
        </p:spPr>
        <p:txBody>
          <a:bodyPr>
            <a:spAutoFit/>
          </a:bodyPr>
          <a:lstStyle/>
          <a:p>
            <a:pPr lvl="0"/>
            <a:r>
              <a:rPr lang="en-IN" dirty="0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20000" y="3671999"/>
            <a:ext cx="5688000" cy="2592000"/>
          </a:xfrm>
        </p:spPr>
        <p:txBody>
          <a:bodyPr/>
          <a:lstStyle/>
          <a:p>
            <a:pPr lvl="0" algn="l"/>
            <a:r>
              <a:rPr lang="en-IN" dirty="0">
                <a:solidFill>
                  <a:schemeClr val="bg1"/>
                </a:solidFill>
              </a:rPr>
              <a:t>Balachander G</a:t>
            </a:r>
          </a:p>
          <a:p>
            <a:pPr lvl="0" algn="l"/>
            <a:r>
              <a:rPr lang="en-IN" dirty="0">
                <a:solidFill>
                  <a:schemeClr val="bg1"/>
                </a:solidFill>
              </a:rPr>
              <a:t>19PW06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32000" y="1934876"/>
            <a:ext cx="9540000" cy="1477328"/>
          </a:xfrm>
        </p:spPr>
        <p:txBody>
          <a:bodyPr anchor="ctr">
            <a:spAutoFit/>
          </a:bodyPr>
          <a:lstStyle/>
          <a:p>
            <a:pPr lvl="0" algn="l">
              <a:spcBef>
                <a:spcPts val="283"/>
              </a:spcBef>
              <a:buSzPct val="45000"/>
              <a:buFont typeface="StarSymbol"/>
              <a:buChar char="●"/>
            </a:pPr>
            <a:r>
              <a:rPr lang="en-IN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+mj-lt"/>
              </a:rPr>
              <a:t>REGULAR 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EXPRESSIONS ARE A STANDARDIZED WAY TO </a:t>
            </a:r>
            <a:r>
              <a:rPr lang="en-IN" dirty="0" smtClean="0">
                <a:solidFill>
                  <a:schemeClr val="bg1"/>
                </a:solidFill>
                <a:latin typeface="+mj-lt"/>
              </a:rPr>
              <a:t>         EXPRESS 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PATTERNS TO BE MATCHED AGAINST SEQUENCE OF CHARACTERS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144000" y="1606002"/>
            <a:ext cx="9540000" cy="1107996"/>
          </a:xfrm>
        </p:spPr>
        <p:txBody>
          <a:bodyPr anchor="ctr">
            <a:spAutoFit/>
          </a:bodyPr>
          <a:lstStyle/>
          <a:p>
            <a:pPr lvl="0" algn="ctr"/>
            <a:r>
              <a:rPr lang="en-IN" sz="3600" dirty="0">
                <a:solidFill>
                  <a:schemeClr val="bg1"/>
                </a:solidFill>
              </a:rPr>
              <a:t>The standard C++ library provides support for regular expressions in the &lt;regex&gt; header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dirty="0">
                <a:solidFill>
                  <a:schemeClr val="bg1"/>
                </a:solidFill>
              </a:rPr>
              <a:t>Regex Parameters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32000" y="1440000"/>
            <a:ext cx="8928000" cy="3024000"/>
          </a:xfrm>
        </p:spPr>
        <p:txBody>
          <a:bodyPr anchor="ctr"/>
          <a:lstStyle/>
          <a:p>
            <a:pPr lvl="0" algn="l">
              <a:buSzPct val="45000"/>
              <a:buFont typeface="StarSymbol"/>
              <a:buChar char="●"/>
            </a:pPr>
            <a:r>
              <a:rPr lang="en-IN" sz="3600" i="1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Target </a:t>
            </a:r>
            <a:r>
              <a:rPr lang="en-IN" sz="3600" i="1" dirty="0" err="1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Seqence</a:t>
            </a:r>
            <a:r>
              <a:rPr lang="en-IN" sz="3600" i="1" dirty="0">
                <a:solidFill>
                  <a:schemeClr val="bg1"/>
                </a:solidFill>
                <a:effectLst>
                  <a:outerShdw dist="17961" dir="2700000">
                    <a:scrgbClr r="0" g="0" b="0"/>
                  </a:outerShdw>
                </a:effectLst>
              </a:rPr>
              <a:t>(subject):</a:t>
            </a:r>
            <a:r>
              <a:rPr lang="en-IN" dirty="0">
                <a:solidFill>
                  <a:schemeClr val="bg1"/>
                </a:solidFill>
              </a:rPr>
              <a:t> The sequence of characters searched for the pattern.</a:t>
            </a:r>
          </a:p>
          <a:p>
            <a:pPr lvl="0" algn="l">
              <a:spcBef>
                <a:spcPts val="3968"/>
              </a:spcBef>
              <a:spcAft>
                <a:spcPts val="567"/>
              </a:spcAft>
              <a:buSzPct val="45000"/>
              <a:buFont typeface="StarSymbol"/>
              <a:buChar char="●"/>
            </a:pPr>
            <a:r>
              <a:rPr lang="en-IN" sz="3600" i="1" dirty="0">
                <a:solidFill>
                  <a:schemeClr val="bg1"/>
                </a:solidFill>
              </a:rPr>
              <a:t>Regular Expression(pattern):</a:t>
            </a:r>
            <a:r>
              <a:rPr lang="en-IN" dirty="0">
                <a:solidFill>
                  <a:schemeClr val="bg1"/>
                </a:solidFill>
              </a:rPr>
              <a:t> The pattern which is searched for in the target sequence.</a:t>
            </a:r>
          </a:p>
          <a:p>
            <a:pPr lvl="0" algn="l">
              <a:buSzPct val="45000"/>
              <a:buFont typeface="StarSymbol"/>
              <a:buChar char="●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144000" y="792000"/>
            <a:ext cx="9540000" cy="3528000"/>
          </a:xfrm>
        </p:spPr>
        <p:txBody>
          <a:bodyPr anchor="ctr"/>
          <a:lstStyle/>
          <a:p>
            <a:pPr lvl="0" algn="l">
              <a:buSzPct val="45000"/>
              <a:buFont typeface="StarSymbol"/>
              <a:buChar char="●"/>
            </a:pPr>
            <a:r>
              <a:rPr lang="en-IN" sz="3600" i="1" dirty="0">
                <a:solidFill>
                  <a:schemeClr val="bg1"/>
                </a:solidFill>
              </a:rPr>
              <a:t>Matched Array:</a:t>
            </a:r>
            <a:r>
              <a:rPr lang="en-IN" dirty="0">
                <a:solidFill>
                  <a:schemeClr val="bg1"/>
                </a:solidFill>
              </a:rPr>
              <a:t> The information about the match</a:t>
            </a:r>
          </a:p>
          <a:p>
            <a:pPr lvl="0" algn="l">
              <a:spcBef>
                <a:spcPts val="3685"/>
              </a:spcBef>
              <a:buSzPct val="45000"/>
              <a:buFont typeface="StarSymbol"/>
              <a:buChar char="●"/>
            </a:pPr>
            <a:r>
              <a:rPr lang="en-IN" sz="3600" i="1" dirty="0">
                <a:solidFill>
                  <a:schemeClr val="bg1"/>
                </a:solidFill>
              </a:rPr>
              <a:t>Replacement String:</a:t>
            </a:r>
            <a:r>
              <a:rPr lang="en-IN" dirty="0">
                <a:solidFill>
                  <a:schemeClr val="bg1"/>
                </a:solidFill>
              </a:rPr>
              <a:t> This is a string that determine how to replace the matches.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16000" y="815760"/>
            <a:ext cx="9072000" cy="3288239"/>
          </a:xfrm>
        </p:spPr>
        <p:txBody>
          <a:bodyPr anchor="ctr"/>
          <a:lstStyle/>
          <a:p>
            <a:pPr lvl="0" algn="l">
              <a:buSzPct val="45000"/>
              <a:buFont typeface="StarSymbol"/>
              <a:buChar char="●"/>
            </a:pPr>
            <a:r>
              <a:rPr lang="en-IN" dirty="0">
                <a:solidFill>
                  <a:schemeClr val="bg1"/>
                </a:solidFill>
              </a:rPr>
              <a:t>regex_match</a:t>
            </a:r>
          </a:p>
          <a:p>
            <a:pPr lvl="0" algn="l">
              <a:spcBef>
                <a:spcPts val="1984"/>
              </a:spcBef>
              <a:buSzPct val="45000"/>
              <a:buFont typeface="StarSymbol"/>
              <a:buChar char="●"/>
            </a:pPr>
            <a:r>
              <a:rPr lang="en-IN" dirty="0">
                <a:solidFill>
                  <a:schemeClr val="bg1"/>
                </a:solidFill>
              </a:rPr>
              <a:t>regex_search</a:t>
            </a:r>
          </a:p>
          <a:p>
            <a:pPr lvl="0" algn="l">
              <a:spcBef>
                <a:spcPts val="1984"/>
              </a:spcBef>
              <a:buSzPct val="45000"/>
              <a:buFont typeface="StarSymbol"/>
              <a:buChar char="●"/>
            </a:pPr>
            <a:r>
              <a:rPr lang="en-IN" dirty="0">
                <a:solidFill>
                  <a:schemeClr val="bg1"/>
                </a:solidFill>
              </a:rPr>
              <a:t>regex_replace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References: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://www.cplusplus.com/reference/regex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https://www.geeksforgeeks.org/regex-regular-expression-in-c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https://en.cppreference.com/w/cpp/regex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9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180000" y="1152000"/>
            <a:ext cx="9540000" cy="3004920"/>
          </a:xfrm>
        </p:spPr>
        <p:txBody>
          <a:bodyPr anchor="ctr"/>
          <a:lstStyle/>
          <a:p>
            <a:pPr lvl="0" algn="ctr"/>
            <a:r>
              <a:rPr lang="en-IN" sz="4400" dirty="0">
                <a:solidFill>
                  <a:schemeClr val="bg1"/>
                </a:solidFill>
              </a:rPr>
              <a:t>THANK YOU!!!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ne Colum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wo colum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116</Words>
  <Application>Microsoft Office PowerPoint</Application>
  <PresentationFormat>Custom</PresentationFormat>
  <Paragraphs>26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Liberation Sans</vt:lpstr>
      <vt:lpstr>Liberation Serif</vt:lpstr>
      <vt:lpstr>StarSymbol</vt:lpstr>
      <vt:lpstr>Title</vt:lpstr>
      <vt:lpstr>One Column</vt:lpstr>
      <vt:lpstr>Two columns</vt:lpstr>
      <vt:lpstr>Regular Expressions</vt:lpstr>
      <vt:lpstr>PowerPoint Presentation</vt:lpstr>
      <vt:lpstr>PowerPoint Presentation</vt:lpstr>
      <vt:lpstr>Regex Parameters</vt:lpstr>
      <vt:lpstr>PowerPoint Presentation</vt:lpstr>
      <vt:lpstr>Functions</vt:lpstr>
      <vt:lpstr>References: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cp:lastModifiedBy>19pw06</cp:lastModifiedBy>
  <cp:revision>6</cp:revision>
  <dcterms:created xsi:type="dcterms:W3CDTF">2020-03-15T11:18:26Z</dcterms:created>
  <dcterms:modified xsi:type="dcterms:W3CDTF">2020-03-15T22:02:19Z</dcterms:modified>
</cp:coreProperties>
</file>