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7727EA-BB7C-44BE-AAAA-97ED4D006C65}" v="410" dt="2022-10-12T16:15:52.920"/>
    <p1510:client id="{E9585544-FCC3-43B8-A050-F9A59EB0556E}" v="855" dt="2022-10-12T15:48:17.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p:scale>
          <a:sx n="50" d="100"/>
          <a:sy n="50" d="100"/>
        </p:scale>
        <p:origin x="1685" y="7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585544-FCC3-43B8-A050-F9A59EB0556E}"/>
    <pc:docChg chg="modSld">
      <pc:chgData name="" userId="" providerId="" clId="Web-{E9585544-FCC3-43B8-A050-F9A59EB0556E}" dt="2022-10-12T14:46:12.407" v="0"/>
      <pc:docMkLst>
        <pc:docMk/>
      </pc:docMkLst>
      <pc:sldChg chg="mod modShow">
        <pc:chgData name="" userId="" providerId="" clId="Web-{E9585544-FCC3-43B8-A050-F9A59EB0556E}" dt="2022-10-12T14:46:12.407" v="0"/>
        <pc:sldMkLst>
          <pc:docMk/>
          <pc:sldMk cId="109857222" sldId="256"/>
        </pc:sldMkLst>
      </pc:sldChg>
    </pc:docChg>
  </pc:docChgLst>
  <pc:docChgLst>
    <pc:chgData name="vaishnavi abbugari" userId="72b1e148fe040aaa" providerId="Windows Live" clId="Web-{E9585544-FCC3-43B8-A050-F9A59EB0556E}"/>
    <pc:docChg chg="mod addSld delSld modSld addMainMaster delMainMaster modMainMaster">
      <pc:chgData name="vaishnavi abbugari" userId="72b1e148fe040aaa" providerId="Windows Live" clId="Web-{E9585544-FCC3-43B8-A050-F9A59EB0556E}" dt="2022-10-12T15:48:17.330" v="838"/>
      <pc:docMkLst>
        <pc:docMk/>
      </pc:docMkLst>
      <pc:sldChg chg="addSp delSp modSp mod modTransition setBg modClrScheme setClrOvrMap modShow chgLayout">
        <pc:chgData name="vaishnavi abbugari" userId="72b1e148fe040aaa" providerId="Windows Live" clId="Web-{E9585544-FCC3-43B8-A050-F9A59EB0556E}" dt="2022-10-12T15:46:42.625" v="824"/>
        <pc:sldMkLst>
          <pc:docMk/>
          <pc:sldMk cId="109857222" sldId="256"/>
        </pc:sldMkLst>
        <pc:spChg chg="mod ord">
          <ac:chgData name="vaishnavi abbugari" userId="72b1e148fe040aaa" providerId="Windows Live" clId="Web-{E9585544-FCC3-43B8-A050-F9A59EB0556E}" dt="2022-10-12T14:50:45.648" v="27" actId="14100"/>
          <ac:spMkLst>
            <pc:docMk/>
            <pc:sldMk cId="109857222" sldId="256"/>
            <ac:spMk id="2" creationId="{00000000-0000-0000-0000-000000000000}"/>
          </ac:spMkLst>
        </pc:spChg>
        <pc:spChg chg="mod ord">
          <ac:chgData name="vaishnavi abbugari" userId="72b1e148fe040aaa" providerId="Windows Live" clId="Web-{E9585544-FCC3-43B8-A050-F9A59EB0556E}" dt="2022-10-12T14:53:32.870" v="52" actId="14100"/>
          <ac:spMkLst>
            <pc:docMk/>
            <pc:sldMk cId="109857222" sldId="256"/>
            <ac:spMk id="3" creationId="{00000000-0000-0000-0000-000000000000}"/>
          </ac:spMkLst>
        </pc:spChg>
        <pc:spChg chg="add del mod">
          <ac:chgData name="vaishnavi abbugari" userId="72b1e148fe040aaa" providerId="Windows Live" clId="Web-{E9585544-FCC3-43B8-A050-F9A59EB0556E}" dt="2022-10-12T15:05:49.276" v="173"/>
          <ac:spMkLst>
            <pc:docMk/>
            <pc:sldMk cId="109857222" sldId="256"/>
            <ac:spMk id="4" creationId="{38D0F43E-952F-0D50-B1B4-147E5FBBCAB1}"/>
          </ac:spMkLst>
        </pc:spChg>
        <pc:spChg chg="add del mod">
          <ac:chgData name="vaishnavi abbugari" userId="72b1e148fe040aaa" providerId="Windows Live" clId="Web-{E9585544-FCC3-43B8-A050-F9A59EB0556E}" dt="2022-10-12T15:46:42.625" v="824"/>
          <ac:spMkLst>
            <pc:docMk/>
            <pc:sldMk cId="109857222" sldId="256"/>
            <ac:spMk id="5" creationId="{F5A0E7DB-9106-DBA7-B352-1AAFEDF388B9}"/>
          </ac:spMkLst>
        </pc:spChg>
        <pc:spChg chg="add mod">
          <ac:chgData name="vaishnavi abbugari" userId="72b1e148fe040aaa" providerId="Windows Live" clId="Web-{E9585544-FCC3-43B8-A050-F9A59EB0556E}" dt="2022-10-12T15:06:33.496" v="183" actId="20577"/>
          <ac:spMkLst>
            <pc:docMk/>
            <pc:sldMk cId="109857222" sldId="256"/>
            <ac:spMk id="7" creationId="{C7B14470-B960-A70F-FE91-91CDCD2E8297}"/>
          </ac:spMkLst>
        </pc:spChg>
        <pc:spChg chg="add">
          <ac:chgData name="vaishnavi abbugari" userId="72b1e148fe040aaa" providerId="Windows Live" clId="Web-{E9585544-FCC3-43B8-A050-F9A59EB0556E}" dt="2022-10-12T14:50:25.772" v="23"/>
          <ac:spMkLst>
            <pc:docMk/>
            <pc:sldMk cId="109857222" sldId="256"/>
            <ac:spMk id="8" creationId="{DE27238C-8EAF-4098-86E6-7723B7DAE601}"/>
          </ac:spMkLst>
        </pc:spChg>
        <pc:spChg chg="add">
          <ac:chgData name="vaishnavi abbugari" userId="72b1e148fe040aaa" providerId="Windows Live" clId="Web-{E9585544-FCC3-43B8-A050-F9A59EB0556E}" dt="2022-10-12T14:50:25.772" v="23"/>
          <ac:spMkLst>
            <pc:docMk/>
            <pc:sldMk cId="109857222" sldId="256"/>
            <ac:spMk id="10" creationId="{992F97B1-1891-4FCC-9E5F-BA97EDB48F89}"/>
          </ac:spMkLst>
        </pc:spChg>
        <pc:spChg chg="add">
          <ac:chgData name="vaishnavi abbugari" userId="72b1e148fe040aaa" providerId="Windows Live" clId="Web-{E9585544-FCC3-43B8-A050-F9A59EB0556E}" dt="2022-10-12T14:50:25.772" v="23"/>
          <ac:spMkLst>
            <pc:docMk/>
            <pc:sldMk cId="109857222" sldId="256"/>
            <ac:spMk id="12" creationId="{78C6C821-FEE1-4EB6-9590-C021440C77DE}"/>
          </ac:spMkLst>
        </pc:spChg>
        <pc:spChg chg="add">
          <ac:chgData name="vaishnavi abbugari" userId="72b1e148fe040aaa" providerId="Windows Live" clId="Web-{E9585544-FCC3-43B8-A050-F9A59EB0556E}" dt="2022-10-12T14:50:25.772" v="23"/>
          <ac:spMkLst>
            <pc:docMk/>
            <pc:sldMk cId="109857222" sldId="256"/>
            <ac:spMk id="14" creationId="{B61A74B3-E247-44D4-8C48-FAE8E2056401}"/>
          </ac:spMkLst>
        </pc:spChg>
        <pc:picChg chg="add mod">
          <ac:chgData name="vaishnavi abbugari" userId="72b1e148fe040aaa" providerId="Windows Live" clId="Web-{E9585544-FCC3-43B8-A050-F9A59EB0556E}" dt="2022-10-12T14:56:34.186" v="76" actId="1076"/>
          <ac:picMkLst>
            <pc:docMk/>
            <pc:sldMk cId="109857222" sldId="256"/>
            <ac:picMk id="6" creationId="{D7B4FD40-EEB1-2F08-1742-E2AF23D100F8}"/>
          </ac:picMkLst>
        </pc:picChg>
      </pc:sldChg>
      <pc:sldChg chg="addSp delSp modSp new mod setBg addAnim delAnim setClrOvrMap">
        <pc:chgData name="vaishnavi abbugari" userId="72b1e148fe040aaa" providerId="Windows Live" clId="Web-{E9585544-FCC3-43B8-A050-F9A59EB0556E}" dt="2022-10-12T15:40:54.008" v="773" actId="20577"/>
        <pc:sldMkLst>
          <pc:docMk/>
          <pc:sldMk cId="1269335889" sldId="257"/>
        </pc:sldMkLst>
        <pc:spChg chg="mod ord">
          <ac:chgData name="vaishnavi abbugari" userId="72b1e148fe040aaa" providerId="Windows Live" clId="Web-{E9585544-FCC3-43B8-A050-F9A59EB0556E}" dt="2022-10-12T15:40:54.008" v="773" actId="20577"/>
          <ac:spMkLst>
            <pc:docMk/>
            <pc:sldMk cId="1269335889" sldId="257"/>
            <ac:spMk id="2" creationId="{12F1C40E-F688-A2BE-4515-4AFDA95B00CB}"/>
          </ac:spMkLst>
        </pc:spChg>
        <pc:spChg chg="add del mod">
          <ac:chgData name="vaishnavi abbugari" userId="72b1e148fe040aaa" providerId="Windows Live" clId="Web-{E9585544-FCC3-43B8-A050-F9A59EB0556E}" dt="2022-10-12T15:04:57.509" v="165"/>
          <ac:spMkLst>
            <pc:docMk/>
            <pc:sldMk cId="1269335889" sldId="257"/>
            <ac:spMk id="3" creationId="{7B79DB00-A010-5972-92C7-3DCE75D2515C}"/>
          </ac:spMkLst>
        </pc:spChg>
        <pc:spChg chg="add del mod">
          <ac:chgData name="vaishnavi abbugari" userId="72b1e148fe040aaa" providerId="Windows Live" clId="Web-{E9585544-FCC3-43B8-A050-F9A59EB0556E}" dt="2022-10-12T15:05:45.448" v="171"/>
          <ac:spMkLst>
            <pc:docMk/>
            <pc:sldMk cId="1269335889" sldId="257"/>
            <ac:spMk id="4" creationId="{9CA03DC2-05CD-F61A-D7EA-258EDD20AF76}"/>
          </ac:spMkLst>
        </pc:spChg>
        <pc:spChg chg="add del mod">
          <ac:chgData name="vaishnavi abbugari" userId="72b1e148fe040aaa" providerId="Windows Live" clId="Web-{E9585544-FCC3-43B8-A050-F9A59EB0556E}" dt="2022-10-12T15:05:44.542" v="170"/>
          <ac:spMkLst>
            <pc:docMk/>
            <pc:sldMk cId="1269335889" sldId="257"/>
            <ac:spMk id="5" creationId="{DF5B5B73-3B43-33E5-8C1E-94F6E47E684F}"/>
          </ac:spMkLst>
        </pc:spChg>
        <pc:spChg chg="add del mod">
          <ac:chgData name="vaishnavi abbugari" userId="72b1e148fe040aaa" providerId="Windows Live" clId="Web-{E9585544-FCC3-43B8-A050-F9A59EB0556E}" dt="2022-10-12T15:06:36.621" v="184"/>
          <ac:spMkLst>
            <pc:docMk/>
            <pc:sldMk cId="1269335889" sldId="257"/>
            <ac:spMk id="6" creationId="{824BEB8A-28B6-6564-EC49-BEE882648038}"/>
          </ac:spMkLst>
        </pc:spChg>
        <pc:spChg chg="add mod">
          <ac:chgData name="vaishnavi abbugari" userId="72b1e148fe040aaa" providerId="Windows Live" clId="Web-{E9585544-FCC3-43B8-A050-F9A59EB0556E}" dt="2022-10-12T15:06:01.151" v="174"/>
          <ac:spMkLst>
            <pc:docMk/>
            <pc:sldMk cId="1269335889" sldId="257"/>
            <ac:spMk id="7" creationId="{79DF96F1-D0E5-6F88-E4CA-7A1C51B2A758}"/>
          </ac:spMkLst>
        </pc:spChg>
        <pc:spChg chg="add del">
          <ac:chgData name="vaishnavi abbugari" userId="72b1e148fe040aaa" providerId="Windows Live" clId="Web-{E9585544-FCC3-43B8-A050-F9A59EB0556E}" dt="2022-10-12T15:04:57.509" v="165"/>
          <ac:spMkLst>
            <pc:docMk/>
            <pc:sldMk cId="1269335889" sldId="257"/>
            <ac:spMk id="14" creationId="{4FA533C5-33E3-4611-AF9F-72811D8B26A6}"/>
          </ac:spMkLst>
        </pc:spChg>
        <pc:spChg chg="add del">
          <ac:chgData name="vaishnavi abbugari" userId="72b1e148fe040aaa" providerId="Windows Live" clId="Web-{E9585544-FCC3-43B8-A050-F9A59EB0556E}" dt="2022-10-12T15:04:57.509" v="165"/>
          <ac:spMkLst>
            <pc:docMk/>
            <pc:sldMk cId="1269335889" sldId="257"/>
            <ac:spMk id="20" creationId="{87F0FDC4-AD8C-47D9-9131-623C98ADB0AE}"/>
          </ac:spMkLst>
        </pc:spChg>
        <pc:spChg chg="add del">
          <ac:chgData name="vaishnavi abbugari" userId="72b1e148fe040aaa" providerId="Windows Live" clId="Web-{E9585544-FCC3-43B8-A050-F9A59EB0556E}" dt="2022-10-12T15:04:57.509" v="165"/>
          <ac:spMkLst>
            <pc:docMk/>
            <pc:sldMk cId="1269335889" sldId="257"/>
            <ac:spMk id="22" creationId="{DE27238C-8EAF-4098-86E6-7723B7DAE601}"/>
          </ac:spMkLst>
        </pc:spChg>
        <pc:spChg chg="add del">
          <ac:chgData name="vaishnavi abbugari" userId="72b1e148fe040aaa" providerId="Windows Live" clId="Web-{E9585544-FCC3-43B8-A050-F9A59EB0556E}" dt="2022-10-12T15:04:57.509" v="165"/>
          <ac:spMkLst>
            <pc:docMk/>
            <pc:sldMk cId="1269335889" sldId="257"/>
            <ac:spMk id="24" creationId="{992F97B1-1891-4FCC-9E5F-BA97EDB48F89}"/>
          </ac:spMkLst>
        </pc:spChg>
        <pc:spChg chg="add del">
          <ac:chgData name="vaishnavi abbugari" userId="72b1e148fe040aaa" providerId="Windows Live" clId="Web-{E9585544-FCC3-43B8-A050-F9A59EB0556E}" dt="2022-10-12T15:04:57.509" v="165"/>
          <ac:spMkLst>
            <pc:docMk/>
            <pc:sldMk cId="1269335889" sldId="257"/>
            <ac:spMk id="26" creationId="{78C6C821-FEE1-4EB6-9590-C021440C77DE}"/>
          </ac:spMkLst>
        </pc:spChg>
        <pc:spChg chg="add del">
          <ac:chgData name="vaishnavi abbugari" userId="72b1e148fe040aaa" providerId="Windows Live" clId="Web-{E9585544-FCC3-43B8-A050-F9A59EB0556E}" dt="2022-10-12T15:04:57.509" v="165"/>
          <ac:spMkLst>
            <pc:docMk/>
            <pc:sldMk cId="1269335889" sldId="257"/>
            <ac:spMk id="28" creationId="{B61A74B3-E247-44D4-8C48-FAE8E2056401}"/>
          </ac:spMkLst>
        </pc:spChg>
        <pc:spChg chg="add del">
          <ac:chgData name="vaishnavi abbugari" userId="72b1e148fe040aaa" providerId="Windows Live" clId="Web-{E9585544-FCC3-43B8-A050-F9A59EB0556E}" dt="2022-10-12T15:04:37.540" v="157"/>
          <ac:spMkLst>
            <pc:docMk/>
            <pc:sldMk cId="1269335889" sldId="257"/>
            <ac:spMk id="37" creationId="{4FA533C5-33E3-4611-AF9F-72811D8B26A6}"/>
          </ac:spMkLst>
        </pc:spChg>
        <pc:spChg chg="add del">
          <ac:chgData name="vaishnavi abbugari" userId="72b1e148fe040aaa" providerId="Windows Live" clId="Web-{E9585544-FCC3-43B8-A050-F9A59EB0556E}" dt="2022-10-12T15:04:37.540" v="157"/>
          <ac:spMkLst>
            <pc:docMk/>
            <pc:sldMk cId="1269335889" sldId="257"/>
            <ac:spMk id="43" creationId="{87F0FDC4-AD8C-47D9-9131-623C98ADB0AE}"/>
          </ac:spMkLst>
        </pc:spChg>
        <pc:spChg chg="add del">
          <ac:chgData name="vaishnavi abbugari" userId="72b1e148fe040aaa" providerId="Windows Live" clId="Web-{E9585544-FCC3-43B8-A050-F9A59EB0556E}" dt="2022-10-12T15:04:37.540" v="157"/>
          <ac:spMkLst>
            <pc:docMk/>
            <pc:sldMk cId="1269335889" sldId="257"/>
            <ac:spMk id="45" creationId="{E6A222EB-A81E-4238-B08D-AAB1828C8E0B}"/>
          </ac:spMkLst>
        </pc:spChg>
        <pc:spChg chg="add del">
          <ac:chgData name="vaishnavi abbugari" userId="72b1e148fe040aaa" providerId="Windows Live" clId="Web-{E9585544-FCC3-43B8-A050-F9A59EB0556E}" dt="2022-10-12T15:04:37.540" v="157"/>
          <ac:spMkLst>
            <pc:docMk/>
            <pc:sldMk cId="1269335889" sldId="257"/>
            <ac:spMk id="47" creationId="{E014676C-074B-475A-8346-9C901C86CB97}"/>
          </ac:spMkLst>
        </pc:spChg>
        <pc:picChg chg="add del">
          <ac:chgData name="vaishnavi abbugari" userId="72b1e148fe040aaa" providerId="Windows Live" clId="Web-{E9585544-FCC3-43B8-A050-F9A59EB0556E}" dt="2022-10-12T15:04:57.509" v="165"/>
          <ac:picMkLst>
            <pc:docMk/>
            <pc:sldMk cId="1269335889" sldId="257"/>
            <ac:picMk id="10" creationId="{91B28F63-CF00-448F-B141-FE33C33B1891}"/>
          </ac:picMkLst>
        </pc:picChg>
        <pc:picChg chg="add del">
          <ac:chgData name="vaishnavi abbugari" userId="72b1e148fe040aaa" providerId="Windows Live" clId="Web-{E9585544-FCC3-43B8-A050-F9A59EB0556E}" dt="2022-10-12T15:04:57.509" v="165"/>
          <ac:picMkLst>
            <pc:docMk/>
            <pc:sldMk cId="1269335889" sldId="257"/>
            <ac:picMk id="12" creationId="{2AE609E2-8522-44E4-9077-980E5BCF3E14}"/>
          </ac:picMkLst>
        </pc:picChg>
        <pc:picChg chg="add del">
          <ac:chgData name="vaishnavi abbugari" userId="72b1e148fe040aaa" providerId="Windows Live" clId="Web-{E9585544-FCC3-43B8-A050-F9A59EB0556E}" dt="2022-10-12T15:04:57.509" v="165"/>
          <ac:picMkLst>
            <pc:docMk/>
            <pc:sldMk cId="1269335889" sldId="257"/>
            <ac:picMk id="16" creationId="{8949AD42-25FD-4C3D-9EEE-B7FEC5809988}"/>
          </ac:picMkLst>
        </pc:picChg>
        <pc:picChg chg="add del">
          <ac:chgData name="vaishnavi abbugari" userId="72b1e148fe040aaa" providerId="Windows Live" clId="Web-{E9585544-FCC3-43B8-A050-F9A59EB0556E}" dt="2022-10-12T15:04:57.509" v="165"/>
          <ac:picMkLst>
            <pc:docMk/>
            <pc:sldMk cId="1269335889" sldId="257"/>
            <ac:picMk id="18" creationId="{6AC7D913-60B7-4603-881B-831DA5D3A940}"/>
          </ac:picMkLst>
        </pc:picChg>
        <pc:picChg chg="add del">
          <ac:chgData name="vaishnavi abbugari" userId="72b1e148fe040aaa" providerId="Windows Live" clId="Web-{E9585544-FCC3-43B8-A050-F9A59EB0556E}" dt="2022-10-12T15:04:37.540" v="157"/>
          <ac:picMkLst>
            <pc:docMk/>
            <pc:sldMk cId="1269335889" sldId="257"/>
            <ac:picMk id="33" creationId="{91B28F63-CF00-448F-B141-FE33C33B1891}"/>
          </ac:picMkLst>
        </pc:picChg>
        <pc:picChg chg="add del">
          <ac:chgData name="vaishnavi abbugari" userId="72b1e148fe040aaa" providerId="Windows Live" clId="Web-{E9585544-FCC3-43B8-A050-F9A59EB0556E}" dt="2022-10-12T15:04:37.540" v="157"/>
          <ac:picMkLst>
            <pc:docMk/>
            <pc:sldMk cId="1269335889" sldId="257"/>
            <ac:picMk id="35" creationId="{2AE609E2-8522-44E4-9077-980E5BCF3E14}"/>
          </ac:picMkLst>
        </pc:picChg>
        <pc:picChg chg="add del">
          <ac:chgData name="vaishnavi abbugari" userId="72b1e148fe040aaa" providerId="Windows Live" clId="Web-{E9585544-FCC3-43B8-A050-F9A59EB0556E}" dt="2022-10-12T15:04:37.540" v="157"/>
          <ac:picMkLst>
            <pc:docMk/>
            <pc:sldMk cId="1269335889" sldId="257"/>
            <ac:picMk id="39" creationId="{8949AD42-25FD-4C3D-9EEE-B7FEC5809988}"/>
          </ac:picMkLst>
        </pc:picChg>
        <pc:picChg chg="add del">
          <ac:chgData name="vaishnavi abbugari" userId="72b1e148fe040aaa" providerId="Windows Live" clId="Web-{E9585544-FCC3-43B8-A050-F9A59EB0556E}" dt="2022-10-12T15:04:37.540" v="157"/>
          <ac:picMkLst>
            <pc:docMk/>
            <pc:sldMk cId="1269335889" sldId="257"/>
            <ac:picMk id="41" creationId="{6AC7D913-60B7-4603-881B-831DA5D3A940}"/>
          </ac:picMkLst>
        </pc:picChg>
        <pc:cxnChg chg="add del">
          <ac:chgData name="vaishnavi abbugari" userId="72b1e148fe040aaa" providerId="Windows Live" clId="Web-{E9585544-FCC3-43B8-A050-F9A59EB0556E}" dt="2022-10-12T15:04:37.540" v="157"/>
          <ac:cxnSpMkLst>
            <pc:docMk/>
            <pc:sldMk cId="1269335889" sldId="257"/>
            <ac:cxnSpMk id="49" creationId="{179C4C8E-197B-4679-AE96-B5147F971C90}"/>
          </ac:cxnSpMkLst>
        </pc:cxnChg>
      </pc:sldChg>
      <pc:sldChg chg="modSp new del mod modClrScheme chgLayout">
        <pc:chgData name="vaishnavi abbugari" userId="72b1e148fe040aaa" providerId="Windows Live" clId="Web-{E9585544-FCC3-43B8-A050-F9A59EB0556E}" dt="2022-10-12T14:50:54.210" v="28"/>
        <pc:sldMkLst>
          <pc:docMk/>
          <pc:sldMk cId="2291803947" sldId="257"/>
        </pc:sldMkLst>
        <pc:spChg chg="mod ord">
          <ac:chgData name="vaishnavi abbugari" userId="72b1e148fe040aaa" providerId="Windows Live" clId="Web-{E9585544-FCC3-43B8-A050-F9A59EB0556E}" dt="2022-10-12T14:49:38.193" v="11" actId="20577"/>
          <ac:spMkLst>
            <pc:docMk/>
            <pc:sldMk cId="2291803947" sldId="257"/>
            <ac:spMk id="2" creationId="{36488BD9-1313-EB25-AE7B-F8EBA0DDC57B}"/>
          </ac:spMkLst>
        </pc:spChg>
        <pc:spChg chg="mod ord">
          <ac:chgData name="vaishnavi abbugari" userId="72b1e148fe040aaa" providerId="Windows Live" clId="Web-{E9585544-FCC3-43B8-A050-F9A59EB0556E}" dt="2022-10-12T14:47:22.565" v="4"/>
          <ac:spMkLst>
            <pc:docMk/>
            <pc:sldMk cId="2291803947" sldId="257"/>
            <ac:spMk id="3" creationId="{3ECAB647-DE5E-586C-E558-A7B9FBB122DE}"/>
          </ac:spMkLst>
        </pc:spChg>
      </pc:sldChg>
      <pc:sldChg chg="addSp delSp modSp new">
        <pc:chgData name="vaishnavi abbugari" userId="72b1e148fe040aaa" providerId="Windows Live" clId="Web-{E9585544-FCC3-43B8-A050-F9A59EB0556E}" dt="2022-10-12T15:41:06.430" v="775" actId="14100"/>
        <pc:sldMkLst>
          <pc:docMk/>
          <pc:sldMk cId="1487554039" sldId="258"/>
        </pc:sldMkLst>
        <pc:spChg chg="mod">
          <ac:chgData name="vaishnavi abbugari" userId="72b1e148fe040aaa" providerId="Windows Live" clId="Web-{E9585544-FCC3-43B8-A050-F9A59EB0556E}" dt="2022-10-12T15:02:02.943" v="130" actId="1076"/>
          <ac:spMkLst>
            <pc:docMk/>
            <pc:sldMk cId="1487554039" sldId="258"/>
            <ac:spMk id="2" creationId="{308C1AD2-4BC9-36CD-024D-29906B6000DE}"/>
          </ac:spMkLst>
        </pc:spChg>
        <pc:spChg chg="mod">
          <ac:chgData name="vaishnavi abbugari" userId="72b1e148fe040aaa" providerId="Windows Live" clId="Web-{E9585544-FCC3-43B8-A050-F9A59EB0556E}" dt="2022-10-12T15:41:06.430" v="775" actId="14100"/>
          <ac:spMkLst>
            <pc:docMk/>
            <pc:sldMk cId="1487554039" sldId="258"/>
            <ac:spMk id="3" creationId="{65AACA75-0555-8919-708A-CF4283E6A1CA}"/>
          </ac:spMkLst>
        </pc:spChg>
        <pc:spChg chg="add del mod">
          <ac:chgData name="vaishnavi abbugari" userId="72b1e148fe040aaa" providerId="Windows Live" clId="Web-{E9585544-FCC3-43B8-A050-F9A59EB0556E}" dt="2022-10-12T15:06:45.809" v="185"/>
          <ac:spMkLst>
            <pc:docMk/>
            <pc:sldMk cId="1487554039" sldId="258"/>
            <ac:spMk id="4" creationId="{C253BD71-0BD9-1130-F92E-BBFEE14E9B2A}"/>
          </ac:spMkLst>
        </pc:spChg>
        <pc:spChg chg="add del mod">
          <ac:chgData name="vaishnavi abbugari" userId="72b1e148fe040aaa" providerId="Windows Live" clId="Web-{E9585544-FCC3-43B8-A050-F9A59EB0556E}" dt="2022-10-12T15:05:49.276" v="173"/>
          <ac:spMkLst>
            <pc:docMk/>
            <pc:sldMk cId="1487554039" sldId="258"/>
            <ac:spMk id="5" creationId="{1A7E8911-6D82-F3F9-67A7-267D96E42806}"/>
          </ac:spMkLst>
        </pc:spChg>
        <pc:spChg chg="add del mod">
          <ac:chgData name="vaishnavi abbugari" userId="72b1e148fe040aaa" providerId="Windows Live" clId="Web-{E9585544-FCC3-43B8-A050-F9A59EB0556E}" dt="2022-10-12T15:08:29.873" v="196"/>
          <ac:spMkLst>
            <pc:docMk/>
            <pc:sldMk cId="1487554039" sldId="258"/>
            <ac:spMk id="6" creationId="{71CCCC8A-1947-76D2-3145-76EE17FADE00}"/>
          </ac:spMkLst>
        </pc:spChg>
        <pc:spChg chg="add mod">
          <ac:chgData name="vaishnavi abbugari" userId="72b1e148fe040aaa" providerId="Windows Live" clId="Web-{E9585544-FCC3-43B8-A050-F9A59EB0556E}" dt="2022-10-12T15:08:33.092" v="197"/>
          <ac:spMkLst>
            <pc:docMk/>
            <pc:sldMk cId="1487554039" sldId="258"/>
            <ac:spMk id="7" creationId="{C3091147-AA03-9574-1014-82C33F2DB670}"/>
          </ac:spMkLst>
        </pc:spChg>
      </pc:sldChg>
      <pc:sldChg chg="addSp delSp modSp new del">
        <pc:chgData name="vaishnavi abbugari" userId="72b1e148fe040aaa" providerId="Windows Live" clId="Web-{E9585544-FCC3-43B8-A050-F9A59EB0556E}" dt="2022-10-12T15:13:55.787" v="247"/>
        <pc:sldMkLst>
          <pc:docMk/>
          <pc:sldMk cId="3871281750" sldId="259"/>
        </pc:sldMkLst>
        <pc:spChg chg="mod">
          <ac:chgData name="vaishnavi abbugari" userId="72b1e148fe040aaa" providerId="Windows Live" clId="Web-{E9585544-FCC3-43B8-A050-F9A59EB0556E}" dt="2022-10-12T15:13:38.083" v="246" actId="20577"/>
          <ac:spMkLst>
            <pc:docMk/>
            <pc:sldMk cId="3871281750" sldId="259"/>
            <ac:spMk id="2" creationId="{57757CE1-7DE1-E74A-13C1-D9544727F1EB}"/>
          </ac:spMkLst>
        </pc:spChg>
        <pc:spChg chg="mod">
          <ac:chgData name="vaishnavi abbugari" userId="72b1e148fe040aaa" providerId="Windows Live" clId="Web-{E9585544-FCC3-43B8-A050-F9A59EB0556E}" dt="2022-10-12T15:13:03.567" v="241" actId="14100"/>
          <ac:spMkLst>
            <pc:docMk/>
            <pc:sldMk cId="3871281750" sldId="259"/>
            <ac:spMk id="3" creationId="{32CD3FEF-9E9A-FDC3-95AA-E147253A85BF}"/>
          </ac:spMkLst>
        </pc:spChg>
        <pc:spChg chg="del">
          <ac:chgData name="vaishnavi abbugari" userId="72b1e148fe040aaa" providerId="Windows Live" clId="Web-{E9585544-FCC3-43B8-A050-F9A59EB0556E}" dt="2022-10-12T15:11:43.909" v="224"/>
          <ac:spMkLst>
            <pc:docMk/>
            <pc:sldMk cId="3871281750" sldId="259"/>
            <ac:spMk id="4" creationId="{3C3C39D1-7F72-E6F0-F76B-0530F5AB7EE9}"/>
          </ac:spMkLst>
        </pc:spChg>
        <pc:spChg chg="add mod">
          <ac:chgData name="vaishnavi abbugari" userId="72b1e148fe040aaa" providerId="Windows Live" clId="Web-{E9585544-FCC3-43B8-A050-F9A59EB0556E}" dt="2022-10-12T15:11:45.018" v="225"/>
          <ac:spMkLst>
            <pc:docMk/>
            <pc:sldMk cId="3871281750" sldId="259"/>
            <ac:spMk id="5" creationId="{DF7C8EA5-F9AE-A4D0-58B7-D5145096D6EC}"/>
          </ac:spMkLst>
        </pc:spChg>
      </pc:sldChg>
      <pc:sldChg chg="new del">
        <pc:chgData name="vaishnavi abbugari" userId="72b1e148fe040aaa" providerId="Windows Live" clId="Web-{E9585544-FCC3-43B8-A050-F9A59EB0556E}" dt="2022-10-12T15:35:30.970" v="731"/>
        <pc:sldMkLst>
          <pc:docMk/>
          <pc:sldMk cId="4032343898" sldId="259"/>
        </pc:sldMkLst>
      </pc:sldChg>
      <pc:sldChg chg="addSp delSp modSp new">
        <pc:chgData name="vaishnavi abbugari" userId="72b1e148fe040aaa" providerId="Windows Live" clId="Web-{E9585544-FCC3-43B8-A050-F9A59EB0556E}" dt="2022-10-12T15:35:14.720" v="730"/>
        <pc:sldMkLst>
          <pc:docMk/>
          <pc:sldMk cId="1193693568" sldId="260"/>
        </pc:sldMkLst>
        <pc:spChg chg="mod">
          <ac:chgData name="vaishnavi abbugari" userId="72b1e148fe040aaa" providerId="Windows Live" clId="Web-{E9585544-FCC3-43B8-A050-F9A59EB0556E}" dt="2022-10-12T15:19:53.263" v="292" actId="20577"/>
          <ac:spMkLst>
            <pc:docMk/>
            <pc:sldMk cId="1193693568" sldId="260"/>
            <ac:spMk id="2" creationId="{003E6592-5A1A-3E7F-A2D2-4B41D54AF509}"/>
          </ac:spMkLst>
        </pc:spChg>
        <pc:spChg chg="del">
          <ac:chgData name="vaishnavi abbugari" userId="72b1e148fe040aaa" providerId="Windows Live" clId="Web-{E9585544-FCC3-43B8-A050-F9A59EB0556E}" dt="2022-10-12T15:20:10.966" v="293"/>
          <ac:spMkLst>
            <pc:docMk/>
            <pc:sldMk cId="1193693568" sldId="260"/>
            <ac:spMk id="3" creationId="{175D2F3F-D20B-2C8B-D3BD-6AF3221672B9}"/>
          </ac:spMkLst>
        </pc:spChg>
        <pc:spChg chg="del">
          <ac:chgData name="vaishnavi abbugari" userId="72b1e148fe040aaa" providerId="Windows Live" clId="Web-{E9585544-FCC3-43B8-A050-F9A59EB0556E}" dt="2022-10-12T15:20:24.451" v="297"/>
          <ac:spMkLst>
            <pc:docMk/>
            <pc:sldMk cId="1193693568" sldId="260"/>
            <ac:spMk id="4" creationId="{62FFC3FB-574C-6B33-C14D-31E9ABC7CC2F}"/>
          </ac:spMkLst>
        </pc:spChg>
        <pc:spChg chg="add del mod">
          <ac:chgData name="vaishnavi abbugari" userId="72b1e148fe040aaa" providerId="Windows Live" clId="Web-{E9585544-FCC3-43B8-A050-F9A59EB0556E}" dt="2022-10-12T15:24:49.675" v="384"/>
          <ac:spMkLst>
            <pc:docMk/>
            <pc:sldMk cId="1193693568" sldId="260"/>
            <ac:spMk id="7" creationId="{CA08596D-583C-95B0-9A7F-3A454A48CF65}"/>
          </ac:spMkLst>
        </pc:spChg>
        <pc:spChg chg="add mod">
          <ac:chgData name="vaishnavi abbugari" userId="72b1e148fe040aaa" providerId="Windows Live" clId="Web-{E9585544-FCC3-43B8-A050-F9A59EB0556E}" dt="2022-10-12T15:28:22.320" v="459"/>
          <ac:spMkLst>
            <pc:docMk/>
            <pc:sldMk cId="1193693568" sldId="260"/>
            <ac:spMk id="9" creationId="{40E1B669-E6C0-EBC1-302C-5B51C456705B}"/>
          </ac:spMkLst>
        </pc:spChg>
        <pc:graphicFrameChg chg="add del mod ord modGraphic">
          <ac:chgData name="vaishnavi abbugari" userId="72b1e148fe040aaa" providerId="Windows Live" clId="Web-{E9585544-FCC3-43B8-A050-F9A59EB0556E}" dt="2022-10-12T15:24:29.222" v="383"/>
          <ac:graphicFrameMkLst>
            <pc:docMk/>
            <pc:sldMk cId="1193693568" sldId="260"/>
            <ac:graphicFrameMk id="5" creationId="{A18AEE6C-0F7C-8A8D-1B2A-653B9E57674E}"/>
          </ac:graphicFrameMkLst>
        </pc:graphicFrameChg>
        <pc:graphicFrameChg chg="add mod ord modGraphic">
          <ac:chgData name="vaishnavi abbugari" userId="72b1e148fe040aaa" providerId="Windows Live" clId="Web-{E9585544-FCC3-43B8-A050-F9A59EB0556E}" dt="2022-10-12T15:35:14.720" v="730"/>
          <ac:graphicFrameMkLst>
            <pc:docMk/>
            <pc:sldMk cId="1193693568" sldId="260"/>
            <ac:graphicFrameMk id="8" creationId="{5C4FDCE3-1D77-289B-E987-C018A9A99405}"/>
          </ac:graphicFrameMkLst>
        </pc:graphicFrameChg>
      </pc:sldChg>
      <pc:sldChg chg="addSp delSp modSp new add del">
        <pc:chgData name="vaishnavi abbugari" userId="72b1e148fe040aaa" providerId="Windows Live" clId="Web-{E9585544-FCC3-43B8-A050-F9A59EB0556E}" dt="2022-10-12T15:43:45.684" v="797" actId="20577"/>
        <pc:sldMkLst>
          <pc:docMk/>
          <pc:sldMk cId="2399092083" sldId="261"/>
        </pc:sldMkLst>
        <pc:spChg chg="mod">
          <ac:chgData name="vaishnavi abbugari" userId="72b1e148fe040aaa" providerId="Windows Live" clId="Web-{E9585544-FCC3-43B8-A050-F9A59EB0556E}" dt="2022-10-12T15:43:45.684" v="797" actId="20577"/>
          <ac:spMkLst>
            <pc:docMk/>
            <pc:sldMk cId="2399092083" sldId="261"/>
            <ac:spMk id="2" creationId="{4F6C4E1B-A4AD-64E0-5480-5F93EB29312E}"/>
          </ac:spMkLst>
        </pc:spChg>
        <pc:spChg chg="del mod">
          <ac:chgData name="vaishnavi abbugari" userId="72b1e148fe040aaa" providerId="Windows Live" clId="Web-{E9585544-FCC3-43B8-A050-F9A59EB0556E}" dt="2022-10-12T15:41:38.337" v="778"/>
          <ac:spMkLst>
            <pc:docMk/>
            <pc:sldMk cId="2399092083" sldId="261"/>
            <ac:spMk id="3" creationId="{85ACE53A-54CF-B3CB-5EFF-A9B02BDCFB08}"/>
          </ac:spMkLst>
        </pc:spChg>
        <pc:spChg chg="del">
          <ac:chgData name="vaishnavi abbugari" userId="72b1e148fe040aaa" providerId="Windows Live" clId="Web-{E9585544-FCC3-43B8-A050-F9A59EB0556E}" dt="2022-10-12T15:41:22.134" v="776"/>
          <ac:spMkLst>
            <pc:docMk/>
            <pc:sldMk cId="2399092083" sldId="261"/>
            <ac:spMk id="4" creationId="{BF139694-57B4-AE02-60B8-605AE87E1AAF}"/>
          </ac:spMkLst>
        </pc:spChg>
        <pc:spChg chg="add mod">
          <ac:chgData name="vaishnavi abbugari" userId="72b1e148fe040aaa" providerId="Windows Live" clId="Web-{E9585544-FCC3-43B8-A050-F9A59EB0556E}" dt="2022-10-12T15:41:23.150" v="777"/>
          <ac:spMkLst>
            <pc:docMk/>
            <pc:sldMk cId="2399092083" sldId="261"/>
            <ac:spMk id="5" creationId="{4AD478A9-0322-3EB8-4788-D5AD9DB35ABA}"/>
          </ac:spMkLst>
        </pc:spChg>
      </pc:sldChg>
      <pc:sldChg chg="addSp delSp modSp new">
        <pc:chgData name="vaishnavi abbugari" userId="72b1e148fe040aaa" providerId="Windows Live" clId="Web-{E9585544-FCC3-43B8-A050-F9A59EB0556E}" dt="2022-10-12T15:47:58.533" v="836" actId="20577"/>
        <pc:sldMkLst>
          <pc:docMk/>
          <pc:sldMk cId="1548037421" sldId="262"/>
        </pc:sldMkLst>
        <pc:spChg chg="mod">
          <ac:chgData name="vaishnavi abbugari" userId="72b1e148fe040aaa" providerId="Windows Live" clId="Web-{E9585544-FCC3-43B8-A050-F9A59EB0556E}" dt="2022-10-12T15:47:58.533" v="836" actId="20577"/>
          <ac:spMkLst>
            <pc:docMk/>
            <pc:sldMk cId="1548037421" sldId="262"/>
            <ac:spMk id="2" creationId="{1271B222-BF39-A9ED-E524-1F1E6C19D726}"/>
          </ac:spMkLst>
        </pc:spChg>
        <pc:spChg chg="add del">
          <ac:chgData name="vaishnavi abbugari" userId="72b1e148fe040aaa" providerId="Windows Live" clId="Web-{E9585544-FCC3-43B8-A050-F9A59EB0556E}" dt="2022-10-12T15:47:31.532" v="829"/>
          <ac:spMkLst>
            <pc:docMk/>
            <pc:sldMk cId="1548037421" sldId="262"/>
            <ac:spMk id="4" creationId="{E6A934E0-2E3D-A766-85C8-3500735D8AA2}"/>
          </ac:spMkLst>
        </pc:spChg>
        <pc:spChg chg="add del mod">
          <ac:chgData name="vaishnavi abbugari" userId="72b1e148fe040aaa" providerId="Windows Live" clId="Web-{E9585544-FCC3-43B8-A050-F9A59EB0556E}" dt="2022-10-12T15:46:42.625" v="824"/>
          <ac:spMkLst>
            <pc:docMk/>
            <pc:sldMk cId="1548037421" sldId="262"/>
            <ac:spMk id="5" creationId="{5480E513-F766-FFF1-B9D9-4A975059FDD7}"/>
          </ac:spMkLst>
        </pc:spChg>
        <pc:spChg chg="add mod">
          <ac:chgData name="vaishnavi abbugari" userId="72b1e148fe040aaa" providerId="Windows Live" clId="Web-{E9585544-FCC3-43B8-A050-F9A59EB0556E}" dt="2022-10-12T15:47:32.782" v="830"/>
          <ac:spMkLst>
            <pc:docMk/>
            <pc:sldMk cId="1548037421" sldId="262"/>
            <ac:spMk id="6" creationId="{26129F18-6DE1-32B7-217B-881CAE042FFD}"/>
          </ac:spMkLst>
        </pc:spChg>
      </pc:sldChg>
      <pc:sldChg chg="addSp delSp modSp new">
        <pc:chgData name="vaishnavi abbugari" userId="72b1e148fe040aaa" providerId="Windows Live" clId="Web-{E9585544-FCC3-43B8-A050-F9A59EB0556E}" dt="2022-10-12T15:48:05.283" v="837" actId="20577"/>
        <pc:sldMkLst>
          <pc:docMk/>
          <pc:sldMk cId="2205027445" sldId="263"/>
        </pc:sldMkLst>
        <pc:spChg chg="mod">
          <ac:chgData name="vaishnavi abbugari" userId="72b1e148fe040aaa" providerId="Windows Live" clId="Web-{E9585544-FCC3-43B8-A050-F9A59EB0556E}" dt="2022-10-12T15:48:05.283" v="837" actId="20577"/>
          <ac:spMkLst>
            <pc:docMk/>
            <pc:sldMk cId="2205027445" sldId="263"/>
            <ac:spMk id="2" creationId="{284E0EBE-3B7B-1F96-C8C7-C5EBF2508B4C}"/>
          </ac:spMkLst>
        </pc:spChg>
        <pc:spChg chg="mod">
          <ac:chgData name="vaishnavi abbugari" userId="72b1e148fe040aaa" providerId="Windows Live" clId="Web-{E9585544-FCC3-43B8-A050-F9A59EB0556E}" dt="2022-10-12T15:47:24.767" v="828" actId="20577"/>
          <ac:spMkLst>
            <pc:docMk/>
            <pc:sldMk cId="2205027445" sldId="263"/>
            <ac:spMk id="3" creationId="{E87A0060-BAAC-48BE-393A-C27209B3AA05}"/>
          </ac:spMkLst>
        </pc:spChg>
        <pc:spChg chg="del">
          <ac:chgData name="vaishnavi abbugari" userId="72b1e148fe040aaa" providerId="Windows Live" clId="Web-{E9585544-FCC3-43B8-A050-F9A59EB0556E}" dt="2022-10-12T15:45:25.264" v="812"/>
          <ac:spMkLst>
            <pc:docMk/>
            <pc:sldMk cId="2205027445" sldId="263"/>
            <ac:spMk id="4" creationId="{E0D4A782-9141-9676-160F-863059666D8D}"/>
          </ac:spMkLst>
        </pc:spChg>
        <pc:spChg chg="add mod">
          <ac:chgData name="vaishnavi abbugari" userId="72b1e148fe040aaa" providerId="Windows Live" clId="Web-{E9585544-FCC3-43B8-A050-F9A59EB0556E}" dt="2022-10-12T15:45:26.639" v="813"/>
          <ac:spMkLst>
            <pc:docMk/>
            <pc:sldMk cId="2205027445" sldId="263"/>
            <ac:spMk id="5" creationId="{E7FD321B-E05C-A5EF-9DAE-09805B332475}"/>
          </ac:spMkLst>
        </pc:spChg>
      </pc:sldChg>
      <pc:sldChg chg="new">
        <pc:chgData name="vaishnavi abbugari" userId="72b1e148fe040aaa" providerId="Windows Live" clId="Web-{E9585544-FCC3-43B8-A050-F9A59EB0556E}" dt="2022-10-12T15:48:17.330" v="838"/>
        <pc:sldMkLst>
          <pc:docMk/>
          <pc:sldMk cId="448731789" sldId="264"/>
        </pc:sldMkLst>
      </pc:sldChg>
      <pc:sldMasterChg chg="del delSldLayout">
        <pc:chgData name="vaishnavi abbugari" userId="72b1e148fe040aaa" providerId="Windows Live" clId="Web-{E9585544-FCC3-43B8-A050-F9A59EB0556E}" dt="2022-10-12T14:47:09.315" v="2"/>
        <pc:sldMasterMkLst>
          <pc:docMk/>
          <pc:sldMasterMk cId="2460954070" sldId="2147483660"/>
        </pc:sldMasterMkLst>
        <pc:sldLayoutChg chg="del">
          <pc:chgData name="vaishnavi abbugari" userId="72b1e148fe040aaa" providerId="Windows Live" clId="Web-{E9585544-FCC3-43B8-A050-F9A59EB0556E}" dt="2022-10-12T14:47:09.315" v="2"/>
          <pc:sldLayoutMkLst>
            <pc:docMk/>
            <pc:sldMasterMk cId="2460954070" sldId="2147483660"/>
            <pc:sldLayoutMk cId="2385387890" sldId="2147483661"/>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949138452" sldId="2147483662"/>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591524520" sldId="2147483663"/>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203092039" sldId="2147483664"/>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733172339" sldId="2147483665"/>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210312558" sldId="2147483666"/>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46388984" sldId="2147483667"/>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171841454" sldId="2147483668"/>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1718958274" sldId="2147483669"/>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2202905451" sldId="2147483670"/>
          </pc:sldLayoutMkLst>
        </pc:sldLayoutChg>
        <pc:sldLayoutChg chg="del">
          <pc:chgData name="vaishnavi abbugari" userId="72b1e148fe040aaa" providerId="Windows Live" clId="Web-{E9585544-FCC3-43B8-A050-F9A59EB0556E}" dt="2022-10-12T14:47:09.315" v="2"/>
          <pc:sldLayoutMkLst>
            <pc:docMk/>
            <pc:sldMasterMk cId="2460954070" sldId="2147483660"/>
            <pc:sldLayoutMk cId="3479445657" sldId="2147483671"/>
          </pc:sldLayoutMkLst>
        </pc:sldLayoutChg>
      </pc:sldMasterChg>
      <pc:sldMasterChg chg="add del addSldLayout delSldLayout modSldLayout">
        <pc:chgData name="vaishnavi abbugari" userId="72b1e148fe040aaa" providerId="Windows Live" clId="Web-{E9585544-FCC3-43B8-A050-F9A59EB0556E}" dt="2022-10-12T14:47:14.409" v="3"/>
        <pc:sldMasterMkLst>
          <pc:docMk/>
          <pc:sldMasterMk cId="3091744289" sldId="2147483672"/>
        </pc:sldMasterMkLst>
        <pc:sldLayoutChg chg="add del mod replId">
          <pc:chgData name="vaishnavi abbugari" userId="72b1e148fe040aaa" providerId="Windows Live" clId="Web-{E9585544-FCC3-43B8-A050-F9A59EB0556E}" dt="2022-10-12T14:47:14.409" v="3"/>
          <pc:sldLayoutMkLst>
            <pc:docMk/>
            <pc:sldMasterMk cId="3091744289" sldId="2147483672"/>
            <pc:sldLayoutMk cId="2678328604" sldId="2147483673"/>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30429702" sldId="2147483674"/>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42592495" sldId="2147483675"/>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590178014" sldId="2147483676"/>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079133143" sldId="2147483677"/>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020504836" sldId="2147483678"/>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1924929660" sldId="2147483679"/>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4138134006" sldId="2147483680"/>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921981986" sldId="2147483681"/>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2738390277" sldId="2147483682"/>
          </pc:sldLayoutMkLst>
        </pc:sldLayoutChg>
        <pc:sldLayoutChg chg="add del mod replId">
          <pc:chgData name="vaishnavi abbugari" userId="72b1e148fe040aaa" providerId="Windows Live" clId="Web-{E9585544-FCC3-43B8-A050-F9A59EB0556E}" dt="2022-10-12T14:47:14.409" v="3"/>
          <pc:sldLayoutMkLst>
            <pc:docMk/>
            <pc:sldMasterMk cId="3091744289" sldId="2147483672"/>
            <pc:sldLayoutMk cId="3748453217" sldId="2147483683"/>
          </pc:sldLayoutMkLst>
        </pc:sldLayoutChg>
      </pc:sldMasterChg>
      <pc:sldMasterChg chg="add del addSldLayout delSldLayout modSldLayout">
        <pc:chgData name="vaishnavi abbugari" userId="72b1e148fe040aaa" providerId="Windows Live" clId="Web-{E9585544-FCC3-43B8-A050-F9A59EB0556E}" dt="2022-10-12T14:47:22.565" v="4"/>
        <pc:sldMasterMkLst>
          <pc:docMk/>
          <pc:sldMasterMk cId="2837968032" sldId="2147483684"/>
        </pc:sldMasterMkLst>
        <pc:sldLayoutChg chg="add del mod replId">
          <pc:chgData name="vaishnavi abbugari" userId="72b1e148fe040aaa" providerId="Windows Live" clId="Web-{E9585544-FCC3-43B8-A050-F9A59EB0556E}" dt="2022-10-12T14:47:22.565" v="4"/>
          <pc:sldLayoutMkLst>
            <pc:docMk/>
            <pc:sldMasterMk cId="2837968032" sldId="2147483684"/>
            <pc:sldLayoutMk cId="1445175543" sldId="2147483685"/>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610463082" sldId="2147483686"/>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318065803" sldId="2147483687"/>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68292888" sldId="2147483688"/>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930013861" sldId="2147483689"/>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497719309" sldId="2147483690"/>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147358004" sldId="2147483691"/>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4279891810" sldId="2147483692"/>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2709132745" sldId="2147483693"/>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825119138" sldId="2147483694"/>
          </pc:sldLayoutMkLst>
        </pc:sldLayoutChg>
        <pc:sldLayoutChg chg="add del mod replId">
          <pc:chgData name="vaishnavi abbugari" userId="72b1e148fe040aaa" providerId="Windows Live" clId="Web-{E9585544-FCC3-43B8-A050-F9A59EB0556E}" dt="2022-10-12T14:47:22.565" v="4"/>
          <pc:sldLayoutMkLst>
            <pc:docMk/>
            <pc:sldMasterMk cId="2837968032" sldId="2147483684"/>
            <pc:sldLayoutMk cId="142615768" sldId="2147483695"/>
          </pc:sldLayoutMkLst>
        </pc:sldLayoutChg>
      </pc:sldMasterChg>
      <pc:sldMasterChg chg="add mod addSldLayout modSldLayout">
        <pc:chgData name="vaishnavi abbugari" userId="72b1e148fe040aaa" providerId="Windows Live" clId="Web-{E9585544-FCC3-43B8-A050-F9A59EB0556E}" dt="2022-10-12T15:46:42.625" v="824"/>
        <pc:sldMasterMkLst>
          <pc:docMk/>
          <pc:sldMasterMk cId="4180236185" sldId="2147483696"/>
        </pc:sldMasterMkLst>
        <pc:sldLayoutChg chg="add mod replId">
          <pc:chgData name="vaishnavi abbugari" userId="72b1e148fe040aaa" providerId="Windows Live" clId="Web-{E9585544-FCC3-43B8-A050-F9A59EB0556E}" dt="2022-10-12T15:46:42.625" v="824"/>
          <pc:sldLayoutMkLst>
            <pc:docMk/>
            <pc:sldMasterMk cId="4180236185" sldId="2147483696"/>
            <pc:sldLayoutMk cId="4135465008" sldId="214748369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414387787" sldId="214748369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250004564" sldId="214748369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66360557" sldId="214748370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519175510" sldId="214748370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728810229" sldId="214748370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622228262" sldId="2147483703"/>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84179869" sldId="2147483704"/>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658564207" sldId="2147483705"/>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56612007" sldId="2147483706"/>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4086707480" sldId="2147483707"/>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63587869" sldId="2147483708"/>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527874075" sldId="2147483709"/>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2031474876" sldId="2147483710"/>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1023156085" sldId="2147483711"/>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3173801575" sldId="2147483712"/>
          </pc:sldLayoutMkLst>
        </pc:sldLayoutChg>
        <pc:sldLayoutChg chg="add mod replId">
          <pc:chgData name="vaishnavi abbugari" userId="72b1e148fe040aaa" providerId="Windows Live" clId="Web-{E9585544-FCC3-43B8-A050-F9A59EB0556E}" dt="2022-10-12T15:46:42.625" v="824"/>
          <pc:sldLayoutMkLst>
            <pc:docMk/>
            <pc:sldMasterMk cId="4180236185" sldId="2147483696"/>
            <pc:sldLayoutMk cId="986816781" sldId="2147483713"/>
          </pc:sldLayoutMkLst>
        </pc:sldLayoutChg>
      </pc:sldMasterChg>
    </pc:docChg>
  </pc:docChgLst>
  <pc:docChgLst>
    <pc:chgData name="vaishnavi abbugari" userId="72b1e148fe040aaa" providerId="Windows Live" clId="Web-{4F7727EA-BB7C-44BE-AAAA-97ED4D006C65}"/>
    <pc:docChg chg="addSld modSld modMainMaster">
      <pc:chgData name="vaishnavi abbugari" userId="72b1e148fe040aaa" providerId="Windows Live" clId="Web-{4F7727EA-BB7C-44BE-AAAA-97ED4D006C65}" dt="2022-10-12T16:15:52.920" v="333" actId="1076"/>
      <pc:docMkLst>
        <pc:docMk/>
      </pc:docMkLst>
      <pc:sldChg chg="delSp">
        <pc:chgData name="vaishnavi abbugari" userId="72b1e148fe040aaa" providerId="Windows Live" clId="Web-{4F7727EA-BB7C-44BE-AAAA-97ED4D006C65}" dt="2022-10-12T15:56:00.575" v="78"/>
        <pc:sldMkLst>
          <pc:docMk/>
          <pc:sldMk cId="109857222" sldId="256"/>
        </pc:sldMkLst>
        <pc:spChg chg="del">
          <ac:chgData name="vaishnavi abbugari" userId="72b1e148fe040aaa" providerId="Windows Live" clId="Web-{4F7727EA-BB7C-44BE-AAAA-97ED4D006C65}" dt="2022-10-12T15:56:00.575" v="78"/>
          <ac:spMkLst>
            <pc:docMk/>
            <pc:sldMk cId="109857222" sldId="256"/>
            <ac:spMk id="5" creationId="{F5A0E7DB-9106-DBA7-B352-1AAFEDF388B9}"/>
          </ac:spMkLst>
        </pc:spChg>
      </pc:sldChg>
      <pc:sldChg chg="modSp">
        <pc:chgData name="vaishnavi abbugari" userId="72b1e148fe040aaa" providerId="Windows Live" clId="Web-{4F7727EA-BB7C-44BE-AAAA-97ED4D006C65}" dt="2022-10-12T15:50:32.535" v="5" actId="20577"/>
        <pc:sldMkLst>
          <pc:docMk/>
          <pc:sldMk cId="1269335889" sldId="257"/>
        </pc:sldMkLst>
        <pc:spChg chg="mod">
          <ac:chgData name="vaishnavi abbugari" userId="72b1e148fe040aaa" providerId="Windows Live" clId="Web-{4F7727EA-BB7C-44BE-AAAA-97ED4D006C65}" dt="2022-10-12T15:50:32.535" v="5" actId="20577"/>
          <ac:spMkLst>
            <pc:docMk/>
            <pc:sldMk cId="1269335889" sldId="257"/>
            <ac:spMk id="2" creationId="{12F1C40E-F688-A2BE-4515-4AFDA95B00CB}"/>
          </ac:spMkLst>
        </pc:spChg>
      </pc:sldChg>
      <pc:sldChg chg="addSp delSp modSp">
        <pc:chgData name="vaishnavi abbugari" userId="72b1e148fe040aaa" providerId="Windows Live" clId="Web-{4F7727EA-BB7C-44BE-AAAA-97ED4D006C65}" dt="2022-10-12T15:53:53.791" v="66"/>
        <pc:sldMkLst>
          <pc:docMk/>
          <pc:sldMk cId="1487554039" sldId="258"/>
        </pc:sldMkLst>
        <pc:spChg chg="add del mod">
          <ac:chgData name="vaishnavi abbugari" userId="72b1e148fe040aaa" providerId="Windows Live" clId="Web-{4F7727EA-BB7C-44BE-AAAA-97ED4D006C65}" dt="2022-10-12T15:52:14.960" v="36" actId="14100"/>
          <ac:spMkLst>
            <pc:docMk/>
            <pc:sldMk cId="1487554039" sldId="258"/>
            <ac:spMk id="3" creationId="{65AACA75-0555-8919-708A-CF4283E6A1CA}"/>
          </ac:spMkLst>
        </pc:spChg>
        <pc:spChg chg="add del mod">
          <ac:chgData name="vaishnavi abbugari" userId="72b1e148fe040aaa" providerId="Windows Live" clId="Web-{4F7727EA-BB7C-44BE-AAAA-97ED4D006C65}" dt="2022-10-12T15:52:00.413" v="29"/>
          <ac:spMkLst>
            <pc:docMk/>
            <pc:sldMk cId="1487554039" sldId="258"/>
            <ac:spMk id="5" creationId="{D2EA43B5-6494-9403-CF7E-67913E808007}"/>
          </ac:spMkLst>
        </pc:spChg>
        <pc:spChg chg="add mod">
          <ac:chgData name="vaishnavi abbugari" userId="72b1e148fe040aaa" providerId="Windows Live" clId="Web-{4F7727EA-BB7C-44BE-AAAA-97ED4D006C65}" dt="2022-10-12T15:53:53.791" v="66"/>
          <ac:spMkLst>
            <pc:docMk/>
            <pc:sldMk cId="1487554039" sldId="258"/>
            <ac:spMk id="6" creationId="{1AD99C65-2EBB-5429-D4CD-6569A93C3B61}"/>
          </ac:spMkLst>
        </pc:spChg>
      </pc:sldChg>
      <pc:sldChg chg="modSp">
        <pc:chgData name="vaishnavi abbugari" userId="72b1e148fe040aaa" providerId="Windows Live" clId="Web-{4F7727EA-BB7C-44BE-AAAA-97ED4D006C65}" dt="2022-10-12T15:50:12.847" v="1"/>
        <pc:sldMkLst>
          <pc:docMk/>
          <pc:sldMk cId="1193693568" sldId="260"/>
        </pc:sldMkLst>
        <pc:graphicFrameChg chg="mod modGraphic">
          <ac:chgData name="vaishnavi abbugari" userId="72b1e148fe040aaa" providerId="Windows Live" clId="Web-{4F7727EA-BB7C-44BE-AAAA-97ED4D006C65}" dt="2022-10-12T15:50:12.847" v="1"/>
          <ac:graphicFrameMkLst>
            <pc:docMk/>
            <pc:sldMk cId="1193693568" sldId="260"/>
            <ac:graphicFrameMk id="8" creationId="{5C4FDCE3-1D77-289B-E987-C018A9A99405}"/>
          </ac:graphicFrameMkLst>
        </pc:graphicFrameChg>
      </pc:sldChg>
      <pc:sldChg chg="addSp delSp modSp mod setBg">
        <pc:chgData name="vaishnavi abbugari" userId="72b1e148fe040aaa" providerId="Windows Live" clId="Web-{4F7727EA-BB7C-44BE-AAAA-97ED4D006C65}" dt="2022-10-12T15:58:43.814" v="112"/>
        <pc:sldMkLst>
          <pc:docMk/>
          <pc:sldMk cId="448731789" sldId="264"/>
        </pc:sldMkLst>
        <pc:spChg chg="del">
          <ac:chgData name="vaishnavi abbugari" userId="72b1e148fe040aaa" providerId="Windows Live" clId="Web-{4F7727EA-BB7C-44BE-AAAA-97ED4D006C65}" dt="2022-10-12T15:55:40.184" v="75"/>
          <ac:spMkLst>
            <pc:docMk/>
            <pc:sldMk cId="448731789" sldId="264"/>
            <ac:spMk id="2" creationId="{B9518B06-0707-1BA0-0020-3055B9B3E02E}"/>
          </ac:spMkLst>
        </pc:spChg>
        <pc:spChg chg="del">
          <ac:chgData name="vaishnavi abbugari" userId="72b1e148fe040aaa" providerId="Windows Live" clId="Web-{4F7727EA-BB7C-44BE-AAAA-97ED4D006C65}" dt="2022-10-12T15:55:13.074" v="67"/>
          <ac:spMkLst>
            <pc:docMk/>
            <pc:sldMk cId="448731789" sldId="264"/>
            <ac:spMk id="3" creationId="{FAD7C337-BB13-3E0F-C7C2-0A8A5C9CB3D9}"/>
          </ac:spMkLst>
        </pc:spChg>
        <pc:spChg chg="del mod">
          <ac:chgData name="vaishnavi abbugari" userId="72b1e148fe040aaa" providerId="Windows Live" clId="Web-{4F7727EA-BB7C-44BE-AAAA-97ED4D006C65}" dt="2022-10-12T15:55:59.310" v="77"/>
          <ac:spMkLst>
            <pc:docMk/>
            <pc:sldMk cId="448731789" sldId="264"/>
            <ac:spMk id="4" creationId="{725C4621-B49B-A6DC-F3C5-24E03C4F7D42}"/>
          </ac:spMkLst>
        </pc:spChg>
        <pc:spChg chg="add mod">
          <ac:chgData name="vaishnavi abbugari" userId="72b1e148fe040aaa" providerId="Windows Live" clId="Web-{4F7727EA-BB7C-44BE-AAAA-97ED4D006C65}" dt="2022-10-12T15:55:57.075" v="76"/>
          <ac:spMkLst>
            <pc:docMk/>
            <pc:sldMk cId="448731789" sldId="264"/>
            <ac:spMk id="6" creationId="{8D6756F3-261A-7DF1-731F-1A86E128CE4F}"/>
          </ac:spMkLst>
        </pc:spChg>
        <pc:spChg chg="add mod">
          <ac:chgData name="vaishnavi abbugari" userId="72b1e148fe040aaa" providerId="Windows Live" clId="Web-{4F7727EA-BB7C-44BE-AAAA-97ED4D006C65}" dt="2022-10-12T15:58:43.814" v="112"/>
          <ac:spMkLst>
            <pc:docMk/>
            <pc:sldMk cId="448731789" sldId="264"/>
            <ac:spMk id="7" creationId="{8492FF72-C47D-34B1-EC5C-D1ABD5BA2722}"/>
          </ac:spMkLst>
        </pc:spChg>
        <pc:spChg chg="add">
          <ac:chgData name="vaishnavi abbugari" userId="72b1e148fe040aaa" providerId="Windows Live" clId="Web-{4F7727EA-BB7C-44BE-AAAA-97ED4D006C65}" dt="2022-10-12T15:55:40.184" v="75"/>
          <ac:spMkLst>
            <pc:docMk/>
            <pc:sldMk cId="448731789" sldId="264"/>
            <ac:spMk id="14" creationId="{AEBE9F1A-B38D-446E-83AE-14B17CE77FF2}"/>
          </ac:spMkLst>
        </pc:spChg>
        <pc:spChg chg="add">
          <ac:chgData name="vaishnavi abbugari" userId="72b1e148fe040aaa" providerId="Windows Live" clId="Web-{4F7727EA-BB7C-44BE-AAAA-97ED4D006C65}" dt="2022-10-12T15:55:40.184" v="75"/>
          <ac:spMkLst>
            <pc:docMk/>
            <pc:sldMk cId="448731789" sldId="264"/>
            <ac:spMk id="20" creationId="{5E3EB826-A471-488F-9E8A-D65528A3C0CA}"/>
          </ac:spMkLst>
        </pc:spChg>
        <pc:spChg chg="add">
          <ac:chgData name="vaishnavi abbugari" userId="72b1e148fe040aaa" providerId="Windows Live" clId="Web-{4F7727EA-BB7C-44BE-AAAA-97ED4D006C65}" dt="2022-10-12T15:55:40.184" v="75"/>
          <ac:spMkLst>
            <pc:docMk/>
            <pc:sldMk cId="448731789" sldId="264"/>
            <ac:spMk id="22" creationId="{D85D5AA8-773B-469A-8802-9645A4DC9B7D}"/>
          </ac:spMkLst>
        </pc:spChg>
        <pc:spChg chg="add">
          <ac:chgData name="vaishnavi abbugari" userId="72b1e148fe040aaa" providerId="Windows Live" clId="Web-{4F7727EA-BB7C-44BE-AAAA-97ED4D006C65}" dt="2022-10-12T15:55:40.184" v="75"/>
          <ac:spMkLst>
            <pc:docMk/>
            <pc:sldMk cId="448731789" sldId="264"/>
            <ac:spMk id="24" creationId="{C75AF42C-C556-454E-B2D3-2C917CB812D5}"/>
          </ac:spMkLst>
        </pc:spChg>
        <pc:picChg chg="add mod ord">
          <ac:chgData name="vaishnavi abbugari" userId="72b1e148fe040aaa" providerId="Windows Live" clId="Web-{4F7727EA-BB7C-44BE-AAAA-97ED4D006C65}" dt="2022-10-12T15:56:12.404" v="80" actId="14100"/>
          <ac:picMkLst>
            <pc:docMk/>
            <pc:sldMk cId="448731789" sldId="264"/>
            <ac:picMk id="5" creationId="{4E6B13BE-18E7-AB36-A986-D91A732548B4}"/>
          </ac:picMkLst>
        </pc:picChg>
        <pc:picChg chg="add">
          <ac:chgData name="vaishnavi abbugari" userId="72b1e148fe040aaa" providerId="Windows Live" clId="Web-{4F7727EA-BB7C-44BE-AAAA-97ED4D006C65}" dt="2022-10-12T15:55:40.184" v="75"/>
          <ac:picMkLst>
            <pc:docMk/>
            <pc:sldMk cId="448731789" sldId="264"/>
            <ac:picMk id="10" creationId="{C9ECDD5C-152A-4CC7-8333-0F367B3A62EA}"/>
          </ac:picMkLst>
        </pc:picChg>
        <pc:picChg chg="add">
          <ac:chgData name="vaishnavi abbugari" userId="72b1e148fe040aaa" providerId="Windows Live" clId="Web-{4F7727EA-BB7C-44BE-AAAA-97ED4D006C65}" dt="2022-10-12T15:55:40.184" v="75"/>
          <ac:picMkLst>
            <pc:docMk/>
            <pc:sldMk cId="448731789" sldId="264"/>
            <ac:picMk id="12" creationId="{7F5C92A3-369B-43F3-BDCE-E560B1B0EC89}"/>
          </ac:picMkLst>
        </pc:picChg>
        <pc:picChg chg="add">
          <ac:chgData name="vaishnavi abbugari" userId="72b1e148fe040aaa" providerId="Windows Live" clId="Web-{4F7727EA-BB7C-44BE-AAAA-97ED4D006C65}" dt="2022-10-12T15:55:40.184" v="75"/>
          <ac:picMkLst>
            <pc:docMk/>
            <pc:sldMk cId="448731789" sldId="264"/>
            <ac:picMk id="16" creationId="{915B5014-A7EC-4BA6-9C83-8840CF81DB28}"/>
          </ac:picMkLst>
        </pc:picChg>
        <pc:picChg chg="add">
          <ac:chgData name="vaishnavi abbugari" userId="72b1e148fe040aaa" providerId="Windows Live" clId="Web-{4F7727EA-BB7C-44BE-AAAA-97ED4D006C65}" dt="2022-10-12T15:55:40.184" v="75"/>
          <ac:picMkLst>
            <pc:docMk/>
            <pc:sldMk cId="448731789" sldId="264"/>
            <ac:picMk id="18" creationId="{022C43AB-86D7-420D-8AD7-DC0A15FDD0AF}"/>
          </ac:picMkLst>
        </pc:picChg>
      </pc:sldChg>
      <pc:sldChg chg="addSp delSp modSp new">
        <pc:chgData name="vaishnavi abbugari" userId="72b1e148fe040aaa" providerId="Windows Live" clId="Web-{4F7727EA-BB7C-44BE-AAAA-97ED4D006C65}" dt="2022-10-12T16:01:39.991" v="137" actId="1076"/>
        <pc:sldMkLst>
          <pc:docMk/>
          <pc:sldMk cId="798413331" sldId="265"/>
        </pc:sldMkLst>
        <pc:spChg chg="mod">
          <ac:chgData name="vaishnavi abbugari" userId="72b1e148fe040aaa" providerId="Windows Live" clId="Web-{4F7727EA-BB7C-44BE-AAAA-97ED4D006C65}" dt="2022-10-12T16:00:14.863" v="125" actId="14100"/>
          <ac:spMkLst>
            <pc:docMk/>
            <pc:sldMk cId="798413331" sldId="265"/>
            <ac:spMk id="2" creationId="{19D6F57F-944C-81E2-BF82-AAE7D1957AAE}"/>
          </ac:spMkLst>
        </pc:spChg>
        <pc:spChg chg="del">
          <ac:chgData name="vaishnavi abbugari" userId="72b1e148fe040aaa" providerId="Windows Live" clId="Web-{4F7727EA-BB7C-44BE-AAAA-97ED4D006C65}" dt="2022-10-12T16:01:31.490" v="126"/>
          <ac:spMkLst>
            <pc:docMk/>
            <pc:sldMk cId="798413331" sldId="265"/>
            <ac:spMk id="3" creationId="{EBEC8AD5-F989-CE60-E822-38731E6C3315}"/>
          </ac:spMkLst>
        </pc:spChg>
        <pc:picChg chg="add mod ord">
          <ac:chgData name="vaishnavi abbugari" userId="72b1e148fe040aaa" providerId="Windows Live" clId="Web-{4F7727EA-BB7C-44BE-AAAA-97ED4D006C65}" dt="2022-10-12T16:01:31.756" v="129" actId="1076"/>
          <ac:picMkLst>
            <pc:docMk/>
            <pc:sldMk cId="798413331" sldId="265"/>
            <ac:picMk id="5" creationId="{6FB07D5D-7935-E816-107A-96332950EE14}"/>
          </ac:picMkLst>
        </pc:picChg>
        <pc:picChg chg="add mod">
          <ac:chgData name="vaishnavi abbugari" userId="72b1e148fe040aaa" providerId="Windows Live" clId="Web-{4F7727EA-BB7C-44BE-AAAA-97ED4D006C65}" dt="2022-10-12T16:01:39.991" v="137" actId="1076"/>
          <ac:picMkLst>
            <pc:docMk/>
            <pc:sldMk cId="798413331" sldId="265"/>
            <ac:picMk id="6" creationId="{E20B1F69-1E90-5C24-8AFD-703F968B53DD}"/>
          </ac:picMkLst>
        </pc:picChg>
      </pc:sldChg>
      <pc:sldChg chg="addSp delSp modSp new">
        <pc:chgData name="vaishnavi abbugari" userId="72b1e148fe040aaa" providerId="Windows Live" clId="Web-{4F7727EA-BB7C-44BE-AAAA-97ED4D006C65}" dt="2022-10-12T16:02:13.242" v="145" actId="1076"/>
        <pc:sldMkLst>
          <pc:docMk/>
          <pc:sldMk cId="297620303" sldId="266"/>
        </pc:sldMkLst>
        <pc:spChg chg="del">
          <ac:chgData name="vaishnavi abbugari" userId="72b1e148fe040aaa" providerId="Windows Live" clId="Web-{4F7727EA-BB7C-44BE-AAAA-97ED4D006C65}" dt="2022-10-12T16:01:59.257" v="140"/>
          <ac:spMkLst>
            <pc:docMk/>
            <pc:sldMk cId="297620303" sldId="266"/>
            <ac:spMk id="3" creationId="{534D589F-D358-3711-E893-E02A7E88D2CC}"/>
          </ac:spMkLst>
        </pc:spChg>
        <pc:picChg chg="add mod ord">
          <ac:chgData name="vaishnavi abbugari" userId="72b1e148fe040aaa" providerId="Windows Live" clId="Web-{4F7727EA-BB7C-44BE-AAAA-97ED4D006C65}" dt="2022-10-12T16:02:13.242" v="145" actId="1076"/>
          <ac:picMkLst>
            <pc:docMk/>
            <pc:sldMk cId="297620303" sldId="266"/>
            <ac:picMk id="5" creationId="{6334125D-D6A4-2957-A1BE-608EB1A01F42}"/>
          </ac:picMkLst>
        </pc:picChg>
      </pc:sldChg>
      <pc:sldChg chg="addSp delSp modSp new">
        <pc:chgData name="vaishnavi abbugari" userId="72b1e148fe040aaa" providerId="Windows Live" clId="Web-{4F7727EA-BB7C-44BE-AAAA-97ED4D006C65}" dt="2022-10-12T16:02:49.743" v="150" actId="1076"/>
        <pc:sldMkLst>
          <pc:docMk/>
          <pc:sldMk cId="2934054979" sldId="267"/>
        </pc:sldMkLst>
        <pc:spChg chg="del">
          <ac:chgData name="vaishnavi abbugari" userId="72b1e148fe040aaa" providerId="Windows Live" clId="Web-{4F7727EA-BB7C-44BE-AAAA-97ED4D006C65}" dt="2022-10-12T16:02:27.086" v="146"/>
          <ac:spMkLst>
            <pc:docMk/>
            <pc:sldMk cId="2934054979" sldId="267"/>
            <ac:spMk id="3" creationId="{75FCBD0B-D71C-02F7-FD82-695843F9D3BC}"/>
          </ac:spMkLst>
        </pc:spChg>
        <pc:picChg chg="add mod ord">
          <ac:chgData name="vaishnavi abbugari" userId="72b1e148fe040aaa" providerId="Windows Live" clId="Web-{4F7727EA-BB7C-44BE-AAAA-97ED4D006C65}" dt="2022-10-12T16:02:49.743" v="150" actId="1076"/>
          <ac:picMkLst>
            <pc:docMk/>
            <pc:sldMk cId="2934054979" sldId="267"/>
            <ac:picMk id="5" creationId="{C3CE5502-6561-5903-C9FD-337BCE5182E0}"/>
          </ac:picMkLst>
        </pc:picChg>
      </pc:sldChg>
      <pc:sldChg chg="modSp new">
        <pc:chgData name="vaishnavi abbugari" userId="72b1e148fe040aaa" providerId="Windows Live" clId="Web-{4F7727EA-BB7C-44BE-AAAA-97ED4D006C65}" dt="2022-10-12T16:04:40.042" v="168" actId="20577"/>
        <pc:sldMkLst>
          <pc:docMk/>
          <pc:sldMk cId="515408536" sldId="268"/>
        </pc:sldMkLst>
        <pc:spChg chg="mod">
          <ac:chgData name="vaishnavi abbugari" userId="72b1e148fe040aaa" providerId="Windows Live" clId="Web-{4F7727EA-BB7C-44BE-AAAA-97ED4D006C65}" dt="2022-10-12T16:04:40.042" v="168" actId="20577"/>
          <ac:spMkLst>
            <pc:docMk/>
            <pc:sldMk cId="515408536" sldId="268"/>
            <ac:spMk id="2" creationId="{DE4B348E-780C-E777-AA12-B4DDCD6849F2}"/>
          </ac:spMkLst>
        </pc:spChg>
        <pc:spChg chg="mod">
          <ac:chgData name="vaishnavi abbugari" userId="72b1e148fe040aaa" providerId="Windows Live" clId="Web-{4F7727EA-BB7C-44BE-AAAA-97ED4D006C65}" dt="2022-10-12T16:04:27.870" v="166" actId="20577"/>
          <ac:spMkLst>
            <pc:docMk/>
            <pc:sldMk cId="515408536" sldId="268"/>
            <ac:spMk id="3" creationId="{70A6B1A2-CB48-C6D7-9131-BCF7E03F4393}"/>
          </ac:spMkLst>
        </pc:spChg>
      </pc:sldChg>
      <pc:sldChg chg="addSp modSp new">
        <pc:chgData name="vaishnavi abbugari" userId="72b1e148fe040aaa" providerId="Windows Live" clId="Web-{4F7727EA-BB7C-44BE-AAAA-97ED4D006C65}" dt="2022-10-12T16:11:05.053" v="261" actId="20577"/>
        <pc:sldMkLst>
          <pc:docMk/>
          <pc:sldMk cId="2360949922" sldId="269"/>
        </pc:sldMkLst>
        <pc:spChg chg="mod">
          <ac:chgData name="vaishnavi abbugari" userId="72b1e148fe040aaa" providerId="Windows Live" clId="Web-{4F7727EA-BB7C-44BE-AAAA-97ED4D006C65}" dt="2022-10-12T16:07:16.390" v="204" actId="14100"/>
          <ac:spMkLst>
            <pc:docMk/>
            <pc:sldMk cId="2360949922" sldId="269"/>
            <ac:spMk id="2" creationId="{883B8E83-B6CA-280A-9A23-CF614A885D51}"/>
          </ac:spMkLst>
        </pc:spChg>
        <pc:spChg chg="mod">
          <ac:chgData name="vaishnavi abbugari" userId="72b1e148fe040aaa" providerId="Windows Live" clId="Web-{4F7727EA-BB7C-44BE-AAAA-97ED4D006C65}" dt="2022-10-12T16:06:15.607" v="184" actId="14100"/>
          <ac:spMkLst>
            <pc:docMk/>
            <pc:sldMk cId="2360949922" sldId="269"/>
            <ac:spMk id="3" creationId="{B7BFCD27-6DEB-0539-91C3-BA254BCDB50E}"/>
          </ac:spMkLst>
        </pc:spChg>
        <pc:spChg chg="add mod">
          <ac:chgData name="vaishnavi abbugari" userId="72b1e148fe040aaa" providerId="Windows Live" clId="Web-{4F7727EA-BB7C-44BE-AAAA-97ED4D006C65}" dt="2022-10-12T16:11:05.053" v="261" actId="20577"/>
          <ac:spMkLst>
            <pc:docMk/>
            <pc:sldMk cId="2360949922" sldId="269"/>
            <ac:spMk id="5" creationId="{D94136FD-E00F-3BF0-620C-CA5466640141}"/>
          </ac:spMkLst>
        </pc:spChg>
      </pc:sldChg>
      <pc:sldChg chg="modSp new">
        <pc:chgData name="vaishnavi abbugari" userId="72b1e148fe040aaa" providerId="Windows Live" clId="Web-{4F7727EA-BB7C-44BE-AAAA-97ED4D006C65}" dt="2022-10-12T16:12:35.587" v="283" actId="20577"/>
        <pc:sldMkLst>
          <pc:docMk/>
          <pc:sldMk cId="4273416798" sldId="270"/>
        </pc:sldMkLst>
        <pc:spChg chg="mod">
          <ac:chgData name="vaishnavi abbugari" userId="72b1e148fe040aaa" providerId="Windows Live" clId="Web-{4F7727EA-BB7C-44BE-AAAA-97ED4D006C65}" dt="2022-10-12T16:12:35.587" v="283" actId="20577"/>
          <ac:spMkLst>
            <pc:docMk/>
            <pc:sldMk cId="4273416798" sldId="270"/>
            <ac:spMk id="2" creationId="{8B28FA6F-72EB-28CA-B7D1-1702F24E3877}"/>
          </ac:spMkLst>
        </pc:spChg>
        <pc:spChg chg="mod">
          <ac:chgData name="vaishnavi abbugari" userId="72b1e148fe040aaa" providerId="Windows Live" clId="Web-{4F7727EA-BB7C-44BE-AAAA-97ED4D006C65}" dt="2022-10-12T16:12:10.461" v="279" actId="14100"/>
          <ac:spMkLst>
            <pc:docMk/>
            <pc:sldMk cId="4273416798" sldId="270"/>
            <ac:spMk id="3" creationId="{40FAC096-490B-DA32-9AAB-EC6998B74C1C}"/>
          </ac:spMkLst>
        </pc:spChg>
      </pc:sldChg>
      <pc:sldChg chg="addSp delSp modSp new">
        <pc:chgData name="vaishnavi abbugari" userId="72b1e148fe040aaa" providerId="Windows Live" clId="Web-{4F7727EA-BB7C-44BE-AAAA-97ED4D006C65}" dt="2022-10-12T16:15:52.920" v="333" actId="1076"/>
        <pc:sldMkLst>
          <pc:docMk/>
          <pc:sldMk cId="1821132206" sldId="271"/>
        </pc:sldMkLst>
        <pc:spChg chg="del mod">
          <ac:chgData name="vaishnavi abbugari" userId="72b1e148fe040aaa" providerId="Windows Live" clId="Web-{4F7727EA-BB7C-44BE-AAAA-97ED4D006C65}" dt="2022-10-12T16:12:46.931" v="287"/>
          <ac:spMkLst>
            <pc:docMk/>
            <pc:sldMk cId="1821132206" sldId="271"/>
            <ac:spMk id="2" creationId="{EA93DD72-86BD-5B59-8488-B60858E8040F}"/>
          </ac:spMkLst>
        </pc:spChg>
        <pc:spChg chg="del mod">
          <ac:chgData name="vaishnavi abbugari" userId="72b1e148fe040aaa" providerId="Windows Live" clId="Web-{4F7727EA-BB7C-44BE-AAAA-97ED4D006C65}" dt="2022-10-12T16:14:29.168" v="318"/>
          <ac:spMkLst>
            <pc:docMk/>
            <pc:sldMk cId="1821132206" sldId="271"/>
            <ac:spMk id="3" creationId="{9166EBC5-50CE-0837-F1DF-7362191A2180}"/>
          </ac:spMkLst>
        </pc:spChg>
        <pc:spChg chg="add mod">
          <ac:chgData name="vaishnavi abbugari" userId="72b1e148fe040aaa" providerId="Windows Live" clId="Web-{4F7727EA-BB7C-44BE-AAAA-97ED4D006C65}" dt="2022-10-12T16:15:06.544" v="328" actId="14100"/>
          <ac:spMkLst>
            <pc:docMk/>
            <pc:sldMk cId="1821132206" sldId="271"/>
            <ac:spMk id="6" creationId="{768835E0-B799-483D-BCCB-15A710085251}"/>
          </ac:spMkLst>
        </pc:spChg>
        <pc:picChg chg="add mod ord">
          <ac:chgData name="vaishnavi abbugari" userId="72b1e148fe040aaa" providerId="Windows Live" clId="Web-{4F7727EA-BB7C-44BE-AAAA-97ED4D006C65}" dt="2022-10-12T16:15:52.920" v="333" actId="1076"/>
          <ac:picMkLst>
            <pc:docMk/>
            <pc:sldMk cId="1821132206" sldId="271"/>
            <ac:picMk id="7" creationId="{154434F6-A78B-F05F-8F5A-9A2CB6157BE5}"/>
          </ac:picMkLst>
        </pc:picChg>
      </pc:sldChg>
      <pc:sldMasterChg chg="mod modSldLayout">
        <pc:chgData name="vaishnavi abbugari" userId="72b1e148fe040aaa" providerId="Windows Live" clId="Web-{4F7727EA-BB7C-44BE-AAAA-97ED4D006C65}" dt="2022-10-12T15:56:00.575" v="78"/>
        <pc:sldMasterMkLst>
          <pc:docMk/>
          <pc:sldMasterMk cId="4180236185" sldId="2147483696"/>
        </pc:sldMasterMkLst>
        <pc:sldLayoutChg chg="mod">
          <pc:chgData name="vaishnavi abbugari" userId="72b1e148fe040aaa" providerId="Windows Live" clId="Web-{4F7727EA-BB7C-44BE-AAAA-97ED4D006C65}" dt="2022-10-12T15:56:00.575" v="78"/>
          <pc:sldLayoutMkLst>
            <pc:docMk/>
            <pc:sldMasterMk cId="4180236185" sldId="2147483696"/>
            <pc:sldLayoutMk cId="4135465008" sldId="214748369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414387787" sldId="214748369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250004564" sldId="214748369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66360557" sldId="214748370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519175510" sldId="214748370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728810229" sldId="214748370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622228262" sldId="2147483703"/>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84179869" sldId="2147483704"/>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658564207" sldId="2147483705"/>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56612007" sldId="2147483706"/>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4086707480" sldId="2147483707"/>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63587869" sldId="2147483708"/>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527874075" sldId="2147483709"/>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2031474876" sldId="2147483710"/>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1023156085" sldId="2147483711"/>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3173801575" sldId="2147483712"/>
          </pc:sldLayoutMkLst>
        </pc:sldLayoutChg>
        <pc:sldLayoutChg chg="mod">
          <pc:chgData name="vaishnavi abbugari" userId="72b1e148fe040aaa" providerId="Windows Live" clId="Web-{4F7727EA-BB7C-44BE-AAAA-97ED4D006C65}" dt="2022-10-12T15:56:00.575" v="78"/>
          <pc:sldLayoutMkLst>
            <pc:docMk/>
            <pc:sldMasterMk cId="4180236185" sldId="2147483696"/>
            <pc:sldLayoutMk cId="986816781"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3546500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566120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670748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6358786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2787407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3147487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315608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7380157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8681678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143877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000456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663605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191755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2881022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2222826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1798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5856420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418023618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p:cNvSpPr>
            <a:spLocks noGrp="1"/>
          </p:cNvSpPr>
          <p:nvPr>
            <p:ph type="subTitle" idx="1"/>
          </p:nvPr>
        </p:nvSpPr>
        <p:spPr>
          <a:xfrm>
            <a:off x="4231708" y="2778928"/>
            <a:ext cx="5177742" cy="645759"/>
          </a:xfrm>
        </p:spPr>
        <p:txBody>
          <a:bodyPr>
            <a:normAutofit/>
          </a:bodyPr>
          <a:lstStyle/>
          <a:p>
            <a:r>
              <a:rPr lang="en-US" sz="2800" b="1" dirty="0">
                <a:solidFill>
                  <a:schemeClr val="tx1">
                    <a:lumMod val="85000"/>
                    <a:lumOff val="15000"/>
                  </a:schemeClr>
                </a:solidFill>
              </a:rPr>
              <a:t>DETAILED  PROJECT REPORT</a:t>
            </a:r>
          </a:p>
        </p:txBody>
      </p:sp>
      <p:sp>
        <p:nvSpPr>
          <p:cNvPr id="2" name="Title 1"/>
          <p:cNvSpPr>
            <a:spLocks noGrp="1"/>
          </p:cNvSpPr>
          <p:nvPr>
            <p:ph type="ctrTitle"/>
          </p:nvPr>
        </p:nvSpPr>
        <p:spPr>
          <a:xfrm>
            <a:off x="450465" y="570782"/>
            <a:ext cx="9030876" cy="1992486"/>
          </a:xfrm>
        </p:spPr>
        <p:txBody>
          <a:bodyPr>
            <a:normAutofit/>
          </a:bodyPr>
          <a:lstStyle/>
          <a:p>
            <a:r>
              <a:rPr lang="en-US" b="1" dirty="0">
                <a:ea typeface="+mj-lt"/>
                <a:cs typeface="+mj-lt"/>
              </a:rPr>
              <a:t>Deloitte Case Study</a:t>
            </a:r>
            <a:endParaRPr lang="en-US"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6" descr="Logo&#10;&#10;Description automatically generated">
            <a:extLst>
              <a:ext uri="{FF2B5EF4-FFF2-40B4-BE49-F238E27FC236}">
                <a16:creationId xmlns:a16="http://schemas.microsoft.com/office/drawing/2014/main" id="{D7B4FD40-EEB1-2F08-1742-E2AF23D100F8}"/>
              </a:ext>
            </a:extLst>
          </p:cNvPr>
          <p:cNvPicPr>
            <a:picLocks noChangeAspect="1"/>
          </p:cNvPicPr>
          <p:nvPr/>
        </p:nvPicPr>
        <p:blipFill>
          <a:blip r:embed="rId2"/>
          <a:stretch>
            <a:fillRect/>
          </a:stretch>
        </p:blipFill>
        <p:spPr>
          <a:xfrm>
            <a:off x="123646" y="6231961"/>
            <a:ext cx="1981201" cy="561970"/>
          </a:xfrm>
          <a:prstGeom prst="rect">
            <a:avLst/>
          </a:prstGeom>
        </p:spPr>
      </p:pic>
      <p:sp>
        <p:nvSpPr>
          <p:cNvPr id="7" name="Slide Number Placeholder 6">
            <a:extLst>
              <a:ext uri="{FF2B5EF4-FFF2-40B4-BE49-F238E27FC236}">
                <a16:creationId xmlns:a16="http://schemas.microsoft.com/office/drawing/2014/main" id="{C7B14470-B960-A70F-FE91-91CDCD2E8297}"/>
              </a:ext>
            </a:extLst>
          </p:cNvPr>
          <p:cNvSpPr>
            <a:spLocks noGrp="1"/>
          </p:cNvSpPr>
          <p:nvPr>
            <p:ph type="sldNum" sz="quarter" idx="12"/>
          </p:nvPr>
        </p:nvSpPr>
        <p:spPr/>
        <p:txBody>
          <a:bodyPr/>
          <a:lstStyle/>
          <a:p>
            <a:r>
              <a:rPr lang="en-US" b="1" dirty="0">
                <a:solidFill>
                  <a:schemeClr val="bg1"/>
                </a:solidFill>
              </a:rPr>
              <a:t>1</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1E2F-3DB4-C3A1-C530-9608A79051A3}"/>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01CE1AB-2607-2C7D-6122-B887A776B6B6}"/>
              </a:ext>
            </a:extLst>
          </p:cNvPr>
          <p:cNvSpPr>
            <a:spLocks noGrp="1"/>
          </p:cNvSpPr>
          <p:nvPr>
            <p:ph type="sldNum" sz="quarter" idx="12"/>
          </p:nvPr>
        </p:nvSpPr>
        <p:spPr/>
        <p:txBody>
          <a:bodyPr/>
          <a:lstStyle/>
          <a:p>
            <a:fld id="{D57F1E4F-1CFF-5643-939E-02111984F565}" type="slidenum">
              <a:rPr lang="en-US" dirty="0"/>
              <a:t>10</a:t>
            </a:fld>
            <a:endParaRPr lang="en-US" dirty="0"/>
          </a:p>
        </p:txBody>
      </p:sp>
      <p:pic>
        <p:nvPicPr>
          <p:cNvPr id="8" name="Content Placeholder 7">
            <a:extLst>
              <a:ext uri="{FF2B5EF4-FFF2-40B4-BE49-F238E27FC236}">
                <a16:creationId xmlns:a16="http://schemas.microsoft.com/office/drawing/2014/main" id="{ACDA3ADA-21ED-D4A6-B0D4-7CCA95883DFA}"/>
              </a:ext>
            </a:extLst>
          </p:cNvPr>
          <p:cNvPicPr>
            <a:picLocks noGrp="1" noChangeAspect="1"/>
          </p:cNvPicPr>
          <p:nvPr>
            <p:ph idx="1"/>
          </p:nvPr>
        </p:nvPicPr>
        <p:blipFill>
          <a:blip r:embed="rId2"/>
          <a:stretch>
            <a:fillRect/>
          </a:stretch>
        </p:blipFill>
        <p:spPr>
          <a:xfrm>
            <a:off x="921801" y="452718"/>
            <a:ext cx="8702965" cy="5912042"/>
          </a:xfrm>
        </p:spPr>
      </p:pic>
    </p:spTree>
    <p:extLst>
      <p:ext uri="{BB962C8B-B14F-4D97-AF65-F5344CB8AC3E}">
        <p14:creationId xmlns:p14="http://schemas.microsoft.com/office/powerpoint/2010/main" val="297620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CFDF-17FE-81DF-382C-40111C17511E}"/>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7E6BC49E-2BFD-AA53-03BD-76DA263823A2}"/>
              </a:ext>
            </a:extLst>
          </p:cNvPr>
          <p:cNvSpPr>
            <a:spLocks noGrp="1"/>
          </p:cNvSpPr>
          <p:nvPr>
            <p:ph type="sldNum" sz="quarter" idx="12"/>
          </p:nvPr>
        </p:nvSpPr>
        <p:spPr/>
        <p:txBody>
          <a:bodyPr/>
          <a:lstStyle/>
          <a:p>
            <a:fld id="{D57F1E4F-1CFF-5643-939E-02111984F565}" type="slidenum">
              <a:rPr lang="en-US" dirty="0"/>
              <a:t>11</a:t>
            </a:fld>
            <a:endParaRPr lang="en-US" dirty="0"/>
          </a:p>
        </p:txBody>
      </p:sp>
      <p:pic>
        <p:nvPicPr>
          <p:cNvPr id="8" name="Content Placeholder 7">
            <a:extLst>
              <a:ext uri="{FF2B5EF4-FFF2-40B4-BE49-F238E27FC236}">
                <a16:creationId xmlns:a16="http://schemas.microsoft.com/office/drawing/2014/main" id="{A37DDDAC-2ADE-31B2-C5AE-F87CA1CE205A}"/>
              </a:ext>
            </a:extLst>
          </p:cNvPr>
          <p:cNvPicPr>
            <a:picLocks noGrp="1" noChangeAspect="1"/>
          </p:cNvPicPr>
          <p:nvPr>
            <p:ph idx="1"/>
          </p:nvPr>
        </p:nvPicPr>
        <p:blipFill>
          <a:blip r:embed="rId2"/>
          <a:stretch>
            <a:fillRect/>
          </a:stretch>
        </p:blipFill>
        <p:spPr>
          <a:xfrm>
            <a:off x="474451" y="1063417"/>
            <a:ext cx="11336624" cy="5341865"/>
          </a:xfrm>
        </p:spPr>
      </p:pic>
    </p:spTree>
    <p:extLst>
      <p:ext uri="{BB962C8B-B14F-4D97-AF65-F5344CB8AC3E}">
        <p14:creationId xmlns:p14="http://schemas.microsoft.com/office/powerpoint/2010/main" val="2934054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348E-780C-E777-AA12-B4DDCD6849F2}"/>
              </a:ext>
            </a:extLst>
          </p:cNvPr>
          <p:cNvSpPr>
            <a:spLocks noGrp="1"/>
          </p:cNvSpPr>
          <p:nvPr>
            <p:ph type="title"/>
          </p:nvPr>
        </p:nvSpPr>
        <p:spPr/>
        <p:txBody>
          <a:bodyPr/>
          <a:lstStyle/>
          <a:p>
            <a:r>
              <a:rPr lang="en-US" b="1" dirty="0"/>
              <a:t>KPI'S:</a:t>
            </a:r>
          </a:p>
          <a:p>
            <a:pPr algn="just"/>
            <a:r>
              <a:rPr lang="en-US" sz="2800" dirty="0">
                <a:ea typeface="+mj-lt"/>
                <a:cs typeface="+mj-lt"/>
              </a:rPr>
              <a:t>Key indicators displaying a summary of effect on different countries by CPI, EXCHANGE and EXPORTS rate</a:t>
            </a:r>
            <a:br>
              <a:rPr lang="en-US" sz="2800" dirty="0">
                <a:ea typeface="+mj-lt"/>
                <a:cs typeface="+mj-lt"/>
              </a:rPr>
            </a:br>
            <a:endParaRPr lang="en-US" sz="2800" dirty="0">
              <a:ea typeface="+mj-lt"/>
              <a:cs typeface="+mj-lt"/>
            </a:endParaRPr>
          </a:p>
          <a:p>
            <a:pPr algn="just"/>
            <a:r>
              <a:rPr lang="en-US" sz="2800" dirty="0">
                <a:ea typeface="+mj-lt"/>
                <a:cs typeface="+mj-lt"/>
              </a:rPr>
              <a:t>1. Impact of inflation of different countries</a:t>
            </a:r>
          </a:p>
          <a:p>
            <a:pPr algn="just"/>
            <a:r>
              <a:rPr lang="en-US" sz="2800" dirty="0">
                <a:ea typeface="+mj-lt"/>
                <a:cs typeface="+mj-lt"/>
              </a:rPr>
              <a:t>2. Calculation of compound annual growth rate on different countries for different year (1998 to 2017)</a:t>
            </a:r>
          </a:p>
          <a:p>
            <a:pPr algn="just"/>
            <a:r>
              <a:rPr lang="en-US" sz="2800" dirty="0">
                <a:ea typeface="+mj-lt"/>
                <a:cs typeface="+mj-lt"/>
              </a:rPr>
              <a:t>3. Calculation of year of year growth rate on different countries for different year</a:t>
            </a:r>
          </a:p>
          <a:p>
            <a:pPr algn="just"/>
            <a:r>
              <a:rPr lang="en-US" sz="2800" dirty="0">
                <a:ea typeface="+mj-lt"/>
                <a:cs typeface="+mj-lt"/>
              </a:rPr>
              <a:t>4. Impact of exchange rate on different countries for different year</a:t>
            </a:r>
          </a:p>
          <a:p>
            <a:pPr algn="just"/>
            <a:r>
              <a:rPr lang="en-US" sz="2800" dirty="0">
                <a:ea typeface="+mj-lt"/>
                <a:cs typeface="+mj-lt"/>
              </a:rPr>
              <a:t>5. Impact of export rate on different countries for different year</a:t>
            </a:r>
          </a:p>
          <a:p>
            <a:endParaRPr lang="en-US" sz="2800" b="1" dirty="0"/>
          </a:p>
        </p:txBody>
      </p:sp>
      <p:sp>
        <p:nvSpPr>
          <p:cNvPr id="3" name="Content Placeholder 2">
            <a:extLst>
              <a:ext uri="{FF2B5EF4-FFF2-40B4-BE49-F238E27FC236}">
                <a16:creationId xmlns:a16="http://schemas.microsoft.com/office/drawing/2014/main" id="{70A6B1A2-CB48-C6D7-9131-BCF7E03F4393}"/>
              </a:ext>
            </a:extLst>
          </p:cNvPr>
          <p:cNvSpPr>
            <a:spLocks noGrp="1"/>
          </p:cNvSpPr>
          <p:nvPr>
            <p:ph idx="1"/>
          </p:nvPr>
        </p:nvSpPr>
        <p:spPr/>
        <p:txBody>
          <a:bodyPr vert="horz" lIns="91440" tIns="45720" rIns="91440" bIns="45720" rtlCol="0" anchor="t">
            <a:normAutofit/>
          </a:bodyPr>
          <a:lstStyle/>
          <a:p>
            <a:endParaRPr lang="en-US"/>
          </a:p>
          <a:p>
            <a:pPr>
              <a:buClr>
                <a:srgbClr val="8AD0D6"/>
              </a:buClr>
            </a:pPr>
            <a:endParaRPr lang="en-US" dirty="0"/>
          </a:p>
          <a:p>
            <a:pPr>
              <a:buClr>
                <a:srgbClr val="8AD0D6"/>
              </a:buClr>
            </a:pPr>
            <a:endParaRPr lang="en-US" dirty="0"/>
          </a:p>
        </p:txBody>
      </p:sp>
      <p:sp>
        <p:nvSpPr>
          <p:cNvPr id="4" name="Slide Number Placeholder 3">
            <a:extLst>
              <a:ext uri="{FF2B5EF4-FFF2-40B4-BE49-F238E27FC236}">
                <a16:creationId xmlns:a16="http://schemas.microsoft.com/office/drawing/2014/main" id="{120D5E44-E451-D7EE-F32F-D9B542D9993B}"/>
              </a:ext>
            </a:extLst>
          </p:cNvPr>
          <p:cNvSpPr>
            <a:spLocks noGrp="1"/>
          </p:cNvSpPr>
          <p:nvPr>
            <p:ph type="sldNum" sz="quarter" idx="12"/>
          </p:nvPr>
        </p:nvSpPr>
        <p:spPr/>
        <p:txBody>
          <a:bodyPr/>
          <a:lstStyle/>
          <a:p>
            <a:fld id="{D57F1E4F-1CFF-5643-939E-02111984F565}" type="slidenum">
              <a:rPr lang="en-US" dirty="0"/>
              <a:t>12</a:t>
            </a:fld>
            <a:endParaRPr lang="en-US" dirty="0"/>
          </a:p>
        </p:txBody>
      </p:sp>
    </p:spTree>
    <p:extLst>
      <p:ext uri="{BB962C8B-B14F-4D97-AF65-F5344CB8AC3E}">
        <p14:creationId xmlns:p14="http://schemas.microsoft.com/office/powerpoint/2010/main" val="515408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8E83-B6CA-280A-9A23-CF614A885D51}"/>
              </a:ext>
            </a:extLst>
          </p:cNvPr>
          <p:cNvSpPr>
            <a:spLocks noGrp="1"/>
          </p:cNvSpPr>
          <p:nvPr>
            <p:ph type="title"/>
          </p:nvPr>
        </p:nvSpPr>
        <p:spPr>
          <a:xfrm>
            <a:off x="315432" y="165172"/>
            <a:ext cx="4473289" cy="1026718"/>
          </a:xfrm>
        </p:spPr>
        <p:txBody>
          <a:bodyPr/>
          <a:lstStyle/>
          <a:p>
            <a:r>
              <a:rPr lang="en-US" dirty="0"/>
              <a:t>QUESTIONS:</a:t>
            </a:r>
            <a:br>
              <a:rPr lang="en-US" dirty="0"/>
            </a:br>
            <a:r>
              <a:rPr lang="en-US" sz="2800" dirty="0">
                <a:ea typeface="+mj-lt"/>
                <a:cs typeface="+mj-lt"/>
              </a:rPr>
              <a:t> </a:t>
            </a:r>
            <a:endParaRPr lang="en-US" sz="2800"/>
          </a:p>
        </p:txBody>
      </p:sp>
      <p:sp>
        <p:nvSpPr>
          <p:cNvPr id="3" name="Content Placeholder 2">
            <a:extLst>
              <a:ext uri="{FF2B5EF4-FFF2-40B4-BE49-F238E27FC236}">
                <a16:creationId xmlns:a16="http://schemas.microsoft.com/office/drawing/2014/main" id="{B7BFCD27-6DEB-0539-91C3-BA254BCDB50E}"/>
              </a:ext>
            </a:extLst>
          </p:cNvPr>
          <p:cNvSpPr>
            <a:spLocks noGrp="1"/>
          </p:cNvSpPr>
          <p:nvPr>
            <p:ph idx="1"/>
          </p:nvPr>
        </p:nvSpPr>
        <p:spPr>
          <a:xfrm flipV="1">
            <a:off x="298181" y="166777"/>
            <a:ext cx="852088" cy="505915"/>
          </a:xfrm>
        </p:spPr>
        <p:txBody>
          <a:bodyPr vert="horz" lIns="91440" tIns="45720" rIns="91440" bIns="45720" rtlCol="0" anchor="t">
            <a:normAutofit fontScale="77500" lnSpcReduction="20000"/>
          </a:bodyPr>
          <a:lstStyle/>
          <a:p>
            <a:pPr marL="0" indent="0">
              <a:buNone/>
            </a:pPr>
            <a:r>
              <a:rPr lang="en-US" dirty="0"/>
              <a:t>                 </a:t>
            </a:r>
            <a:endParaRPr lang="en-US"/>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028437CF-3644-7C5C-38CB-84F07E2D5ACA}"/>
              </a:ext>
            </a:extLst>
          </p:cNvPr>
          <p:cNvSpPr>
            <a:spLocks noGrp="1"/>
          </p:cNvSpPr>
          <p:nvPr>
            <p:ph type="sldNum" sz="quarter" idx="12"/>
          </p:nvPr>
        </p:nvSpPr>
        <p:spPr/>
        <p:txBody>
          <a:bodyPr/>
          <a:lstStyle/>
          <a:p>
            <a:fld id="{D57F1E4F-1CFF-5643-939E-02111984F565}" type="slidenum">
              <a:rPr lang="en-US" dirty="0"/>
              <a:t>13</a:t>
            </a:fld>
            <a:endParaRPr lang="en-US" dirty="0"/>
          </a:p>
        </p:txBody>
      </p:sp>
      <p:sp>
        <p:nvSpPr>
          <p:cNvPr id="5" name="TextBox 4">
            <a:extLst>
              <a:ext uri="{FF2B5EF4-FFF2-40B4-BE49-F238E27FC236}">
                <a16:creationId xmlns:a16="http://schemas.microsoft.com/office/drawing/2014/main" id="{D94136FD-E00F-3BF0-620C-CA5466640141}"/>
              </a:ext>
            </a:extLst>
          </p:cNvPr>
          <p:cNvSpPr txBox="1"/>
          <p:nvPr/>
        </p:nvSpPr>
        <p:spPr>
          <a:xfrm>
            <a:off x="468703" y="1058174"/>
            <a:ext cx="965870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t>Q1) What’s the source of data?</a:t>
            </a:r>
          </a:p>
          <a:p>
            <a:endParaRPr lang="en-US" sz="2800" dirty="0"/>
          </a:p>
          <a:p>
            <a:r>
              <a:rPr lang="en-US" sz="2800" dirty="0"/>
              <a:t>The dataset is taken from </a:t>
            </a:r>
            <a:r>
              <a:rPr lang="en-US" sz="2800" dirty="0" err="1"/>
              <a:t>ineuron</a:t>
            </a:r>
            <a:endParaRPr lang="en-US" sz="2800"/>
          </a:p>
          <a:p>
            <a:endParaRPr lang="en-US" sz="2800" dirty="0"/>
          </a:p>
          <a:p>
            <a:endParaRPr lang="en-US" sz="2800" dirty="0"/>
          </a:p>
          <a:p>
            <a:r>
              <a:rPr lang="en-US" sz="2800" dirty="0"/>
              <a:t>Q2) What was the type of data?</a:t>
            </a:r>
          </a:p>
          <a:p>
            <a:endParaRPr lang="en-US" sz="2800" dirty="0"/>
          </a:p>
          <a:p>
            <a:r>
              <a:rPr lang="en-US" sz="2800" dirty="0"/>
              <a:t>The data was the combination of numerical and Categorical values.</a:t>
            </a:r>
          </a:p>
          <a:p>
            <a:endParaRPr lang="en-US" sz="2800" dirty="0"/>
          </a:p>
          <a:p>
            <a:endParaRPr lang="en-US" sz="2800" dirty="0"/>
          </a:p>
        </p:txBody>
      </p:sp>
    </p:spTree>
    <p:extLst>
      <p:ext uri="{BB962C8B-B14F-4D97-AF65-F5344CB8AC3E}">
        <p14:creationId xmlns:p14="http://schemas.microsoft.com/office/powerpoint/2010/main" val="236094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8FA6F-72EB-28CA-B7D1-1702F24E3877}"/>
              </a:ext>
            </a:extLst>
          </p:cNvPr>
          <p:cNvSpPr>
            <a:spLocks noGrp="1"/>
          </p:cNvSpPr>
          <p:nvPr>
            <p:ph type="title"/>
          </p:nvPr>
        </p:nvSpPr>
        <p:spPr>
          <a:xfrm>
            <a:off x="372942" y="294568"/>
            <a:ext cx="9677892" cy="1558680"/>
          </a:xfrm>
        </p:spPr>
        <p:txBody>
          <a:bodyPr/>
          <a:lstStyle/>
          <a:p>
            <a:r>
              <a:rPr lang="en-US" sz="2800" dirty="0">
                <a:ea typeface="+mj-lt"/>
                <a:cs typeface="+mj-lt"/>
              </a:rPr>
              <a:t>Q 3) What techniques were you using for data pre-processing?</a:t>
            </a:r>
            <a:endParaRPr lang="en-US" sz="2800" dirty="0"/>
          </a:p>
          <a:p>
            <a:endParaRPr lang="en-US" sz="2800" dirty="0"/>
          </a:p>
          <a:p>
            <a:r>
              <a:rPr lang="en-US" sz="2800" dirty="0">
                <a:ea typeface="+mj-lt"/>
                <a:cs typeface="+mj-lt"/>
              </a:rPr>
              <a:t>Removing unwanted attributes</a:t>
            </a:r>
            <a:br>
              <a:rPr lang="en-US" sz="2800" dirty="0">
                <a:ea typeface="+mj-lt"/>
                <a:cs typeface="+mj-lt"/>
              </a:rPr>
            </a:br>
            <a:endParaRPr lang="en-US" sz="2800" dirty="0"/>
          </a:p>
          <a:p>
            <a:r>
              <a:rPr lang="en-US" sz="2800" dirty="0">
                <a:ea typeface="+mj-lt"/>
                <a:cs typeface="+mj-lt"/>
              </a:rPr>
              <a:t>Visualizing relation of independent variables with each other and output variables</a:t>
            </a:r>
            <a:br>
              <a:rPr lang="en-US" sz="2800" dirty="0">
                <a:ea typeface="+mj-lt"/>
                <a:cs typeface="+mj-lt"/>
              </a:rPr>
            </a:br>
            <a:endParaRPr lang="en-US" sz="2800" dirty="0"/>
          </a:p>
          <a:p>
            <a:r>
              <a:rPr lang="en-US" sz="2800" dirty="0">
                <a:ea typeface="+mj-lt"/>
                <a:cs typeface="+mj-lt"/>
              </a:rPr>
              <a:t>Checking and changing Distribution of continuous values</a:t>
            </a:r>
            <a:br>
              <a:rPr lang="en-US" sz="2800" dirty="0">
                <a:ea typeface="+mj-lt"/>
                <a:cs typeface="+mj-lt"/>
              </a:rPr>
            </a:br>
            <a:endParaRPr lang="en-US" sz="2800" dirty="0"/>
          </a:p>
          <a:p>
            <a:r>
              <a:rPr lang="en-US" sz="2800" dirty="0">
                <a:ea typeface="+mj-lt"/>
                <a:cs typeface="+mj-lt"/>
              </a:rPr>
              <a:t>Removing outliers</a:t>
            </a:r>
            <a:endParaRPr lang="en-US" sz="2800" dirty="0"/>
          </a:p>
          <a:p>
            <a:endParaRPr lang="en-US" sz="2800" dirty="0"/>
          </a:p>
          <a:p>
            <a:r>
              <a:rPr lang="en-US" sz="2800" dirty="0">
                <a:ea typeface="+mj-lt"/>
                <a:cs typeface="+mj-lt"/>
              </a:rPr>
              <a:t>Cleaning data and imputing if null values are present.</a:t>
            </a:r>
            <a:endParaRPr lang="en-US" sz="2800" dirty="0"/>
          </a:p>
        </p:txBody>
      </p:sp>
      <p:sp>
        <p:nvSpPr>
          <p:cNvPr id="3" name="Content Placeholder 2">
            <a:extLst>
              <a:ext uri="{FF2B5EF4-FFF2-40B4-BE49-F238E27FC236}">
                <a16:creationId xmlns:a16="http://schemas.microsoft.com/office/drawing/2014/main" id="{40FAC096-490B-DA32-9AAB-EC6998B74C1C}"/>
              </a:ext>
            </a:extLst>
          </p:cNvPr>
          <p:cNvSpPr>
            <a:spLocks noGrp="1"/>
          </p:cNvSpPr>
          <p:nvPr>
            <p:ph idx="1"/>
          </p:nvPr>
        </p:nvSpPr>
        <p:spPr>
          <a:xfrm>
            <a:off x="7156179" y="3677559"/>
            <a:ext cx="2893674" cy="2570840"/>
          </a:xfrm>
        </p:spPr>
        <p:txBody>
          <a:bodyPr vert="horz" lIns="91440" tIns="45720" rIns="91440" bIns="45720" rtlCol="0" anchor="t">
            <a:normAutofit/>
          </a:bodyPr>
          <a:lstStyle/>
          <a:p>
            <a:endParaRPr lang="en-US"/>
          </a:p>
          <a:p>
            <a:pPr>
              <a:buClr>
                <a:srgbClr val="8AD0D6"/>
              </a:buClr>
            </a:pPr>
            <a:endParaRPr lang="en-US" dirty="0"/>
          </a:p>
        </p:txBody>
      </p:sp>
      <p:sp>
        <p:nvSpPr>
          <p:cNvPr id="4" name="Slide Number Placeholder 3">
            <a:extLst>
              <a:ext uri="{FF2B5EF4-FFF2-40B4-BE49-F238E27FC236}">
                <a16:creationId xmlns:a16="http://schemas.microsoft.com/office/drawing/2014/main" id="{679FBFB2-D055-E67A-99FA-96BD228AD04B}"/>
              </a:ext>
            </a:extLst>
          </p:cNvPr>
          <p:cNvSpPr>
            <a:spLocks noGrp="1"/>
          </p:cNvSpPr>
          <p:nvPr>
            <p:ph type="sldNum" sz="quarter" idx="12"/>
          </p:nvPr>
        </p:nvSpPr>
        <p:spPr/>
        <p:txBody>
          <a:bodyPr/>
          <a:lstStyle/>
          <a:p>
            <a:fld id="{D57F1E4F-1CFF-5643-939E-02111984F565}" type="slidenum">
              <a:rPr lang="en-US" dirty="0"/>
              <a:t>14</a:t>
            </a:fld>
            <a:endParaRPr lang="en-US" dirty="0"/>
          </a:p>
        </p:txBody>
      </p:sp>
    </p:spTree>
    <p:extLst>
      <p:ext uri="{BB962C8B-B14F-4D97-AF65-F5344CB8AC3E}">
        <p14:creationId xmlns:p14="http://schemas.microsoft.com/office/powerpoint/2010/main" val="427341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F975C6-9D8D-B3DE-E4B9-B17A42E6A83A}"/>
              </a:ext>
            </a:extLst>
          </p:cNvPr>
          <p:cNvSpPr>
            <a:spLocks noGrp="1"/>
          </p:cNvSpPr>
          <p:nvPr>
            <p:ph type="sldNum" sz="quarter" idx="12"/>
          </p:nvPr>
        </p:nvSpPr>
        <p:spPr/>
        <p:txBody>
          <a:bodyPr/>
          <a:lstStyle/>
          <a:p>
            <a:fld id="{D57F1E4F-1CFF-5643-939E-02111984F565}" type="slidenum">
              <a:rPr lang="en-US" dirty="0"/>
              <a:t>15</a:t>
            </a:fld>
            <a:endParaRPr lang="en-US" dirty="0"/>
          </a:p>
        </p:txBody>
      </p:sp>
      <p:sp>
        <p:nvSpPr>
          <p:cNvPr id="6" name="Title 5">
            <a:extLst>
              <a:ext uri="{FF2B5EF4-FFF2-40B4-BE49-F238E27FC236}">
                <a16:creationId xmlns:a16="http://schemas.microsoft.com/office/drawing/2014/main" id="{768835E0-B799-483D-BCCB-15A710085251}"/>
              </a:ext>
            </a:extLst>
          </p:cNvPr>
          <p:cNvSpPr>
            <a:spLocks noGrp="1"/>
          </p:cNvSpPr>
          <p:nvPr>
            <p:ph type="title"/>
          </p:nvPr>
        </p:nvSpPr>
        <p:spPr>
          <a:xfrm>
            <a:off x="502337" y="2580566"/>
            <a:ext cx="12452723" cy="1400530"/>
          </a:xfrm>
        </p:spPr>
        <p:txBody>
          <a:bodyPr/>
          <a:lstStyle/>
          <a:p>
            <a:r>
              <a:rPr lang="en-US" dirty="0"/>
              <a:t>                        </a:t>
            </a:r>
            <a:r>
              <a:rPr lang="en-US" sz="6000" dirty="0"/>
              <a:t>Thank you</a:t>
            </a:r>
          </a:p>
        </p:txBody>
      </p:sp>
      <p:pic>
        <p:nvPicPr>
          <p:cNvPr id="7" name="Picture 7" descr="Logo&#10;&#10;Description automatically generated">
            <a:extLst>
              <a:ext uri="{FF2B5EF4-FFF2-40B4-BE49-F238E27FC236}">
                <a16:creationId xmlns:a16="http://schemas.microsoft.com/office/drawing/2014/main" id="{154434F6-A78B-F05F-8F5A-9A2CB6157BE5}"/>
              </a:ext>
            </a:extLst>
          </p:cNvPr>
          <p:cNvPicPr>
            <a:picLocks noGrp="1" noChangeAspect="1"/>
          </p:cNvPicPr>
          <p:nvPr>
            <p:ph idx="1"/>
          </p:nvPr>
        </p:nvPicPr>
        <p:blipFill>
          <a:blip r:embed="rId2"/>
          <a:stretch>
            <a:fillRect/>
          </a:stretch>
        </p:blipFill>
        <p:spPr>
          <a:xfrm>
            <a:off x="1077817" y="5157882"/>
            <a:ext cx="2959042" cy="774761"/>
          </a:xfrm>
        </p:spPr>
      </p:pic>
    </p:spTree>
    <p:extLst>
      <p:ext uri="{BB962C8B-B14F-4D97-AF65-F5344CB8AC3E}">
        <p14:creationId xmlns:p14="http://schemas.microsoft.com/office/powerpoint/2010/main" val="182113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6592-5A1A-3E7F-A2D2-4B41D54AF509}"/>
              </a:ext>
            </a:extLst>
          </p:cNvPr>
          <p:cNvSpPr>
            <a:spLocks noGrp="1"/>
          </p:cNvSpPr>
          <p:nvPr>
            <p:ph type="title"/>
          </p:nvPr>
        </p:nvSpPr>
        <p:spPr>
          <a:xfrm>
            <a:off x="329809" y="308944"/>
            <a:ext cx="9404723" cy="1400530"/>
          </a:xfrm>
        </p:spPr>
        <p:txBody>
          <a:bodyPr/>
          <a:lstStyle/>
          <a:p>
            <a:r>
              <a:rPr lang="en-US" sz="4400" b="1" dirty="0"/>
              <a:t>Project details</a:t>
            </a:r>
            <a:r>
              <a:rPr lang="en-US" sz="4400" dirty="0"/>
              <a:t>:</a:t>
            </a:r>
            <a:br>
              <a:rPr lang="en-US" sz="4400" dirty="0"/>
            </a:br>
            <a:r>
              <a:rPr lang="en-US" sz="4400" dirty="0"/>
              <a:t> </a:t>
            </a:r>
            <a:br>
              <a:rPr lang="en-US" sz="4400" dirty="0"/>
            </a:br>
            <a:br>
              <a:rPr lang="en-US" sz="4400" dirty="0"/>
            </a:br>
            <a:br>
              <a:rPr lang="en-US" dirty="0"/>
            </a:br>
            <a:endParaRPr lang="en-US" dirty="0"/>
          </a:p>
        </p:txBody>
      </p:sp>
      <p:graphicFrame>
        <p:nvGraphicFramePr>
          <p:cNvPr id="8" name="Table 8">
            <a:extLst>
              <a:ext uri="{FF2B5EF4-FFF2-40B4-BE49-F238E27FC236}">
                <a16:creationId xmlns:a16="http://schemas.microsoft.com/office/drawing/2014/main" id="{5C4FDCE3-1D77-289B-E987-C018A9A99405}"/>
              </a:ext>
            </a:extLst>
          </p:cNvPr>
          <p:cNvGraphicFramePr>
            <a:graphicFrameLocks noGrp="1"/>
          </p:cNvGraphicFramePr>
          <p:nvPr>
            <p:ph idx="1"/>
            <p:extLst>
              <p:ext uri="{D42A27DB-BD31-4B8C-83A1-F6EECF244321}">
                <p14:modId xmlns:p14="http://schemas.microsoft.com/office/powerpoint/2010/main" val="162353256"/>
              </p:ext>
            </p:extLst>
          </p:nvPr>
        </p:nvGraphicFramePr>
        <p:xfrm>
          <a:off x="1107056" y="1610264"/>
          <a:ext cx="9580911" cy="4494026"/>
        </p:xfrm>
        <a:graphic>
          <a:graphicData uri="http://schemas.openxmlformats.org/drawingml/2006/table">
            <a:tbl>
              <a:tblPr firstRow="1" bandRow="1">
                <a:tableStyleId>{2D5ABB26-0587-4C30-8999-92F81FD0307C}</a:tableStyleId>
              </a:tblPr>
              <a:tblGrid>
                <a:gridCol w="3291468">
                  <a:extLst>
                    <a:ext uri="{9D8B030D-6E8A-4147-A177-3AD203B41FA5}">
                      <a16:colId xmlns:a16="http://schemas.microsoft.com/office/drawing/2014/main" val="289583114"/>
                    </a:ext>
                  </a:extLst>
                </a:gridCol>
                <a:gridCol w="6289443">
                  <a:extLst>
                    <a:ext uri="{9D8B030D-6E8A-4147-A177-3AD203B41FA5}">
                      <a16:colId xmlns:a16="http://schemas.microsoft.com/office/drawing/2014/main" val="3918275795"/>
                    </a:ext>
                  </a:extLst>
                </a:gridCol>
              </a:tblGrid>
              <a:tr h="1123204">
                <a:tc>
                  <a:txBody>
                    <a:bodyPr/>
                    <a:lstStyle/>
                    <a:p>
                      <a:pPr lvl="0">
                        <a:buNone/>
                      </a:pPr>
                      <a:r>
                        <a:rPr lang="en-US" sz="1800" b="0" i="0" u="none" strike="noStrike" noProof="0" dirty="0">
                          <a:solidFill>
                            <a:schemeClr val="tx1"/>
                          </a:solidFill>
                          <a:latin typeface="Century Gothic"/>
                        </a:rPr>
                        <a:t>    </a:t>
                      </a:r>
                      <a:endParaRPr lang="en-US" sz="1800" b="1" i="0" u="none" strike="noStrike" noProof="0">
                        <a:solidFill>
                          <a:schemeClr val="tx1"/>
                        </a:solidFill>
                        <a:latin typeface="Calibri"/>
                      </a:endParaRPr>
                    </a:p>
                    <a:p>
                      <a:pPr lvl="0">
                        <a:buNone/>
                      </a:pPr>
                      <a:r>
                        <a:rPr lang="en-US" sz="2800" b="1" i="0" u="none" strike="noStrike" noProof="0" dirty="0">
                          <a:solidFill>
                            <a:schemeClr val="tx1"/>
                          </a:solidFill>
                          <a:latin typeface="Calibri"/>
                        </a:rPr>
                        <a:t>    </a:t>
                      </a:r>
                      <a:r>
                        <a:rPr lang="en-US" sz="3200" b="1" i="0" u="none" strike="noStrike" noProof="0" dirty="0">
                          <a:solidFill>
                            <a:schemeClr val="tx1"/>
                          </a:solidFill>
                          <a:latin typeface="Calibri"/>
                        </a:rPr>
                        <a:t>  Project Title</a:t>
                      </a:r>
                      <a:r>
                        <a:rPr lang="en-US" sz="3200" b="1" i="0" u="none" strike="noStrike" noProof="0" dirty="0">
                          <a:solidFill>
                            <a:schemeClr val="bg1"/>
                          </a:solidFill>
                          <a:latin typeface="Calibri"/>
                        </a:rPr>
                        <a:t> </a:t>
                      </a: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Deloitte Case Study</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1657114"/>
                  </a:ext>
                </a:extLst>
              </a:tr>
              <a:tr h="1124414">
                <a:tc>
                  <a:txBody>
                    <a:bodyPr/>
                    <a:lstStyle/>
                    <a:p>
                      <a:endParaRPr lang="en-US"/>
                    </a:p>
                    <a:p>
                      <a:pPr lvl="0">
                        <a:buNone/>
                      </a:pPr>
                      <a:r>
                        <a:rPr lang="en-US" sz="2800" b="1" i="0" u="none" strike="noStrike" noProof="0" dirty="0">
                          <a:latin typeface="Calibri"/>
                        </a:rPr>
                        <a:t>   </a:t>
                      </a:r>
                      <a:r>
                        <a:rPr lang="en-US" sz="3200" b="1" i="0" u="none" strike="noStrike" noProof="0" dirty="0">
                          <a:latin typeface="Calibri"/>
                        </a:rPr>
                        <a:t>  Technologies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endParaRPr lang="en-US" sz="3200" b="1" i="0" u="none" strike="noStrike" noProof="0" dirty="0">
                        <a:latin typeface="Century Gothic"/>
                      </a:endParaRPr>
                    </a:p>
                    <a:p>
                      <a:pPr lvl="0">
                        <a:buNone/>
                      </a:pPr>
                      <a:r>
                        <a:rPr lang="en-US" sz="3200" b="1" i="0" u="none" strike="noStrike" noProof="0" dirty="0">
                          <a:latin typeface="Century Gothic"/>
                        </a:rPr>
                        <a:t>        Business Intelligence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68354086"/>
                  </a:ext>
                </a:extLst>
              </a:tr>
              <a:tr h="1123204">
                <a:tc>
                  <a:txBody>
                    <a:bodyPr/>
                    <a:lstStyle/>
                    <a:p>
                      <a:pPr lvl="0">
                        <a:buNone/>
                      </a:pPr>
                      <a:r>
                        <a:rPr lang="en-US" sz="3200" b="1" i="0" u="none" strike="noStrike" noProof="0" dirty="0">
                          <a:latin typeface="Calibri"/>
                        </a:rPr>
                        <a:t>            </a:t>
                      </a:r>
                      <a:endParaRPr lang="en-US" sz="3200" dirty="0"/>
                    </a:p>
                    <a:p>
                      <a:pPr lvl="0">
                        <a:buNone/>
                      </a:pPr>
                      <a:r>
                        <a:rPr lang="en-US" sz="3200" b="1" i="0" u="none" strike="noStrike" noProof="0" dirty="0">
                          <a:latin typeface="Calibri"/>
                        </a:rPr>
                        <a:t>         Domain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Finance, Insurance </a:t>
                      </a:r>
                      <a:endParaRPr lang="en-US" sz="3200" b="1" dirty="0"/>
                    </a:p>
                    <a:p>
                      <a:pPr lvl="0">
                        <a:buNone/>
                      </a:pPr>
                      <a:r>
                        <a:rPr lang="en-US" sz="3200" b="1" i="0" u="none" strike="noStrike" noProof="0" dirty="0">
                          <a:latin typeface="Century Gothic"/>
                        </a:rPr>
                        <a:t>              And Banking</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303854398"/>
                  </a:ext>
                </a:extLst>
              </a:tr>
              <a:tr h="1123204">
                <a:tc>
                  <a:txBody>
                    <a:bodyPr/>
                    <a:lstStyle/>
                    <a:p>
                      <a:pPr lvl="0">
                        <a:buNone/>
                      </a:pPr>
                      <a:endParaRPr lang="en-US" sz="3200" b="1" i="0" u="none" strike="noStrike" noProof="0" dirty="0">
                        <a:latin typeface="Calibri"/>
                      </a:endParaRPr>
                    </a:p>
                    <a:p>
                      <a:pPr lvl="0">
                        <a:buNone/>
                      </a:pPr>
                      <a:r>
                        <a:rPr lang="en-US" sz="3200" b="1" i="0" u="none" strike="noStrike" noProof="0" dirty="0">
                          <a:latin typeface="Calibri"/>
                        </a:rPr>
                        <a:t> Difficulties  level </a:t>
                      </a:r>
                      <a:endParaRPr lang="en-US" sz="3200" dirty="0"/>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3200" b="1" i="0" u="none" strike="noStrike" noProof="0" dirty="0">
                          <a:latin typeface="Century Gothic"/>
                        </a:rPr>
                        <a:t>               </a:t>
                      </a:r>
                      <a:endParaRPr lang="en-US" sz="3200" b="1" dirty="0"/>
                    </a:p>
                    <a:p>
                      <a:pPr lvl="0">
                        <a:buNone/>
                      </a:pPr>
                      <a:r>
                        <a:rPr lang="en-US" sz="3200" b="1" i="0" u="none" strike="noStrike" noProof="0" dirty="0">
                          <a:latin typeface="Century Gothic"/>
                        </a:rPr>
                        <a:t>                Intermediate</a:t>
                      </a:r>
                      <a:endParaRPr lang="en-US" sz="3200" b="1" dirty="0"/>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507968357"/>
                  </a:ext>
                </a:extLst>
              </a:tr>
            </a:tbl>
          </a:graphicData>
        </a:graphic>
      </p:graphicFrame>
      <p:sp>
        <p:nvSpPr>
          <p:cNvPr id="9" name="Slide Number Placeholder 8">
            <a:extLst>
              <a:ext uri="{FF2B5EF4-FFF2-40B4-BE49-F238E27FC236}">
                <a16:creationId xmlns:a16="http://schemas.microsoft.com/office/drawing/2014/main" id="{40E1B669-E6C0-EBC1-302C-5B51C456705B}"/>
              </a:ext>
            </a:extLst>
          </p:cNvPr>
          <p:cNvSpPr>
            <a:spLocks noGrp="1"/>
          </p:cNvSpPr>
          <p:nvPr>
            <p:ph type="sldNum" sz="quarter" idx="12"/>
          </p:nvPr>
        </p:nvSpPr>
        <p:spPr/>
        <p:txBody>
          <a:bodyPr/>
          <a:lstStyle/>
          <a:p>
            <a:fld id="{D57F1E4F-1CFF-5643-939E-02111984F565}" type="slidenum">
              <a:rPr lang="en-US" dirty="0"/>
              <a:t>2</a:t>
            </a:fld>
            <a:endParaRPr lang="en-US"/>
          </a:p>
        </p:txBody>
      </p:sp>
    </p:spTree>
    <p:extLst>
      <p:ext uri="{BB962C8B-B14F-4D97-AF65-F5344CB8AC3E}">
        <p14:creationId xmlns:p14="http://schemas.microsoft.com/office/powerpoint/2010/main" val="1193693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C40E-F688-A2BE-4515-4AFDA95B00CB}"/>
              </a:ext>
            </a:extLst>
          </p:cNvPr>
          <p:cNvSpPr>
            <a:spLocks noGrp="1"/>
          </p:cNvSpPr>
          <p:nvPr>
            <p:ph type="title"/>
          </p:nvPr>
        </p:nvSpPr>
        <p:spPr>
          <a:xfrm>
            <a:off x="329810" y="294567"/>
            <a:ext cx="9620384" cy="1285511"/>
          </a:xfrm>
        </p:spPr>
        <p:txBody>
          <a:bodyPr/>
          <a:lstStyle/>
          <a:p>
            <a:pPr algn="just"/>
            <a:r>
              <a:rPr lang="en-US" b="1" dirty="0">
                <a:ea typeface="+mj-lt"/>
                <a:cs typeface="+mj-lt"/>
              </a:rPr>
              <a:t>Objective</a:t>
            </a:r>
            <a:r>
              <a:rPr lang="en-US" dirty="0">
                <a:ea typeface="+mj-lt"/>
                <a:cs typeface="+mj-lt"/>
              </a:rPr>
              <a:t>: </a:t>
            </a:r>
            <a:br>
              <a:rPr lang="en-US" dirty="0">
                <a:ea typeface="+mj-lt"/>
                <a:cs typeface="+mj-lt"/>
              </a:rPr>
            </a:br>
            <a:br>
              <a:rPr lang="en-US" dirty="0">
                <a:ea typeface="+mj-lt"/>
                <a:cs typeface="+mj-lt"/>
              </a:rPr>
            </a:br>
            <a:r>
              <a:rPr lang="en-US" sz="2800" dirty="0">
                <a:ea typeface="+mj-lt"/>
                <a:cs typeface="+mj-lt"/>
              </a:rPr>
              <a:t>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a:t>
            </a:r>
            <a:br>
              <a:rPr lang="en-US" sz="2800" dirty="0">
                <a:ea typeface="+mj-lt"/>
                <a:cs typeface="+mj-lt"/>
              </a:rPr>
            </a:br>
            <a:endParaRPr lang="en-US" sz="2800" dirty="0">
              <a:ea typeface="+mj-lt"/>
              <a:cs typeface="+mj-lt"/>
            </a:endParaRPr>
          </a:p>
        </p:txBody>
      </p:sp>
      <p:sp>
        <p:nvSpPr>
          <p:cNvPr id="3" name="Content Placeholder 2">
            <a:extLst>
              <a:ext uri="{FF2B5EF4-FFF2-40B4-BE49-F238E27FC236}">
                <a16:creationId xmlns:a16="http://schemas.microsoft.com/office/drawing/2014/main" id="{7B79DB00-A010-5972-92C7-3DCE75D2515C}"/>
              </a:ext>
            </a:extLst>
          </p:cNvPr>
          <p:cNvSpPr>
            <a:spLocks noGrp="1"/>
          </p:cNvSpPr>
          <p:nvPr>
            <p:ph idx="1"/>
          </p:nvPr>
        </p:nvSpPr>
        <p:spPr>
          <a:xfrm>
            <a:off x="13367199" y="6136087"/>
            <a:ext cx="10384277" cy="4051708"/>
          </a:xfrm>
        </p:spPr>
        <p:txBody>
          <a:bodyPr/>
          <a:lstStyle/>
          <a:p>
            <a:endParaRPr lang="en-US"/>
          </a:p>
        </p:txBody>
      </p:sp>
      <p:sp>
        <p:nvSpPr>
          <p:cNvPr id="7" name="Slide Number Placeholder 6">
            <a:extLst>
              <a:ext uri="{FF2B5EF4-FFF2-40B4-BE49-F238E27FC236}">
                <a16:creationId xmlns:a16="http://schemas.microsoft.com/office/drawing/2014/main" id="{79DF96F1-D0E5-6F88-E4CA-7A1C51B2A758}"/>
              </a:ext>
            </a:extLst>
          </p:cNvPr>
          <p:cNvSpPr>
            <a:spLocks noGrp="1"/>
          </p:cNvSpPr>
          <p:nvPr>
            <p:ph type="sldNum" sz="quarter" idx="12"/>
          </p:nvPr>
        </p:nvSpPr>
        <p:spPr/>
        <p:txBody>
          <a:bodyPr/>
          <a:lstStyle/>
          <a:p>
            <a:fld id="{D57F1E4F-1CFF-5643-939E-02111984F565}" type="slidenum">
              <a:rPr lang="en-US" dirty="0"/>
              <a:t>3</a:t>
            </a:fld>
            <a:endParaRPr lang="en-US"/>
          </a:p>
        </p:txBody>
      </p:sp>
    </p:spTree>
    <p:extLst>
      <p:ext uri="{BB962C8B-B14F-4D97-AF65-F5344CB8AC3E}">
        <p14:creationId xmlns:p14="http://schemas.microsoft.com/office/powerpoint/2010/main" val="126933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1AD2-4BC9-36CD-024D-29906B6000DE}"/>
              </a:ext>
            </a:extLst>
          </p:cNvPr>
          <p:cNvSpPr>
            <a:spLocks noGrp="1"/>
          </p:cNvSpPr>
          <p:nvPr>
            <p:ph type="title"/>
          </p:nvPr>
        </p:nvSpPr>
        <p:spPr>
          <a:xfrm>
            <a:off x="14721545" y="5542303"/>
            <a:ext cx="9404723" cy="1400530"/>
          </a:xfrm>
        </p:spPr>
        <p:txBody>
          <a:bodyPr/>
          <a:lstStyle/>
          <a:p>
            <a:endParaRPr lang="en-US"/>
          </a:p>
        </p:txBody>
      </p:sp>
      <p:sp>
        <p:nvSpPr>
          <p:cNvPr id="3" name="Content Placeholder 2">
            <a:extLst>
              <a:ext uri="{FF2B5EF4-FFF2-40B4-BE49-F238E27FC236}">
                <a16:creationId xmlns:a16="http://schemas.microsoft.com/office/drawing/2014/main" id="{65AACA75-0555-8919-708A-CF4283E6A1CA}"/>
              </a:ext>
            </a:extLst>
          </p:cNvPr>
          <p:cNvSpPr>
            <a:spLocks noGrp="1"/>
          </p:cNvSpPr>
          <p:nvPr>
            <p:ph idx="1"/>
          </p:nvPr>
        </p:nvSpPr>
        <p:spPr>
          <a:xfrm>
            <a:off x="197539" y="-3045"/>
            <a:ext cx="5467219" cy="1463782"/>
          </a:xfrm>
        </p:spPr>
        <p:txBody>
          <a:bodyPr vert="horz" lIns="91440" tIns="45720" rIns="91440" bIns="45720" rtlCol="0" anchor="t">
            <a:normAutofit/>
          </a:bodyPr>
          <a:lstStyle/>
          <a:p>
            <a:pPr marL="0" indent="0" algn="just">
              <a:buClr>
                <a:srgbClr val="8AD0D6"/>
              </a:buClr>
              <a:buNone/>
            </a:pPr>
            <a:br>
              <a:rPr lang="en-US" sz="2800" dirty="0">
                <a:ea typeface="+mj-lt"/>
                <a:cs typeface="+mj-lt"/>
              </a:rPr>
            </a:br>
            <a:r>
              <a:rPr lang="en-US" sz="4000" b="1" dirty="0">
                <a:ea typeface="+mj-lt"/>
                <a:cs typeface="+mj-lt"/>
              </a:rPr>
              <a:t>Problem Statement:</a:t>
            </a:r>
            <a:endParaRPr lang="en-US" sz="4000"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b="1" dirty="0">
              <a:ea typeface="+mj-lt"/>
              <a:cs typeface="+mj-lt"/>
            </a:endParaRPr>
          </a:p>
          <a:p>
            <a:pPr algn="just">
              <a:buClr>
                <a:srgbClr val="8AD0D6"/>
              </a:buClr>
            </a:pPr>
            <a:endParaRPr lang="en-US" sz="4000" dirty="0">
              <a:ea typeface="+mj-lt"/>
              <a:cs typeface="+mj-lt"/>
            </a:endParaRPr>
          </a:p>
        </p:txBody>
      </p:sp>
      <p:sp>
        <p:nvSpPr>
          <p:cNvPr id="7" name="Slide Number Placeholder 6">
            <a:extLst>
              <a:ext uri="{FF2B5EF4-FFF2-40B4-BE49-F238E27FC236}">
                <a16:creationId xmlns:a16="http://schemas.microsoft.com/office/drawing/2014/main" id="{C3091147-AA03-9574-1014-82C33F2DB670}"/>
              </a:ext>
            </a:extLst>
          </p:cNvPr>
          <p:cNvSpPr>
            <a:spLocks noGrp="1"/>
          </p:cNvSpPr>
          <p:nvPr>
            <p:ph type="sldNum" sz="quarter" idx="12"/>
          </p:nvPr>
        </p:nvSpPr>
        <p:spPr/>
        <p:txBody>
          <a:bodyPr/>
          <a:lstStyle/>
          <a:p>
            <a:fld id="{D57F1E4F-1CFF-5643-939E-02111984F565}" type="slidenum">
              <a:rPr lang="en-US" dirty="0"/>
              <a:t>4</a:t>
            </a:fld>
            <a:endParaRPr lang="en-US"/>
          </a:p>
        </p:txBody>
      </p:sp>
      <p:sp>
        <p:nvSpPr>
          <p:cNvPr id="6" name="TextBox 5">
            <a:extLst>
              <a:ext uri="{FF2B5EF4-FFF2-40B4-BE49-F238E27FC236}">
                <a16:creationId xmlns:a16="http://schemas.microsoft.com/office/drawing/2014/main" id="{1AD99C65-2EBB-5429-D4CD-6569A93C3B61}"/>
              </a:ext>
            </a:extLst>
          </p:cNvPr>
          <p:cNvSpPr txBox="1"/>
          <p:nvPr/>
        </p:nvSpPr>
        <p:spPr>
          <a:xfrm>
            <a:off x="310552" y="1460740"/>
            <a:ext cx="10320066" cy="2954655"/>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just"/>
            <a:r>
              <a:rPr lang="en-US" dirty="0">
                <a:cs typeface="Arial"/>
              </a:rPr>
              <a:t> </a:t>
            </a:r>
            <a:r>
              <a:rPr lang="en-US" sz="2800" dirty="0">
                <a:cs typeface="Arial"/>
              </a:rPr>
              <a:t>A banking domain is comprised of all the components    needed to run a financial service end-to-end It covers the transaction and distribution process; the ways in which customers interact with the system, products, and services the organization offers; and the technology involved.</a:t>
            </a:r>
            <a:endParaRPr lang="en-US" sz="2800"/>
          </a:p>
          <a:p>
            <a:pPr algn="just"/>
            <a:endParaRPr lang="en-US" dirty="0">
              <a:cs typeface="Arial"/>
            </a:endParaRPr>
          </a:p>
        </p:txBody>
      </p:sp>
    </p:spTree>
    <p:extLst>
      <p:ext uri="{BB962C8B-B14F-4D97-AF65-F5344CB8AC3E}">
        <p14:creationId xmlns:p14="http://schemas.microsoft.com/office/powerpoint/2010/main" val="14875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C4E1B-A4AD-64E0-5480-5F93EB29312E}"/>
              </a:ext>
            </a:extLst>
          </p:cNvPr>
          <p:cNvSpPr>
            <a:spLocks noGrp="1"/>
          </p:cNvSpPr>
          <p:nvPr>
            <p:ph type="title"/>
          </p:nvPr>
        </p:nvSpPr>
        <p:spPr>
          <a:xfrm>
            <a:off x="574224" y="294567"/>
            <a:ext cx="9404723" cy="1026719"/>
          </a:xfrm>
        </p:spPr>
        <p:txBody>
          <a:bodyPr/>
          <a:lstStyle/>
          <a:p>
            <a:r>
              <a:rPr lang="en-US" b="1" dirty="0"/>
              <a:t>Dataset information:</a:t>
            </a:r>
            <a:br>
              <a:rPr lang="en-US" b="1" dirty="0"/>
            </a:br>
            <a:br>
              <a:rPr lang="en-US" sz="2800" dirty="0"/>
            </a:br>
            <a:r>
              <a:rPr lang="en-US" sz="2800" dirty="0">
                <a:ea typeface="+mj-lt"/>
                <a:cs typeface="+mj-lt"/>
              </a:rPr>
              <a:t>The Dataset contains three datasets CPI, EXPORTS and EXCHANGE monthly details on different countries for different year.</a:t>
            </a:r>
            <a:br>
              <a:rPr lang="en-US" sz="2800" dirty="0">
                <a:ea typeface="+mj-lt"/>
                <a:cs typeface="+mj-lt"/>
              </a:rPr>
            </a:br>
            <a:br>
              <a:rPr lang="en-US" sz="2800" dirty="0">
                <a:ea typeface="+mj-lt"/>
                <a:cs typeface="+mj-lt"/>
              </a:rPr>
            </a:br>
            <a:br>
              <a:rPr lang="en-US" sz="2800" dirty="0">
                <a:ea typeface="+mj-lt"/>
                <a:cs typeface="+mj-lt"/>
              </a:rPr>
            </a:br>
            <a:r>
              <a:rPr lang="en-US" sz="2800" b="1" dirty="0">
                <a:ea typeface="+mj-lt"/>
                <a:cs typeface="+mj-lt"/>
              </a:rPr>
              <a:t>CPI</a:t>
            </a:r>
          </a:p>
          <a:p>
            <a:r>
              <a:rPr lang="en-US" sz="2800" dirty="0">
                <a:ea typeface="+mj-lt"/>
                <a:cs typeface="+mj-lt"/>
              </a:rPr>
              <a:t>Consumer Price Index (CPI) is one of the most popular measures of inflation and deflation. It measures the average change in prices.</a:t>
            </a:r>
            <a:br>
              <a:rPr lang="en-US" sz="2800" dirty="0">
                <a:ea typeface="+mj-lt"/>
                <a:cs typeface="+mj-lt"/>
              </a:rPr>
            </a:br>
            <a:endParaRPr lang="en-US" sz="2800" dirty="0">
              <a:ea typeface="+mj-lt"/>
              <a:cs typeface="+mj-lt"/>
            </a:endParaRPr>
          </a:p>
          <a:p>
            <a:pPr algn="just"/>
            <a:endParaRPr lang="en-US" sz="2000" dirty="0">
              <a:ea typeface="+mj-lt"/>
              <a:cs typeface="+mj-lt"/>
            </a:endParaRPr>
          </a:p>
        </p:txBody>
      </p:sp>
      <p:sp>
        <p:nvSpPr>
          <p:cNvPr id="5" name="Slide Number Placeholder 4">
            <a:extLst>
              <a:ext uri="{FF2B5EF4-FFF2-40B4-BE49-F238E27FC236}">
                <a16:creationId xmlns:a16="http://schemas.microsoft.com/office/drawing/2014/main" id="{4AD478A9-0322-3EB8-4788-D5AD9DB35ABA}"/>
              </a:ext>
            </a:extLst>
          </p:cNvPr>
          <p:cNvSpPr>
            <a:spLocks noGrp="1"/>
          </p:cNvSpPr>
          <p:nvPr>
            <p:ph type="sldNum" sz="quarter" idx="12"/>
          </p:nvPr>
        </p:nvSpPr>
        <p:spPr/>
        <p:txBody>
          <a:bodyPr/>
          <a:lstStyle/>
          <a:p>
            <a:fld id="{D57F1E4F-1CFF-5643-939E-02111984F565}" type="slidenum">
              <a:rPr lang="en-US" dirty="0"/>
              <a:t>5</a:t>
            </a:fld>
            <a:endParaRPr lang="en-US"/>
          </a:p>
        </p:txBody>
      </p:sp>
    </p:spTree>
    <p:extLst>
      <p:ext uri="{BB962C8B-B14F-4D97-AF65-F5344CB8AC3E}">
        <p14:creationId xmlns:p14="http://schemas.microsoft.com/office/powerpoint/2010/main" val="23990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B222-BF39-A9ED-E524-1F1E6C19D726}"/>
              </a:ext>
            </a:extLst>
          </p:cNvPr>
          <p:cNvSpPr>
            <a:spLocks noGrp="1"/>
          </p:cNvSpPr>
          <p:nvPr>
            <p:ph type="title"/>
          </p:nvPr>
        </p:nvSpPr>
        <p:spPr>
          <a:xfrm>
            <a:off x="315432" y="-323659"/>
            <a:ext cx="9735402" cy="2176907"/>
          </a:xfrm>
        </p:spPr>
        <p:txBody>
          <a:bodyPr/>
          <a:lstStyle/>
          <a:p>
            <a:br>
              <a:rPr lang="en-US" dirty="0">
                <a:ea typeface="+mj-lt"/>
                <a:cs typeface="+mj-lt"/>
              </a:rPr>
            </a:br>
            <a:endParaRPr lang="en-US" dirty="0">
              <a:ea typeface="+mj-lt"/>
              <a:cs typeface="+mj-lt"/>
            </a:endParaRPr>
          </a:p>
          <a:p>
            <a:pPr algn="just"/>
            <a:r>
              <a:rPr lang="en-US" sz="2800" b="1" dirty="0">
                <a:ea typeface="+mj-lt"/>
                <a:cs typeface="+mj-lt"/>
              </a:rPr>
              <a:t>EXPORTS</a:t>
            </a:r>
          </a:p>
          <a:p>
            <a:pPr algn="just"/>
            <a:r>
              <a:rPr lang="en-US" sz="2800" dirty="0">
                <a:ea typeface="+mj-lt"/>
                <a:cs typeface="+mj-lt"/>
              </a:rPr>
              <a:t>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a:t>
            </a:r>
          </a:p>
          <a:p>
            <a:endParaRPr lang="en-US" dirty="0">
              <a:ea typeface="+mj-lt"/>
              <a:cs typeface="+mj-lt"/>
            </a:endParaRPr>
          </a:p>
          <a:p>
            <a:endParaRPr lang="en-US" dirty="0"/>
          </a:p>
        </p:txBody>
      </p:sp>
      <p:sp>
        <p:nvSpPr>
          <p:cNvPr id="3" name="Content Placeholder 2">
            <a:extLst>
              <a:ext uri="{FF2B5EF4-FFF2-40B4-BE49-F238E27FC236}">
                <a16:creationId xmlns:a16="http://schemas.microsoft.com/office/drawing/2014/main" id="{0C996E3D-8DA3-840D-02FA-ADA8FE4EB95C}"/>
              </a:ext>
            </a:extLst>
          </p:cNvPr>
          <p:cNvSpPr>
            <a:spLocks noGrp="1"/>
          </p:cNvSpPr>
          <p:nvPr>
            <p:ph idx="1"/>
          </p:nvPr>
        </p:nvSpPr>
        <p:spPr/>
        <p:txBody>
          <a:bodyPr/>
          <a:lstStyle/>
          <a:p>
            <a:endParaRPr lang="en-US"/>
          </a:p>
        </p:txBody>
      </p:sp>
      <p:sp>
        <p:nvSpPr>
          <p:cNvPr id="6" name="Slide Number Placeholder 5">
            <a:extLst>
              <a:ext uri="{FF2B5EF4-FFF2-40B4-BE49-F238E27FC236}">
                <a16:creationId xmlns:a16="http://schemas.microsoft.com/office/drawing/2014/main" id="{26129F18-6DE1-32B7-217B-881CAE042FFD}"/>
              </a:ext>
            </a:extLst>
          </p:cNvPr>
          <p:cNvSpPr>
            <a:spLocks noGrp="1"/>
          </p:cNvSpPr>
          <p:nvPr>
            <p:ph type="sldNum" sz="quarter" idx="12"/>
          </p:nvPr>
        </p:nvSpPr>
        <p:spPr/>
        <p:txBody>
          <a:bodyPr/>
          <a:lstStyle/>
          <a:p>
            <a:fld id="{D57F1E4F-1CFF-5643-939E-02111984F565}" type="slidenum">
              <a:rPr lang="en-US" dirty="0"/>
              <a:t>6</a:t>
            </a:fld>
            <a:endParaRPr lang="en-US"/>
          </a:p>
        </p:txBody>
      </p:sp>
    </p:spTree>
    <p:extLst>
      <p:ext uri="{BB962C8B-B14F-4D97-AF65-F5344CB8AC3E}">
        <p14:creationId xmlns:p14="http://schemas.microsoft.com/office/powerpoint/2010/main" val="1548037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0EBE-3B7B-1F96-C8C7-C5EBF2508B4C}"/>
              </a:ext>
            </a:extLst>
          </p:cNvPr>
          <p:cNvSpPr>
            <a:spLocks noGrp="1"/>
          </p:cNvSpPr>
          <p:nvPr>
            <p:ph type="title"/>
          </p:nvPr>
        </p:nvSpPr>
        <p:spPr>
          <a:xfrm>
            <a:off x="142904" y="409586"/>
            <a:ext cx="10209854" cy="1573058"/>
          </a:xfrm>
        </p:spPr>
        <p:txBody>
          <a:bodyPr/>
          <a:lstStyle/>
          <a:p>
            <a:pPr algn="just"/>
            <a:br>
              <a:rPr lang="en-US" sz="2800" b="1" dirty="0">
                <a:ea typeface="+mj-lt"/>
                <a:cs typeface="+mj-lt"/>
              </a:rPr>
            </a:br>
            <a:r>
              <a:rPr lang="en-US" sz="2800" b="1" dirty="0">
                <a:ea typeface="+mj-lt"/>
                <a:cs typeface="+mj-lt"/>
              </a:rPr>
              <a:t>EXCHANGE</a:t>
            </a:r>
            <a:endParaRPr lang="en-US" sz="2800" dirty="0">
              <a:ea typeface="+mj-lt"/>
              <a:cs typeface="+mj-lt"/>
            </a:endParaRPr>
          </a:p>
          <a:p>
            <a:pPr algn="just"/>
            <a:r>
              <a:rPr lang="en-US" sz="2800" dirty="0">
                <a:ea typeface="+mj-lt"/>
                <a:cs typeface="+mj-lt"/>
              </a:rPr>
              <a:t>In finance, an exchange rate is the rate at which one currency will be exchanged for another currency. There are many ways to measure an exchange rate. The most common way is to</a:t>
            </a:r>
            <a:r>
              <a:rPr lang="en-US" sz="2800" b="1" dirty="0">
                <a:ea typeface="+mj-lt"/>
                <a:cs typeface="+mj-lt"/>
              </a:rPr>
              <a:t> </a:t>
            </a:r>
            <a:r>
              <a:rPr lang="en-US" sz="2800" dirty="0">
                <a:ea typeface="+mj-lt"/>
                <a:cs typeface="+mj-lt"/>
              </a:rPr>
              <a:t>measure a bilateral exchange rate. A bilateral exchange rate refers to the value of one currency relative to another. Bilateral exchange rates are typically quoted against the US dollar (USD), as it is the most traded currency globally.</a:t>
            </a:r>
          </a:p>
          <a:p>
            <a:endParaRPr lang="en-US" sz="2800" dirty="0"/>
          </a:p>
        </p:txBody>
      </p:sp>
      <p:sp>
        <p:nvSpPr>
          <p:cNvPr id="3" name="Content Placeholder 2">
            <a:extLst>
              <a:ext uri="{FF2B5EF4-FFF2-40B4-BE49-F238E27FC236}">
                <a16:creationId xmlns:a16="http://schemas.microsoft.com/office/drawing/2014/main" id="{E87A0060-BAAC-48BE-393A-C27209B3AA05}"/>
              </a:ext>
            </a:extLst>
          </p:cNvPr>
          <p:cNvSpPr>
            <a:spLocks noGrp="1"/>
          </p:cNvSpPr>
          <p:nvPr>
            <p:ph idx="1"/>
          </p:nvPr>
        </p:nvSpPr>
        <p:spPr>
          <a:xfrm>
            <a:off x="7041161" y="5517861"/>
            <a:ext cx="3253107" cy="874311"/>
          </a:xfrm>
        </p:spPr>
        <p:txBody>
          <a:bodyPr vert="horz" lIns="91440" tIns="45720" rIns="91440" bIns="45720" rtlCol="0" anchor="t">
            <a:normAutofit/>
          </a:bodyPr>
          <a:lstStyle/>
          <a:p>
            <a:pPr>
              <a:buNone/>
            </a:pPr>
            <a:endParaRPr lang="en-US"/>
          </a:p>
        </p:txBody>
      </p:sp>
      <p:sp>
        <p:nvSpPr>
          <p:cNvPr id="5" name="Slide Number Placeholder 4">
            <a:extLst>
              <a:ext uri="{FF2B5EF4-FFF2-40B4-BE49-F238E27FC236}">
                <a16:creationId xmlns:a16="http://schemas.microsoft.com/office/drawing/2014/main" id="{E7FD321B-E05C-A5EF-9DAE-09805B332475}"/>
              </a:ext>
            </a:extLst>
          </p:cNvPr>
          <p:cNvSpPr>
            <a:spLocks noGrp="1"/>
          </p:cNvSpPr>
          <p:nvPr>
            <p:ph type="sldNum" sz="quarter" idx="12"/>
          </p:nvPr>
        </p:nvSpPr>
        <p:spPr/>
        <p:txBody>
          <a:bodyPr/>
          <a:lstStyle/>
          <a:p>
            <a:fld id="{D57F1E4F-1CFF-5643-939E-02111984F565}" type="slidenum">
              <a:rPr lang="en-US" dirty="0"/>
              <a:t>7</a:t>
            </a:fld>
            <a:endParaRPr lang="en-US"/>
          </a:p>
        </p:txBody>
      </p:sp>
    </p:spTree>
    <p:extLst>
      <p:ext uri="{BB962C8B-B14F-4D97-AF65-F5344CB8AC3E}">
        <p14:creationId xmlns:p14="http://schemas.microsoft.com/office/powerpoint/2010/main" val="220502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Timeline&#10;&#10;Description automatically generated">
            <a:extLst>
              <a:ext uri="{FF2B5EF4-FFF2-40B4-BE49-F238E27FC236}">
                <a16:creationId xmlns:a16="http://schemas.microsoft.com/office/drawing/2014/main" id="{4E6B13BE-18E7-AB36-A986-D91A732548B4}"/>
              </a:ext>
            </a:extLst>
          </p:cNvPr>
          <p:cNvPicPr>
            <a:picLocks noGrp="1" noChangeAspect="1"/>
          </p:cNvPicPr>
          <p:nvPr>
            <p:ph idx="1"/>
          </p:nvPr>
        </p:nvPicPr>
        <p:blipFill>
          <a:blip r:embed="rId7"/>
          <a:stretch>
            <a:fillRect/>
          </a:stretch>
        </p:blipFill>
        <p:spPr>
          <a:xfrm>
            <a:off x="1204437" y="1132297"/>
            <a:ext cx="8399730" cy="5355405"/>
          </a:xfrm>
          <a:prstGeom prst="rect">
            <a:avLst/>
          </a:prstGeom>
        </p:spPr>
      </p:pic>
      <p:sp>
        <p:nvSpPr>
          <p:cNvPr id="24" name="Rectangle 23">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8D6756F3-261A-7DF1-731F-1A86E128CE4F}"/>
              </a:ext>
            </a:extLst>
          </p:cNvPr>
          <p:cNvSpPr>
            <a:spLocks noGrp="1"/>
          </p:cNvSpPr>
          <p:nvPr>
            <p:ph type="sldNum" sz="quarter" idx="12"/>
          </p:nvPr>
        </p:nvSpPr>
        <p:spPr/>
        <p:txBody>
          <a:bodyPr/>
          <a:lstStyle/>
          <a:p>
            <a:fld id="{D57F1E4F-1CFF-5643-939E-02111984F565}" type="slidenum">
              <a:rPr lang="en-US" dirty="0"/>
              <a:t>8</a:t>
            </a:fld>
            <a:endParaRPr lang="en-US"/>
          </a:p>
        </p:txBody>
      </p:sp>
      <p:sp>
        <p:nvSpPr>
          <p:cNvPr id="7" name="TextBox 6">
            <a:extLst>
              <a:ext uri="{FF2B5EF4-FFF2-40B4-BE49-F238E27FC236}">
                <a16:creationId xmlns:a16="http://schemas.microsoft.com/office/drawing/2014/main" id="{8492FF72-C47D-34B1-EC5C-D1ABD5BA2722}"/>
              </a:ext>
            </a:extLst>
          </p:cNvPr>
          <p:cNvSpPr txBox="1"/>
          <p:nvPr/>
        </p:nvSpPr>
        <p:spPr>
          <a:xfrm>
            <a:off x="390705" y="376687"/>
            <a:ext cx="3792747" cy="584775"/>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chemeClr val="tx1">
                    <a:lumMod val="95000"/>
                  </a:schemeClr>
                </a:solidFill>
              </a:rPr>
              <a:t>ARCHITECTURE</a:t>
            </a:r>
          </a:p>
        </p:txBody>
      </p:sp>
    </p:spTree>
    <p:extLst>
      <p:ext uri="{BB962C8B-B14F-4D97-AF65-F5344CB8AC3E}">
        <p14:creationId xmlns:p14="http://schemas.microsoft.com/office/powerpoint/2010/main" val="44873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6F57F-944C-81E2-BF82-AAE7D1957AAE}"/>
              </a:ext>
            </a:extLst>
          </p:cNvPr>
          <p:cNvSpPr>
            <a:spLocks noGrp="1"/>
          </p:cNvSpPr>
          <p:nvPr>
            <p:ph type="title"/>
          </p:nvPr>
        </p:nvSpPr>
        <p:spPr>
          <a:xfrm>
            <a:off x="257923" y="380832"/>
            <a:ext cx="9792911" cy="940454"/>
          </a:xfrm>
        </p:spPr>
        <p:txBody>
          <a:bodyPr/>
          <a:lstStyle/>
          <a:p>
            <a:r>
              <a:rPr lang="en-US" dirty="0"/>
              <a:t>INSIGHTS:</a:t>
            </a:r>
            <a:br>
              <a:rPr lang="en-US" dirty="0"/>
            </a:br>
            <a:endParaRPr lang="en-US" dirty="0"/>
          </a:p>
        </p:txBody>
      </p:sp>
      <p:pic>
        <p:nvPicPr>
          <p:cNvPr id="5" name="Picture 5" descr="Graphical user interface&#10;&#10;Description automatically generated">
            <a:extLst>
              <a:ext uri="{FF2B5EF4-FFF2-40B4-BE49-F238E27FC236}">
                <a16:creationId xmlns:a16="http://schemas.microsoft.com/office/drawing/2014/main" id="{6FB07D5D-7935-E816-107A-96332950EE14}"/>
              </a:ext>
            </a:extLst>
          </p:cNvPr>
          <p:cNvPicPr>
            <a:picLocks noGrp="1" noChangeAspect="1"/>
          </p:cNvPicPr>
          <p:nvPr>
            <p:ph idx="1"/>
          </p:nvPr>
        </p:nvPicPr>
        <p:blipFill>
          <a:blip r:embed="rId2"/>
          <a:stretch>
            <a:fillRect/>
          </a:stretch>
        </p:blipFill>
        <p:spPr>
          <a:xfrm>
            <a:off x="14757254" y="5215937"/>
            <a:ext cx="8624958" cy="5417555"/>
          </a:xfrm>
        </p:spPr>
      </p:pic>
      <p:sp>
        <p:nvSpPr>
          <p:cNvPr id="4" name="Slide Number Placeholder 3">
            <a:extLst>
              <a:ext uri="{FF2B5EF4-FFF2-40B4-BE49-F238E27FC236}">
                <a16:creationId xmlns:a16="http://schemas.microsoft.com/office/drawing/2014/main" id="{6BCEF2EE-4AF3-9CC4-6D86-CC7D9F299565}"/>
              </a:ext>
            </a:extLst>
          </p:cNvPr>
          <p:cNvSpPr>
            <a:spLocks noGrp="1"/>
          </p:cNvSpPr>
          <p:nvPr>
            <p:ph type="sldNum" sz="quarter" idx="12"/>
          </p:nvPr>
        </p:nvSpPr>
        <p:spPr/>
        <p:txBody>
          <a:bodyPr/>
          <a:lstStyle/>
          <a:p>
            <a:fld id="{D57F1E4F-1CFF-5643-939E-02111984F565}" type="slidenum">
              <a:rPr lang="en-US" dirty="0"/>
              <a:t>9</a:t>
            </a:fld>
            <a:endParaRPr lang="en-US" dirty="0"/>
          </a:p>
        </p:txBody>
      </p:sp>
      <p:pic>
        <p:nvPicPr>
          <p:cNvPr id="7" name="Picture 6">
            <a:extLst>
              <a:ext uri="{FF2B5EF4-FFF2-40B4-BE49-F238E27FC236}">
                <a16:creationId xmlns:a16="http://schemas.microsoft.com/office/drawing/2014/main" id="{8D80F8F3-16EA-3B0A-1D5F-6F92B130967A}"/>
              </a:ext>
            </a:extLst>
          </p:cNvPr>
          <p:cNvPicPr>
            <a:picLocks noChangeAspect="1"/>
          </p:cNvPicPr>
          <p:nvPr/>
        </p:nvPicPr>
        <p:blipFill>
          <a:blip r:embed="rId3"/>
          <a:stretch>
            <a:fillRect/>
          </a:stretch>
        </p:blipFill>
        <p:spPr>
          <a:xfrm>
            <a:off x="1001261" y="1063416"/>
            <a:ext cx="9984509" cy="5525197"/>
          </a:xfrm>
          <a:prstGeom prst="rect">
            <a:avLst/>
          </a:prstGeom>
        </p:spPr>
      </p:pic>
    </p:spTree>
    <p:extLst>
      <p:ext uri="{BB962C8B-B14F-4D97-AF65-F5344CB8AC3E}">
        <p14:creationId xmlns:p14="http://schemas.microsoft.com/office/powerpoint/2010/main" val="798413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2</TotalTime>
  <Words>558</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vt:lpstr>
      <vt:lpstr>Deloitte Case Study</vt:lpstr>
      <vt:lpstr>Project details:     </vt:lpstr>
      <vt:lpstr>Objective:   The objective of the project is to perform data visualization techniques to understand the insight of the data. This project aims apply various Business Intelligence tools such as Tableau or Power BI to get a visual understanding of the data and helps in getting the clear insights from the data. </vt:lpstr>
      <vt:lpstr>PowerPoint Presentation</vt:lpstr>
      <vt:lpstr>Dataset information:  The Dataset contains three datasets CPI, EXPORTS and EXCHANGE monthly details on different countries for different year.   CPI Consumer Price Index (CPI) is one of the most popular measures of inflation and deflation. It measures the average change in prices.  </vt:lpstr>
      <vt:lpstr>  EXPORTS Exports are defined as movable goods produced within the boundaries of one country, which are traded with another country. The sale of these goods generates foreign currency earnings in the country that produces them and boosts its economic growth. The greater the proportion of exports in relation to a country’s Gross Domestic Product (GDP), the larger the boost will be to overall growth when overseas demand increases.  </vt:lpstr>
      <vt:lpstr> EXCHANGE In finance, an exchange rate is the rate at which one currency will be exchanged for another currency. There are many ways to measure an exchange rate. The most common way is to measure a bilateral exchange rate. A bilateral exchange rate refers to the value of one currency relative to another. Bilateral exchange rates are typically quoted against the US dollar (USD), as it is the most traded currency globally. </vt:lpstr>
      <vt:lpstr>PowerPoint Presentation</vt:lpstr>
      <vt:lpstr>INSIGHTS: </vt:lpstr>
      <vt:lpstr>PowerPoint Presentation</vt:lpstr>
      <vt:lpstr>PowerPoint Presentation</vt:lpstr>
      <vt:lpstr>KPI'S: Key indicators displaying a summary of effect on different countries by CPI, EXCHANGE and EXPORTS rate  1. Impact of inflation of different countries 2. Calculation of compound annual growth rate on different countries for different year (1998 to 2017) 3. Calculation of year of year growth rate on different countries for different year 4. Impact of exchange rate on different countries for different year 5. Impact of export rate on different countries for different year </vt:lpstr>
      <vt:lpstr>QUESTIONS:  </vt:lpstr>
      <vt:lpstr>Q 3) What techniques were you using for data pre-processing?  Removing unwanted attributes  Visualizing relation of independent variables with each other and output variables  Checking and changing Distribution of continuous values  Removing outliers  Cleaning data and imputing if null values are present.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bala chandran</cp:lastModifiedBy>
  <cp:revision>463</cp:revision>
  <dcterms:created xsi:type="dcterms:W3CDTF">2022-10-12T14:46:04Z</dcterms:created>
  <dcterms:modified xsi:type="dcterms:W3CDTF">2023-05-28T13:21:22Z</dcterms:modified>
</cp:coreProperties>
</file>