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FDB-F3F1-4C4E-AECD-CBEF5BBDDE16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5F75-E6BF-4F3A-B6C8-F50BB2B7E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11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E5F75-E6BF-4F3A-B6C8-F50BB2B7EF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78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1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5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4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82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9382-0F17-4842-9ECD-F22466A6EE1D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5CEB-7CB5-4DE2-A0F6-CF750A988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11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30481"/>
              </p:ext>
            </p:extLst>
          </p:nvPr>
        </p:nvGraphicFramePr>
        <p:xfrm>
          <a:off x="1378855" y="371322"/>
          <a:ext cx="10566399" cy="6014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6399"/>
              </a:tblGrid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968">
                <a:tc>
                  <a:txBody>
                    <a:bodyPr/>
                    <a:lstStyle/>
                    <a:p>
                      <a:endParaRPr lang="zh-TW" altLang="en-US" sz="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直線接點 3"/>
          <p:cNvCxnSpPr/>
          <p:nvPr/>
        </p:nvCxnSpPr>
        <p:spPr>
          <a:xfrm>
            <a:off x="151266" y="1121680"/>
            <a:ext cx="11793988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手繪多邊形 4"/>
          <p:cNvSpPr/>
          <p:nvPr/>
        </p:nvSpPr>
        <p:spPr>
          <a:xfrm>
            <a:off x="151265" y="783089"/>
            <a:ext cx="1227589" cy="338591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165" h="338591">
                <a:moveTo>
                  <a:pt x="4308" y="2381"/>
                </a:moveTo>
                <a:lnTo>
                  <a:pt x="557212" y="0"/>
                </a:lnTo>
                <a:cubicBezTo>
                  <a:pt x="703676" y="1739"/>
                  <a:pt x="814425" y="210646"/>
                  <a:pt x="875165" y="336210"/>
                </a:cubicBezTo>
                <a:lnTo>
                  <a:pt x="0" y="338591"/>
                </a:lnTo>
                <a:lnTo>
                  <a:pt x="4308" y="238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r>
              <a:rPr lang="en-US" altLang="zh-TW" b="1" dirty="0" smtClean="0"/>
              <a:t>1973</a:t>
            </a:r>
            <a:endParaRPr lang="zh-TW" altLang="en-US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51266" y="1872038"/>
            <a:ext cx="11793988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7"/>
          <p:cNvSpPr/>
          <p:nvPr/>
        </p:nvSpPr>
        <p:spPr>
          <a:xfrm>
            <a:off x="151265" y="1533447"/>
            <a:ext cx="1227589" cy="338591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165" h="338591">
                <a:moveTo>
                  <a:pt x="4308" y="2381"/>
                </a:moveTo>
                <a:lnTo>
                  <a:pt x="557212" y="0"/>
                </a:lnTo>
                <a:cubicBezTo>
                  <a:pt x="703676" y="1739"/>
                  <a:pt x="814425" y="210646"/>
                  <a:pt x="875165" y="336210"/>
                </a:cubicBezTo>
                <a:lnTo>
                  <a:pt x="0" y="338591"/>
                </a:lnTo>
                <a:lnTo>
                  <a:pt x="4308" y="238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r>
              <a:rPr lang="en-US" altLang="zh-TW" b="1" dirty="0" smtClean="0"/>
              <a:t>1974</a:t>
            </a:r>
            <a:endParaRPr lang="zh-TW" altLang="en-US" b="1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51266" y="2621487"/>
            <a:ext cx="11793988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手繪多邊形 9"/>
          <p:cNvSpPr/>
          <p:nvPr/>
        </p:nvSpPr>
        <p:spPr>
          <a:xfrm>
            <a:off x="151265" y="2282896"/>
            <a:ext cx="1227589" cy="338591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165" h="338591">
                <a:moveTo>
                  <a:pt x="4308" y="2381"/>
                </a:moveTo>
                <a:lnTo>
                  <a:pt x="557212" y="0"/>
                </a:lnTo>
                <a:cubicBezTo>
                  <a:pt x="703676" y="1739"/>
                  <a:pt x="814425" y="210646"/>
                  <a:pt x="875165" y="336210"/>
                </a:cubicBezTo>
                <a:lnTo>
                  <a:pt x="0" y="338591"/>
                </a:lnTo>
                <a:lnTo>
                  <a:pt x="4308" y="238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r>
              <a:rPr lang="en-US" altLang="zh-TW" b="1" dirty="0" smtClean="0"/>
              <a:t>1975</a:t>
            </a:r>
            <a:endParaRPr lang="zh-TW" altLang="en-US" b="1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51266" y="3371845"/>
            <a:ext cx="11793988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151265" y="3033254"/>
            <a:ext cx="1227589" cy="338591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165" h="338591">
                <a:moveTo>
                  <a:pt x="4308" y="2381"/>
                </a:moveTo>
                <a:lnTo>
                  <a:pt x="557212" y="0"/>
                </a:lnTo>
                <a:cubicBezTo>
                  <a:pt x="703676" y="1739"/>
                  <a:pt x="814425" y="210646"/>
                  <a:pt x="875165" y="336210"/>
                </a:cubicBezTo>
                <a:lnTo>
                  <a:pt x="0" y="338591"/>
                </a:lnTo>
                <a:lnTo>
                  <a:pt x="4308" y="238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r>
              <a:rPr lang="en-US" altLang="zh-TW" b="1" dirty="0" smtClean="0"/>
              <a:t>1976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151266" y="4136133"/>
            <a:ext cx="11793988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 13"/>
          <p:cNvSpPr/>
          <p:nvPr/>
        </p:nvSpPr>
        <p:spPr>
          <a:xfrm>
            <a:off x="151265" y="3797542"/>
            <a:ext cx="1227589" cy="338591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165" h="338591">
                <a:moveTo>
                  <a:pt x="4308" y="2381"/>
                </a:moveTo>
                <a:lnTo>
                  <a:pt x="557212" y="0"/>
                </a:lnTo>
                <a:cubicBezTo>
                  <a:pt x="703676" y="1739"/>
                  <a:pt x="814425" y="210646"/>
                  <a:pt x="875165" y="336210"/>
                </a:cubicBezTo>
                <a:lnTo>
                  <a:pt x="0" y="338591"/>
                </a:lnTo>
                <a:lnTo>
                  <a:pt x="4308" y="238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r>
              <a:rPr lang="en-US" altLang="zh-TW" b="1" dirty="0" smtClean="0"/>
              <a:t>1977</a:t>
            </a:r>
            <a:endParaRPr lang="zh-TW" altLang="en-US" b="1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151266" y="4886491"/>
            <a:ext cx="11793988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151265" y="4547900"/>
            <a:ext cx="1227589" cy="338591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165" h="338591">
                <a:moveTo>
                  <a:pt x="4308" y="2381"/>
                </a:moveTo>
                <a:lnTo>
                  <a:pt x="557212" y="0"/>
                </a:lnTo>
                <a:cubicBezTo>
                  <a:pt x="703676" y="1739"/>
                  <a:pt x="814425" y="210646"/>
                  <a:pt x="875165" y="336210"/>
                </a:cubicBezTo>
                <a:lnTo>
                  <a:pt x="0" y="338591"/>
                </a:lnTo>
                <a:lnTo>
                  <a:pt x="4308" y="238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r>
              <a:rPr lang="en-US" altLang="zh-TW" b="1" dirty="0" smtClean="0"/>
              <a:t>1978</a:t>
            </a:r>
            <a:endParaRPr lang="zh-TW" altLang="en-US" b="1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51266" y="5635940"/>
            <a:ext cx="919695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51266" y="6386298"/>
            <a:ext cx="11793988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 19"/>
          <p:cNvSpPr/>
          <p:nvPr/>
        </p:nvSpPr>
        <p:spPr>
          <a:xfrm>
            <a:off x="150958" y="6050090"/>
            <a:ext cx="1227896" cy="336210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1619"/>
              <a:gd name="connsiteY0" fmla="*/ 43229 h 379439"/>
              <a:gd name="connsiteX1" fmla="*/ 557212 w 891619"/>
              <a:gd name="connsiteY1" fmla="*/ 40848 h 379439"/>
              <a:gd name="connsiteX2" fmla="*/ 875165 w 891619"/>
              <a:gd name="connsiteY2" fmla="*/ 377058 h 379439"/>
              <a:gd name="connsiteX3" fmla="*/ 0 w 891619"/>
              <a:gd name="connsiteY3" fmla="*/ 379439 h 379439"/>
              <a:gd name="connsiteX4" fmla="*/ 4308 w 891619"/>
              <a:gd name="connsiteY4" fmla="*/ 43229 h 379439"/>
              <a:gd name="connsiteX0" fmla="*/ 4308 w 891619"/>
              <a:gd name="connsiteY0" fmla="*/ 27672 h 363882"/>
              <a:gd name="connsiteX1" fmla="*/ 557212 w 891619"/>
              <a:gd name="connsiteY1" fmla="*/ 25291 h 363882"/>
              <a:gd name="connsiteX2" fmla="*/ 875165 w 891619"/>
              <a:gd name="connsiteY2" fmla="*/ 361501 h 363882"/>
              <a:gd name="connsiteX3" fmla="*/ 0 w 891619"/>
              <a:gd name="connsiteY3" fmla="*/ 363882 h 363882"/>
              <a:gd name="connsiteX4" fmla="*/ 4308 w 891619"/>
              <a:gd name="connsiteY4" fmla="*/ 27672 h 363882"/>
              <a:gd name="connsiteX0" fmla="*/ 4308 w 875165"/>
              <a:gd name="connsiteY0" fmla="*/ 27672 h 363882"/>
              <a:gd name="connsiteX1" fmla="*/ 557212 w 875165"/>
              <a:gd name="connsiteY1" fmla="*/ 25291 h 363882"/>
              <a:gd name="connsiteX2" fmla="*/ 875165 w 875165"/>
              <a:gd name="connsiteY2" fmla="*/ 361501 h 363882"/>
              <a:gd name="connsiteX3" fmla="*/ 0 w 875165"/>
              <a:gd name="connsiteY3" fmla="*/ 363882 h 363882"/>
              <a:gd name="connsiteX4" fmla="*/ 4308 w 875165"/>
              <a:gd name="connsiteY4" fmla="*/ 27672 h 363882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0 w 875384"/>
              <a:gd name="connsiteY0" fmla="*/ 2381 h 338591"/>
              <a:gd name="connsiteX1" fmla="*/ 557431 w 875384"/>
              <a:gd name="connsiteY1" fmla="*/ 0 h 338591"/>
              <a:gd name="connsiteX2" fmla="*/ 875384 w 875384"/>
              <a:gd name="connsiteY2" fmla="*/ 336210 h 338591"/>
              <a:gd name="connsiteX3" fmla="*/ 219 w 875384"/>
              <a:gd name="connsiteY3" fmla="*/ 338591 h 338591"/>
              <a:gd name="connsiteX4" fmla="*/ 0 w 875384"/>
              <a:gd name="connsiteY4" fmla="*/ 2381 h 338591"/>
              <a:gd name="connsiteX0" fmla="*/ 0 w 875384"/>
              <a:gd name="connsiteY0" fmla="*/ 0 h 336210"/>
              <a:gd name="connsiteX1" fmla="*/ 555167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552904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668342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384" h="336210">
                <a:moveTo>
                  <a:pt x="0" y="0"/>
                </a:moveTo>
                <a:lnTo>
                  <a:pt x="668342" y="3969"/>
                </a:lnTo>
                <a:lnTo>
                  <a:pt x="875384" y="333829"/>
                </a:lnTo>
                <a:lnTo>
                  <a:pt x="219" y="3362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r>
              <a:rPr lang="en-US" altLang="zh-TW" b="1" dirty="0" smtClean="0"/>
              <a:t>1980</a:t>
            </a:r>
            <a:endParaRPr lang="zh-TW" altLang="en-US" b="1" dirty="0"/>
          </a:p>
        </p:txBody>
      </p:sp>
      <p:sp>
        <p:nvSpPr>
          <p:cNvPr id="29" name="圓角矩形 28"/>
          <p:cNvSpPr/>
          <p:nvPr/>
        </p:nvSpPr>
        <p:spPr>
          <a:xfrm>
            <a:off x="1640116" y="3033254"/>
            <a:ext cx="740228" cy="1478058"/>
          </a:xfrm>
          <a:prstGeom prst="roundRect">
            <a:avLst>
              <a:gd name="adj" fmla="val 10233"/>
            </a:avLst>
          </a:prstGeom>
          <a:solidFill>
            <a:srgbClr val="FFF2CC">
              <a:alpha val="89804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1910500" y="1587935"/>
            <a:ext cx="199461" cy="199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1910500" y="3271205"/>
            <a:ext cx="199461" cy="1994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380346" y="3543691"/>
            <a:ext cx="1988454" cy="457185"/>
            <a:chOff x="2380346" y="3543691"/>
            <a:chExt cx="1988454" cy="457185"/>
          </a:xfrm>
          <a:solidFill>
            <a:schemeClr val="accent4">
              <a:lumMod val="75000"/>
            </a:schemeClr>
          </a:solidFill>
        </p:grpSpPr>
        <p:sp>
          <p:nvSpPr>
            <p:cNvPr id="36" name="矩形 35"/>
            <p:cNvSpPr/>
            <p:nvPr/>
          </p:nvSpPr>
          <p:spPr>
            <a:xfrm>
              <a:off x="2723977" y="3543691"/>
              <a:ext cx="1644823" cy="4571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這是一個區間事件</a:t>
              </a:r>
              <a:endPara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6200000">
              <a:off x="2323570" y="3600467"/>
              <a:ext cx="457184" cy="3436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手繪多邊形 39"/>
          <p:cNvSpPr/>
          <p:nvPr/>
        </p:nvSpPr>
        <p:spPr>
          <a:xfrm>
            <a:off x="150958" y="5299730"/>
            <a:ext cx="957514" cy="336210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1619"/>
              <a:gd name="connsiteY0" fmla="*/ 43229 h 379439"/>
              <a:gd name="connsiteX1" fmla="*/ 557212 w 891619"/>
              <a:gd name="connsiteY1" fmla="*/ 40848 h 379439"/>
              <a:gd name="connsiteX2" fmla="*/ 875165 w 891619"/>
              <a:gd name="connsiteY2" fmla="*/ 377058 h 379439"/>
              <a:gd name="connsiteX3" fmla="*/ 0 w 891619"/>
              <a:gd name="connsiteY3" fmla="*/ 379439 h 379439"/>
              <a:gd name="connsiteX4" fmla="*/ 4308 w 891619"/>
              <a:gd name="connsiteY4" fmla="*/ 43229 h 379439"/>
              <a:gd name="connsiteX0" fmla="*/ 4308 w 891619"/>
              <a:gd name="connsiteY0" fmla="*/ 27672 h 363882"/>
              <a:gd name="connsiteX1" fmla="*/ 557212 w 891619"/>
              <a:gd name="connsiteY1" fmla="*/ 25291 h 363882"/>
              <a:gd name="connsiteX2" fmla="*/ 875165 w 891619"/>
              <a:gd name="connsiteY2" fmla="*/ 361501 h 363882"/>
              <a:gd name="connsiteX3" fmla="*/ 0 w 891619"/>
              <a:gd name="connsiteY3" fmla="*/ 363882 h 363882"/>
              <a:gd name="connsiteX4" fmla="*/ 4308 w 891619"/>
              <a:gd name="connsiteY4" fmla="*/ 27672 h 363882"/>
              <a:gd name="connsiteX0" fmla="*/ 4308 w 875165"/>
              <a:gd name="connsiteY0" fmla="*/ 27672 h 363882"/>
              <a:gd name="connsiteX1" fmla="*/ 557212 w 875165"/>
              <a:gd name="connsiteY1" fmla="*/ 25291 h 363882"/>
              <a:gd name="connsiteX2" fmla="*/ 875165 w 875165"/>
              <a:gd name="connsiteY2" fmla="*/ 361501 h 363882"/>
              <a:gd name="connsiteX3" fmla="*/ 0 w 875165"/>
              <a:gd name="connsiteY3" fmla="*/ 363882 h 363882"/>
              <a:gd name="connsiteX4" fmla="*/ 4308 w 875165"/>
              <a:gd name="connsiteY4" fmla="*/ 27672 h 363882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0 w 875384"/>
              <a:gd name="connsiteY0" fmla="*/ 2381 h 338591"/>
              <a:gd name="connsiteX1" fmla="*/ 557431 w 875384"/>
              <a:gd name="connsiteY1" fmla="*/ 0 h 338591"/>
              <a:gd name="connsiteX2" fmla="*/ 875384 w 875384"/>
              <a:gd name="connsiteY2" fmla="*/ 336210 h 338591"/>
              <a:gd name="connsiteX3" fmla="*/ 219 w 875384"/>
              <a:gd name="connsiteY3" fmla="*/ 338591 h 338591"/>
              <a:gd name="connsiteX4" fmla="*/ 0 w 875384"/>
              <a:gd name="connsiteY4" fmla="*/ 2381 h 338591"/>
              <a:gd name="connsiteX0" fmla="*/ 0 w 875384"/>
              <a:gd name="connsiteY0" fmla="*/ 0 h 336210"/>
              <a:gd name="connsiteX1" fmla="*/ 555167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552904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668342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384" h="336210">
                <a:moveTo>
                  <a:pt x="0" y="0"/>
                </a:moveTo>
                <a:lnTo>
                  <a:pt x="668342" y="3969"/>
                </a:lnTo>
                <a:lnTo>
                  <a:pt x="875384" y="333829"/>
                </a:lnTo>
                <a:lnTo>
                  <a:pt x="219" y="3362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r>
              <a:rPr lang="en-US" altLang="zh-TW" b="1" dirty="0" smtClean="0"/>
              <a:t>1980</a:t>
            </a:r>
            <a:endParaRPr lang="zh-TW" altLang="en-US" b="1" dirty="0"/>
          </a:p>
        </p:txBody>
      </p:sp>
      <p:cxnSp>
        <p:nvCxnSpPr>
          <p:cNvPr id="42" name="直線接點 41"/>
          <p:cNvCxnSpPr/>
          <p:nvPr/>
        </p:nvCxnSpPr>
        <p:spPr>
          <a:xfrm>
            <a:off x="1423138" y="5635940"/>
            <a:ext cx="105221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手繪多邊形 42"/>
          <p:cNvSpPr/>
          <p:nvPr/>
        </p:nvSpPr>
        <p:spPr>
          <a:xfrm>
            <a:off x="942469" y="5302904"/>
            <a:ext cx="342470" cy="332241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1619"/>
              <a:gd name="connsiteY0" fmla="*/ 43229 h 379439"/>
              <a:gd name="connsiteX1" fmla="*/ 557212 w 891619"/>
              <a:gd name="connsiteY1" fmla="*/ 40848 h 379439"/>
              <a:gd name="connsiteX2" fmla="*/ 875165 w 891619"/>
              <a:gd name="connsiteY2" fmla="*/ 377058 h 379439"/>
              <a:gd name="connsiteX3" fmla="*/ 0 w 891619"/>
              <a:gd name="connsiteY3" fmla="*/ 379439 h 379439"/>
              <a:gd name="connsiteX4" fmla="*/ 4308 w 891619"/>
              <a:gd name="connsiteY4" fmla="*/ 43229 h 379439"/>
              <a:gd name="connsiteX0" fmla="*/ 4308 w 891619"/>
              <a:gd name="connsiteY0" fmla="*/ 27672 h 363882"/>
              <a:gd name="connsiteX1" fmla="*/ 557212 w 891619"/>
              <a:gd name="connsiteY1" fmla="*/ 25291 h 363882"/>
              <a:gd name="connsiteX2" fmla="*/ 875165 w 891619"/>
              <a:gd name="connsiteY2" fmla="*/ 361501 h 363882"/>
              <a:gd name="connsiteX3" fmla="*/ 0 w 891619"/>
              <a:gd name="connsiteY3" fmla="*/ 363882 h 363882"/>
              <a:gd name="connsiteX4" fmla="*/ 4308 w 891619"/>
              <a:gd name="connsiteY4" fmla="*/ 27672 h 363882"/>
              <a:gd name="connsiteX0" fmla="*/ 4308 w 875165"/>
              <a:gd name="connsiteY0" fmla="*/ 27672 h 363882"/>
              <a:gd name="connsiteX1" fmla="*/ 557212 w 875165"/>
              <a:gd name="connsiteY1" fmla="*/ 25291 h 363882"/>
              <a:gd name="connsiteX2" fmla="*/ 875165 w 875165"/>
              <a:gd name="connsiteY2" fmla="*/ 361501 h 363882"/>
              <a:gd name="connsiteX3" fmla="*/ 0 w 875165"/>
              <a:gd name="connsiteY3" fmla="*/ 363882 h 363882"/>
              <a:gd name="connsiteX4" fmla="*/ 4308 w 875165"/>
              <a:gd name="connsiteY4" fmla="*/ 27672 h 363882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0 w 875384"/>
              <a:gd name="connsiteY0" fmla="*/ 2381 h 338591"/>
              <a:gd name="connsiteX1" fmla="*/ 557431 w 875384"/>
              <a:gd name="connsiteY1" fmla="*/ 0 h 338591"/>
              <a:gd name="connsiteX2" fmla="*/ 875384 w 875384"/>
              <a:gd name="connsiteY2" fmla="*/ 336210 h 338591"/>
              <a:gd name="connsiteX3" fmla="*/ 219 w 875384"/>
              <a:gd name="connsiteY3" fmla="*/ 338591 h 338591"/>
              <a:gd name="connsiteX4" fmla="*/ 0 w 875384"/>
              <a:gd name="connsiteY4" fmla="*/ 2381 h 338591"/>
              <a:gd name="connsiteX0" fmla="*/ 0 w 875384"/>
              <a:gd name="connsiteY0" fmla="*/ 0 h 336210"/>
              <a:gd name="connsiteX1" fmla="*/ 555167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552904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668342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3829"/>
              <a:gd name="connsiteX1" fmla="*/ 668342 w 875384"/>
              <a:gd name="connsiteY1" fmla="*/ 3969 h 333829"/>
              <a:gd name="connsiteX2" fmla="*/ 875384 w 875384"/>
              <a:gd name="connsiteY2" fmla="*/ 333829 h 333829"/>
              <a:gd name="connsiteX3" fmla="*/ 154061 w 875384"/>
              <a:gd name="connsiteY3" fmla="*/ 333035 h 333829"/>
              <a:gd name="connsiteX4" fmla="*/ 0 w 875384"/>
              <a:gd name="connsiteY4" fmla="*/ 0 h 333829"/>
              <a:gd name="connsiteX0" fmla="*/ 0 w 2780651"/>
              <a:gd name="connsiteY0" fmla="*/ 0 h 330654"/>
              <a:gd name="connsiteX1" fmla="*/ 2573609 w 2780651"/>
              <a:gd name="connsiteY1" fmla="*/ 794 h 330654"/>
              <a:gd name="connsiteX2" fmla="*/ 2780651 w 2780651"/>
              <a:gd name="connsiteY2" fmla="*/ 330654 h 330654"/>
              <a:gd name="connsiteX3" fmla="*/ 2059328 w 2780651"/>
              <a:gd name="connsiteY3" fmla="*/ 329860 h 330654"/>
              <a:gd name="connsiteX4" fmla="*/ 0 w 2780651"/>
              <a:gd name="connsiteY4" fmla="*/ 0 h 330654"/>
              <a:gd name="connsiteX0" fmla="*/ 0 w 2780651"/>
              <a:gd name="connsiteY0" fmla="*/ 0 h 330654"/>
              <a:gd name="connsiteX1" fmla="*/ 697658 w 2780651"/>
              <a:gd name="connsiteY1" fmla="*/ 10319 h 330654"/>
              <a:gd name="connsiteX2" fmla="*/ 2780651 w 2780651"/>
              <a:gd name="connsiteY2" fmla="*/ 330654 h 330654"/>
              <a:gd name="connsiteX3" fmla="*/ 2059328 w 2780651"/>
              <a:gd name="connsiteY3" fmla="*/ 329860 h 330654"/>
              <a:gd name="connsiteX4" fmla="*/ 0 w 2780651"/>
              <a:gd name="connsiteY4" fmla="*/ 0 h 330654"/>
              <a:gd name="connsiteX0" fmla="*/ 0 w 2780651"/>
              <a:gd name="connsiteY0" fmla="*/ 2381 h 333035"/>
              <a:gd name="connsiteX1" fmla="*/ 1108023 w 2780651"/>
              <a:gd name="connsiteY1" fmla="*/ 0 h 333035"/>
              <a:gd name="connsiteX2" fmla="*/ 2780651 w 2780651"/>
              <a:gd name="connsiteY2" fmla="*/ 333035 h 333035"/>
              <a:gd name="connsiteX3" fmla="*/ 2059328 w 2780651"/>
              <a:gd name="connsiteY3" fmla="*/ 332241 h 333035"/>
              <a:gd name="connsiteX4" fmla="*/ 0 w 2780651"/>
              <a:gd name="connsiteY4" fmla="*/ 2381 h 333035"/>
              <a:gd name="connsiteX0" fmla="*/ 0 w 3161704"/>
              <a:gd name="connsiteY0" fmla="*/ 2381 h 332241"/>
              <a:gd name="connsiteX1" fmla="*/ 1108023 w 3161704"/>
              <a:gd name="connsiteY1" fmla="*/ 0 h 332241"/>
              <a:gd name="connsiteX2" fmla="*/ 3161704 w 3161704"/>
              <a:gd name="connsiteY2" fmla="*/ 326685 h 332241"/>
              <a:gd name="connsiteX3" fmla="*/ 2059328 w 3161704"/>
              <a:gd name="connsiteY3" fmla="*/ 332241 h 332241"/>
              <a:gd name="connsiteX4" fmla="*/ 0 w 3161704"/>
              <a:gd name="connsiteY4" fmla="*/ 2381 h 3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704" h="332241">
                <a:moveTo>
                  <a:pt x="0" y="2381"/>
                </a:moveTo>
                <a:lnTo>
                  <a:pt x="1108023" y="0"/>
                </a:lnTo>
                <a:lnTo>
                  <a:pt x="3161704" y="326685"/>
                </a:lnTo>
                <a:lnTo>
                  <a:pt x="2059328" y="332241"/>
                </a:lnTo>
                <a:lnTo>
                  <a:pt x="0" y="238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tlCol="0" anchor="ctr"/>
          <a:lstStyle/>
          <a:p>
            <a:endParaRPr lang="zh-TW" altLang="en-US" b="1" dirty="0"/>
          </a:p>
        </p:txBody>
      </p:sp>
      <p:sp>
        <p:nvSpPr>
          <p:cNvPr id="49" name="手繪多邊形 48"/>
          <p:cNvSpPr/>
          <p:nvPr/>
        </p:nvSpPr>
        <p:spPr>
          <a:xfrm flipH="1">
            <a:off x="2109961" y="1358463"/>
            <a:ext cx="1951796" cy="336210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1619"/>
              <a:gd name="connsiteY0" fmla="*/ 43229 h 379439"/>
              <a:gd name="connsiteX1" fmla="*/ 557212 w 891619"/>
              <a:gd name="connsiteY1" fmla="*/ 40848 h 379439"/>
              <a:gd name="connsiteX2" fmla="*/ 875165 w 891619"/>
              <a:gd name="connsiteY2" fmla="*/ 377058 h 379439"/>
              <a:gd name="connsiteX3" fmla="*/ 0 w 891619"/>
              <a:gd name="connsiteY3" fmla="*/ 379439 h 379439"/>
              <a:gd name="connsiteX4" fmla="*/ 4308 w 891619"/>
              <a:gd name="connsiteY4" fmla="*/ 43229 h 379439"/>
              <a:gd name="connsiteX0" fmla="*/ 4308 w 891619"/>
              <a:gd name="connsiteY0" fmla="*/ 27672 h 363882"/>
              <a:gd name="connsiteX1" fmla="*/ 557212 w 891619"/>
              <a:gd name="connsiteY1" fmla="*/ 25291 h 363882"/>
              <a:gd name="connsiteX2" fmla="*/ 875165 w 891619"/>
              <a:gd name="connsiteY2" fmla="*/ 361501 h 363882"/>
              <a:gd name="connsiteX3" fmla="*/ 0 w 891619"/>
              <a:gd name="connsiteY3" fmla="*/ 363882 h 363882"/>
              <a:gd name="connsiteX4" fmla="*/ 4308 w 891619"/>
              <a:gd name="connsiteY4" fmla="*/ 27672 h 363882"/>
              <a:gd name="connsiteX0" fmla="*/ 4308 w 875165"/>
              <a:gd name="connsiteY0" fmla="*/ 27672 h 363882"/>
              <a:gd name="connsiteX1" fmla="*/ 557212 w 875165"/>
              <a:gd name="connsiteY1" fmla="*/ 25291 h 363882"/>
              <a:gd name="connsiteX2" fmla="*/ 875165 w 875165"/>
              <a:gd name="connsiteY2" fmla="*/ 361501 h 363882"/>
              <a:gd name="connsiteX3" fmla="*/ 0 w 875165"/>
              <a:gd name="connsiteY3" fmla="*/ 363882 h 363882"/>
              <a:gd name="connsiteX4" fmla="*/ 4308 w 875165"/>
              <a:gd name="connsiteY4" fmla="*/ 27672 h 363882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0 w 875384"/>
              <a:gd name="connsiteY0" fmla="*/ 2381 h 338591"/>
              <a:gd name="connsiteX1" fmla="*/ 557431 w 875384"/>
              <a:gd name="connsiteY1" fmla="*/ 0 h 338591"/>
              <a:gd name="connsiteX2" fmla="*/ 875384 w 875384"/>
              <a:gd name="connsiteY2" fmla="*/ 336210 h 338591"/>
              <a:gd name="connsiteX3" fmla="*/ 219 w 875384"/>
              <a:gd name="connsiteY3" fmla="*/ 338591 h 338591"/>
              <a:gd name="connsiteX4" fmla="*/ 0 w 875384"/>
              <a:gd name="connsiteY4" fmla="*/ 2381 h 338591"/>
              <a:gd name="connsiteX0" fmla="*/ 0 w 875384"/>
              <a:gd name="connsiteY0" fmla="*/ 0 h 336210"/>
              <a:gd name="connsiteX1" fmla="*/ 555167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552904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668342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384" h="336210">
                <a:moveTo>
                  <a:pt x="0" y="0"/>
                </a:moveTo>
                <a:lnTo>
                  <a:pt x="668342" y="3969"/>
                </a:lnTo>
                <a:lnTo>
                  <a:pt x="875384" y="333829"/>
                </a:lnTo>
                <a:lnTo>
                  <a:pt x="219" y="3362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pPr algn="r"/>
            <a:r>
              <a:rPr lang="zh-TW" altLang="en-US" sz="1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第一個事件說明</a:t>
            </a:r>
            <a:endParaRPr lang="zh-TW" altLang="en-US" sz="1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2" name="手繪多邊形 51"/>
          <p:cNvSpPr/>
          <p:nvPr/>
        </p:nvSpPr>
        <p:spPr>
          <a:xfrm flipH="1">
            <a:off x="2109961" y="3042852"/>
            <a:ext cx="1951796" cy="336210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1619"/>
              <a:gd name="connsiteY0" fmla="*/ 43229 h 379439"/>
              <a:gd name="connsiteX1" fmla="*/ 557212 w 891619"/>
              <a:gd name="connsiteY1" fmla="*/ 40848 h 379439"/>
              <a:gd name="connsiteX2" fmla="*/ 875165 w 891619"/>
              <a:gd name="connsiteY2" fmla="*/ 377058 h 379439"/>
              <a:gd name="connsiteX3" fmla="*/ 0 w 891619"/>
              <a:gd name="connsiteY3" fmla="*/ 379439 h 379439"/>
              <a:gd name="connsiteX4" fmla="*/ 4308 w 891619"/>
              <a:gd name="connsiteY4" fmla="*/ 43229 h 379439"/>
              <a:gd name="connsiteX0" fmla="*/ 4308 w 891619"/>
              <a:gd name="connsiteY0" fmla="*/ 27672 h 363882"/>
              <a:gd name="connsiteX1" fmla="*/ 557212 w 891619"/>
              <a:gd name="connsiteY1" fmla="*/ 25291 h 363882"/>
              <a:gd name="connsiteX2" fmla="*/ 875165 w 891619"/>
              <a:gd name="connsiteY2" fmla="*/ 361501 h 363882"/>
              <a:gd name="connsiteX3" fmla="*/ 0 w 891619"/>
              <a:gd name="connsiteY3" fmla="*/ 363882 h 363882"/>
              <a:gd name="connsiteX4" fmla="*/ 4308 w 891619"/>
              <a:gd name="connsiteY4" fmla="*/ 27672 h 363882"/>
              <a:gd name="connsiteX0" fmla="*/ 4308 w 875165"/>
              <a:gd name="connsiteY0" fmla="*/ 27672 h 363882"/>
              <a:gd name="connsiteX1" fmla="*/ 557212 w 875165"/>
              <a:gd name="connsiteY1" fmla="*/ 25291 h 363882"/>
              <a:gd name="connsiteX2" fmla="*/ 875165 w 875165"/>
              <a:gd name="connsiteY2" fmla="*/ 361501 h 363882"/>
              <a:gd name="connsiteX3" fmla="*/ 0 w 875165"/>
              <a:gd name="connsiteY3" fmla="*/ 363882 h 363882"/>
              <a:gd name="connsiteX4" fmla="*/ 4308 w 875165"/>
              <a:gd name="connsiteY4" fmla="*/ 27672 h 363882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0 w 875384"/>
              <a:gd name="connsiteY0" fmla="*/ 2381 h 338591"/>
              <a:gd name="connsiteX1" fmla="*/ 557431 w 875384"/>
              <a:gd name="connsiteY1" fmla="*/ 0 h 338591"/>
              <a:gd name="connsiteX2" fmla="*/ 875384 w 875384"/>
              <a:gd name="connsiteY2" fmla="*/ 336210 h 338591"/>
              <a:gd name="connsiteX3" fmla="*/ 219 w 875384"/>
              <a:gd name="connsiteY3" fmla="*/ 338591 h 338591"/>
              <a:gd name="connsiteX4" fmla="*/ 0 w 875384"/>
              <a:gd name="connsiteY4" fmla="*/ 2381 h 338591"/>
              <a:gd name="connsiteX0" fmla="*/ 0 w 875384"/>
              <a:gd name="connsiteY0" fmla="*/ 0 h 336210"/>
              <a:gd name="connsiteX1" fmla="*/ 555167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552904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668342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384" h="336210">
                <a:moveTo>
                  <a:pt x="0" y="0"/>
                </a:moveTo>
                <a:lnTo>
                  <a:pt x="668342" y="3969"/>
                </a:lnTo>
                <a:lnTo>
                  <a:pt x="875384" y="333829"/>
                </a:lnTo>
                <a:lnTo>
                  <a:pt x="219" y="3362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pPr algn="r"/>
            <a:r>
              <a:rPr lang="zh-TW" altLang="en-US" sz="1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</a:t>
            </a:r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二</a:t>
            </a:r>
            <a:r>
              <a:rPr lang="zh-TW" altLang="en-US" sz="1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個事件說明</a:t>
            </a:r>
            <a:endParaRPr lang="zh-TW" altLang="en-US" sz="1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640116" y="5176779"/>
            <a:ext cx="740228" cy="870928"/>
          </a:xfrm>
          <a:prstGeom prst="roundRect">
            <a:avLst>
              <a:gd name="adj" fmla="val 10233"/>
            </a:avLst>
          </a:prstGeom>
          <a:solidFill>
            <a:schemeClr val="accent1">
              <a:lumMod val="20000"/>
              <a:lumOff val="80000"/>
              <a:alpha val="89804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910500" y="5242134"/>
            <a:ext cx="199461" cy="1994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1910500" y="5742093"/>
            <a:ext cx="199461" cy="199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2380346" y="5383651"/>
            <a:ext cx="2178954" cy="457185"/>
            <a:chOff x="2380346" y="3543691"/>
            <a:chExt cx="2178954" cy="457185"/>
          </a:xfrm>
          <a:solidFill>
            <a:schemeClr val="accent1">
              <a:lumMod val="75000"/>
            </a:schemeClr>
          </a:solidFill>
        </p:grpSpPr>
        <p:sp>
          <p:nvSpPr>
            <p:cNvPr id="55" name="矩形 54"/>
            <p:cNvSpPr/>
            <p:nvPr/>
          </p:nvSpPr>
          <p:spPr>
            <a:xfrm>
              <a:off x="2723977" y="3543691"/>
              <a:ext cx="1835323" cy="4571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這是第二個區間事件</a:t>
              </a:r>
              <a:endPara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>
              <a:off x="2323570" y="3600467"/>
              <a:ext cx="457184" cy="3436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手繪多邊形 56"/>
          <p:cNvSpPr/>
          <p:nvPr/>
        </p:nvSpPr>
        <p:spPr>
          <a:xfrm flipH="1">
            <a:off x="2109961" y="5024413"/>
            <a:ext cx="1951796" cy="336210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1619"/>
              <a:gd name="connsiteY0" fmla="*/ 43229 h 379439"/>
              <a:gd name="connsiteX1" fmla="*/ 557212 w 891619"/>
              <a:gd name="connsiteY1" fmla="*/ 40848 h 379439"/>
              <a:gd name="connsiteX2" fmla="*/ 875165 w 891619"/>
              <a:gd name="connsiteY2" fmla="*/ 377058 h 379439"/>
              <a:gd name="connsiteX3" fmla="*/ 0 w 891619"/>
              <a:gd name="connsiteY3" fmla="*/ 379439 h 379439"/>
              <a:gd name="connsiteX4" fmla="*/ 4308 w 891619"/>
              <a:gd name="connsiteY4" fmla="*/ 43229 h 379439"/>
              <a:gd name="connsiteX0" fmla="*/ 4308 w 891619"/>
              <a:gd name="connsiteY0" fmla="*/ 27672 h 363882"/>
              <a:gd name="connsiteX1" fmla="*/ 557212 w 891619"/>
              <a:gd name="connsiteY1" fmla="*/ 25291 h 363882"/>
              <a:gd name="connsiteX2" fmla="*/ 875165 w 891619"/>
              <a:gd name="connsiteY2" fmla="*/ 361501 h 363882"/>
              <a:gd name="connsiteX3" fmla="*/ 0 w 891619"/>
              <a:gd name="connsiteY3" fmla="*/ 363882 h 363882"/>
              <a:gd name="connsiteX4" fmla="*/ 4308 w 891619"/>
              <a:gd name="connsiteY4" fmla="*/ 27672 h 363882"/>
              <a:gd name="connsiteX0" fmla="*/ 4308 w 875165"/>
              <a:gd name="connsiteY0" fmla="*/ 27672 h 363882"/>
              <a:gd name="connsiteX1" fmla="*/ 557212 w 875165"/>
              <a:gd name="connsiteY1" fmla="*/ 25291 h 363882"/>
              <a:gd name="connsiteX2" fmla="*/ 875165 w 875165"/>
              <a:gd name="connsiteY2" fmla="*/ 361501 h 363882"/>
              <a:gd name="connsiteX3" fmla="*/ 0 w 875165"/>
              <a:gd name="connsiteY3" fmla="*/ 363882 h 363882"/>
              <a:gd name="connsiteX4" fmla="*/ 4308 w 875165"/>
              <a:gd name="connsiteY4" fmla="*/ 27672 h 363882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0 w 875384"/>
              <a:gd name="connsiteY0" fmla="*/ 2381 h 338591"/>
              <a:gd name="connsiteX1" fmla="*/ 557431 w 875384"/>
              <a:gd name="connsiteY1" fmla="*/ 0 h 338591"/>
              <a:gd name="connsiteX2" fmla="*/ 875384 w 875384"/>
              <a:gd name="connsiteY2" fmla="*/ 336210 h 338591"/>
              <a:gd name="connsiteX3" fmla="*/ 219 w 875384"/>
              <a:gd name="connsiteY3" fmla="*/ 338591 h 338591"/>
              <a:gd name="connsiteX4" fmla="*/ 0 w 875384"/>
              <a:gd name="connsiteY4" fmla="*/ 2381 h 338591"/>
              <a:gd name="connsiteX0" fmla="*/ 0 w 875384"/>
              <a:gd name="connsiteY0" fmla="*/ 0 h 336210"/>
              <a:gd name="connsiteX1" fmla="*/ 555167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552904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668342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384" h="336210">
                <a:moveTo>
                  <a:pt x="0" y="0"/>
                </a:moveTo>
                <a:lnTo>
                  <a:pt x="668342" y="3969"/>
                </a:lnTo>
                <a:lnTo>
                  <a:pt x="875384" y="333829"/>
                </a:lnTo>
                <a:lnTo>
                  <a:pt x="219" y="3362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pPr algn="r"/>
            <a:r>
              <a:rPr lang="zh-TW" altLang="en-US" sz="1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</a:t>
            </a:r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三</a:t>
            </a:r>
            <a:r>
              <a:rPr lang="zh-TW" altLang="en-US" sz="1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個事件說明</a:t>
            </a:r>
            <a:endParaRPr lang="zh-TW" altLang="en-US" sz="1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8" name="手繪多邊形 57"/>
          <p:cNvSpPr/>
          <p:nvPr/>
        </p:nvSpPr>
        <p:spPr>
          <a:xfrm flipH="1">
            <a:off x="2109961" y="5506950"/>
            <a:ext cx="1951796" cy="336210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1619"/>
              <a:gd name="connsiteY0" fmla="*/ 43229 h 379439"/>
              <a:gd name="connsiteX1" fmla="*/ 557212 w 891619"/>
              <a:gd name="connsiteY1" fmla="*/ 40848 h 379439"/>
              <a:gd name="connsiteX2" fmla="*/ 875165 w 891619"/>
              <a:gd name="connsiteY2" fmla="*/ 377058 h 379439"/>
              <a:gd name="connsiteX3" fmla="*/ 0 w 891619"/>
              <a:gd name="connsiteY3" fmla="*/ 379439 h 379439"/>
              <a:gd name="connsiteX4" fmla="*/ 4308 w 891619"/>
              <a:gd name="connsiteY4" fmla="*/ 43229 h 379439"/>
              <a:gd name="connsiteX0" fmla="*/ 4308 w 891619"/>
              <a:gd name="connsiteY0" fmla="*/ 27672 h 363882"/>
              <a:gd name="connsiteX1" fmla="*/ 557212 w 891619"/>
              <a:gd name="connsiteY1" fmla="*/ 25291 h 363882"/>
              <a:gd name="connsiteX2" fmla="*/ 875165 w 891619"/>
              <a:gd name="connsiteY2" fmla="*/ 361501 h 363882"/>
              <a:gd name="connsiteX3" fmla="*/ 0 w 891619"/>
              <a:gd name="connsiteY3" fmla="*/ 363882 h 363882"/>
              <a:gd name="connsiteX4" fmla="*/ 4308 w 891619"/>
              <a:gd name="connsiteY4" fmla="*/ 27672 h 363882"/>
              <a:gd name="connsiteX0" fmla="*/ 4308 w 875165"/>
              <a:gd name="connsiteY0" fmla="*/ 27672 h 363882"/>
              <a:gd name="connsiteX1" fmla="*/ 557212 w 875165"/>
              <a:gd name="connsiteY1" fmla="*/ 25291 h 363882"/>
              <a:gd name="connsiteX2" fmla="*/ 875165 w 875165"/>
              <a:gd name="connsiteY2" fmla="*/ 361501 h 363882"/>
              <a:gd name="connsiteX3" fmla="*/ 0 w 875165"/>
              <a:gd name="connsiteY3" fmla="*/ 363882 h 363882"/>
              <a:gd name="connsiteX4" fmla="*/ 4308 w 875165"/>
              <a:gd name="connsiteY4" fmla="*/ 27672 h 363882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0 w 875384"/>
              <a:gd name="connsiteY0" fmla="*/ 2381 h 338591"/>
              <a:gd name="connsiteX1" fmla="*/ 557431 w 875384"/>
              <a:gd name="connsiteY1" fmla="*/ 0 h 338591"/>
              <a:gd name="connsiteX2" fmla="*/ 875384 w 875384"/>
              <a:gd name="connsiteY2" fmla="*/ 336210 h 338591"/>
              <a:gd name="connsiteX3" fmla="*/ 219 w 875384"/>
              <a:gd name="connsiteY3" fmla="*/ 338591 h 338591"/>
              <a:gd name="connsiteX4" fmla="*/ 0 w 875384"/>
              <a:gd name="connsiteY4" fmla="*/ 2381 h 338591"/>
              <a:gd name="connsiteX0" fmla="*/ 0 w 875384"/>
              <a:gd name="connsiteY0" fmla="*/ 0 h 336210"/>
              <a:gd name="connsiteX1" fmla="*/ 555167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552904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668342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384" h="336210">
                <a:moveTo>
                  <a:pt x="0" y="0"/>
                </a:moveTo>
                <a:lnTo>
                  <a:pt x="668342" y="3969"/>
                </a:lnTo>
                <a:lnTo>
                  <a:pt x="875384" y="333829"/>
                </a:lnTo>
                <a:lnTo>
                  <a:pt x="219" y="3362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pPr algn="r"/>
            <a:r>
              <a:rPr lang="zh-TW" altLang="en-US" sz="1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第四個事件說明</a:t>
            </a:r>
            <a:endParaRPr lang="zh-TW" altLang="en-US" sz="1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5046661" y="2390922"/>
            <a:ext cx="740228" cy="1390784"/>
          </a:xfrm>
          <a:prstGeom prst="roundRect">
            <a:avLst>
              <a:gd name="adj" fmla="val 10233"/>
            </a:avLst>
          </a:prstGeom>
          <a:solidFill>
            <a:schemeClr val="accent6">
              <a:lumMod val="20000"/>
              <a:lumOff val="80000"/>
              <a:alpha val="89804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317045" y="1508689"/>
            <a:ext cx="199461" cy="1994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5317045" y="5081833"/>
            <a:ext cx="199461" cy="1994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5046661" y="928914"/>
            <a:ext cx="740228" cy="943123"/>
          </a:xfrm>
          <a:prstGeom prst="roundRect">
            <a:avLst>
              <a:gd name="adj" fmla="val 10233"/>
            </a:avLst>
          </a:prstGeom>
          <a:solidFill>
            <a:schemeClr val="accent6">
              <a:lumMod val="20000"/>
              <a:lumOff val="80000"/>
              <a:alpha val="89804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7321549" y="2001029"/>
            <a:ext cx="740228" cy="3220762"/>
          </a:xfrm>
          <a:prstGeom prst="roundRect">
            <a:avLst>
              <a:gd name="adj" fmla="val 10233"/>
            </a:avLst>
          </a:prstGeom>
          <a:solidFill>
            <a:schemeClr val="bg2">
              <a:lumMod val="90000"/>
              <a:alpha val="89804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591933" y="3252552"/>
            <a:ext cx="199461" cy="19946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7591933" y="6047707"/>
            <a:ext cx="199461" cy="19946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7" name="手繪多邊形 76"/>
          <p:cNvSpPr/>
          <p:nvPr/>
        </p:nvSpPr>
        <p:spPr>
          <a:xfrm>
            <a:off x="9522844" y="4474725"/>
            <a:ext cx="740228" cy="1910664"/>
          </a:xfrm>
          <a:custGeom>
            <a:avLst/>
            <a:gdLst>
              <a:gd name="connsiteX0" fmla="*/ 75748 w 740228"/>
              <a:gd name="connsiteY0" fmla="*/ 0 h 1910664"/>
              <a:gd name="connsiteX1" fmla="*/ 664480 w 740228"/>
              <a:gd name="connsiteY1" fmla="*/ 0 h 1910664"/>
              <a:gd name="connsiteX2" fmla="*/ 740228 w 740228"/>
              <a:gd name="connsiteY2" fmla="*/ 75748 h 1910664"/>
              <a:gd name="connsiteX3" fmla="*/ 740228 w 740228"/>
              <a:gd name="connsiteY3" fmla="*/ 1910664 h 1910664"/>
              <a:gd name="connsiteX4" fmla="*/ 0 w 740228"/>
              <a:gd name="connsiteY4" fmla="*/ 1910664 h 1910664"/>
              <a:gd name="connsiteX5" fmla="*/ 0 w 740228"/>
              <a:gd name="connsiteY5" fmla="*/ 75748 h 1910664"/>
              <a:gd name="connsiteX6" fmla="*/ 75748 w 740228"/>
              <a:gd name="connsiteY6" fmla="*/ 0 h 19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228" h="1910664">
                <a:moveTo>
                  <a:pt x="75748" y="0"/>
                </a:moveTo>
                <a:lnTo>
                  <a:pt x="664480" y="0"/>
                </a:lnTo>
                <a:cubicBezTo>
                  <a:pt x="706314" y="0"/>
                  <a:pt x="740228" y="33914"/>
                  <a:pt x="740228" y="75748"/>
                </a:cubicBezTo>
                <a:lnTo>
                  <a:pt x="740228" y="1910664"/>
                </a:lnTo>
                <a:lnTo>
                  <a:pt x="0" y="1910664"/>
                </a:lnTo>
                <a:lnTo>
                  <a:pt x="0" y="75748"/>
                </a:lnTo>
                <a:cubicBezTo>
                  <a:pt x="0" y="33914"/>
                  <a:pt x="33914" y="0"/>
                  <a:pt x="75748" y="0"/>
                </a:cubicBezTo>
                <a:close/>
              </a:path>
            </a:pathLst>
          </a:custGeom>
          <a:solidFill>
            <a:schemeClr val="bg1">
              <a:lumMod val="95000"/>
              <a:alpha val="89804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9793228" y="2263776"/>
            <a:ext cx="199461" cy="1994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9793228" y="5742093"/>
            <a:ext cx="199461" cy="1994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9" name="手繪多邊形 78"/>
          <p:cNvSpPr/>
          <p:nvPr/>
        </p:nvSpPr>
        <p:spPr>
          <a:xfrm>
            <a:off x="9522844" y="357393"/>
            <a:ext cx="740228" cy="1385656"/>
          </a:xfrm>
          <a:custGeom>
            <a:avLst/>
            <a:gdLst>
              <a:gd name="connsiteX0" fmla="*/ 0 w 740228"/>
              <a:gd name="connsiteY0" fmla="*/ 0 h 1385656"/>
              <a:gd name="connsiteX1" fmla="*/ 740228 w 740228"/>
              <a:gd name="connsiteY1" fmla="*/ 0 h 1385656"/>
              <a:gd name="connsiteX2" fmla="*/ 740228 w 740228"/>
              <a:gd name="connsiteY2" fmla="*/ 1309908 h 1385656"/>
              <a:gd name="connsiteX3" fmla="*/ 664480 w 740228"/>
              <a:gd name="connsiteY3" fmla="*/ 1385656 h 1385656"/>
              <a:gd name="connsiteX4" fmla="*/ 75748 w 740228"/>
              <a:gd name="connsiteY4" fmla="*/ 1385656 h 1385656"/>
              <a:gd name="connsiteX5" fmla="*/ 0 w 740228"/>
              <a:gd name="connsiteY5" fmla="*/ 1309908 h 138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228" h="1385656">
                <a:moveTo>
                  <a:pt x="0" y="0"/>
                </a:moveTo>
                <a:lnTo>
                  <a:pt x="740228" y="0"/>
                </a:lnTo>
                <a:lnTo>
                  <a:pt x="740228" y="1309908"/>
                </a:lnTo>
                <a:cubicBezTo>
                  <a:pt x="740228" y="1351742"/>
                  <a:pt x="706314" y="1385656"/>
                  <a:pt x="664480" y="1385656"/>
                </a:cubicBezTo>
                <a:lnTo>
                  <a:pt x="75748" y="1385656"/>
                </a:lnTo>
                <a:cubicBezTo>
                  <a:pt x="33914" y="1385656"/>
                  <a:pt x="0" y="1351742"/>
                  <a:pt x="0" y="1309908"/>
                </a:cubicBezTo>
                <a:close/>
              </a:path>
            </a:pathLst>
          </a:custGeom>
          <a:solidFill>
            <a:schemeClr val="bg1">
              <a:lumMod val="95000"/>
              <a:alpha val="89804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317045" y="4341529"/>
            <a:ext cx="199461" cy="1994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5317045" y="4617464"/>
            <a:ext cx="199461" cy="1994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9793228" y="2537506"/>
            <a:ext cx="199461" cy="1994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9793228" y="2725094"/>
            <a:ext cx="199461" cy="1994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9793228" y="3739769"/>
            <a:ext cx="199461" cy="1994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799771" y="-49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基本事件在第一欄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032597" y="-4974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其他事件依序往後畫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一個類別佔用一欄</a:t>
            </a:r>
            <a:endParaRPr lang="zh-TW" altLang="en-US" dirty="0"/>
          </a:p>
        </p:txBody>
      </p:sp>
      <p:sp>
        <p:nvSpPr>
          <p:cNvPr id="82" name="手繪多邊形 81"/>
          <p:cNvSpPr/>
          <p:nvPr/>
        </p:nvSpPr>
        <p:spPr>
          <a:xfrm flipH="1">
            <a:off x="7791394" y="3028419"/>
            <a:ext cx="1460628" cy="336210"/>
          </a:xfrm>
          <a:custGeom>
            <a:avLst/>
            <a:gdLst>
              <a:gd name="connsiteX0" fmla="*/ 0 w 870857"/>
              <a:gd name="connsiteY0" fmla="*/ 0 h 333829"/>
              <a:gd name="connsiteX1" fmla="*/ 638629 w 870857"/>
              <a:gd name="connsiteY1" fmla="*/ 0 h 333829"/>
              <a:gd name="connsiteX2" fmla="*/ 870857 w 870857"/>
              <a:gd name="connsiteY2" fmla="*/ 333829 h 333829"/>
              <a:gd name="connsiteX3" fmla="*/ 29029 w 870857"/>
              <a:gd name="connsiteY3" fmla="*/ 333829 h 333829"/>
              <a:gd name="connsiteX4" fmla="*/ 0 w 870857"/>
              <a:gd name="connsiteY4" fmla="*/ 0 h 333829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0 h 336210"/>
              <a:gd name="connsiteX1" fmla="*/ 642937 w 875165"/>
              <a:gd name="connsiteY1" fmla="*/ 0 h 336210"/>
              <a:gd name="connsiteX2" fmla="*/ 875165 w 875165"/>
              <a:gd name="connsiteY2" fmla="*/ 333829 h 336210"/>
              <a:gd name="connsiteX3" fmla="*/ 0 w 875165"/>
              <a:gd name="connsiteY3" fmla="*/ 336210 h 336210"/>
              <a:gd name="connsiteX4" fmla="*/ 4308 w 875165"/>
              <a:gd name="connsiteY4" fmla="*/ 0 h 336210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4410"/>
              <a:gd name="connsiteY0" fmla="*/ 43229 h 379439"/>
              <a:gd name="connsiteX1" fmla="*/ 557212 w 894410"/>
              <a:gd name="connsiteY1" fmla="*/ 40848 h 379439"/>
              <a:gd name="connsiteX2" fmla="*/ 875165 w 894410"/>
              <a:gd name="connsiteY2" fmla="*/ 377058 h 379439"/>
              <a:gd name="connsiteX3" fmla="*/ 0 w 894410"/>
              <a:gd name="connsiteY3" fmla="*/ 379439 h 379439"/>
              <a:gd name="connsiteX4" fmla="*/ 4308 w 894410"/>
              <a:gd name="connsiteY4" fmla="*/ 43229 h 379439"/>
              <a:gd name="connsiteX0" fmla="*/ 4308 w 891619"/>
              <a:gd name="connsiteY0" fmla="*/ 43229 h 379439"/>
              <a:gd name="connsiteX1" fmla="*/ 557212 w 891619"/>
              <a:gd name="connsiteY1" fmla="*/ 40848 h 379439"/>
              <a:gd name="connsiteX2" fmla="*/ 875165 w 891619"/>
              <a:gd name="connsiteY2" fmla="*/ 377058 h 379439"/>
              <a:gd name="connsiteX3" fmla="*/ 0 w 891619"/>
              <a:gd name="connsiteY3" fmla="*/ 379439 h 379439"/>
              <a:gd name="connsiteX4" fmla="*/ 4308 w 891619"/>
              <a:gd name="connsiteY4" fmla="*/ 43229 h 379439"/>
              <a:gd name="connsiteX0" fmla="*/ 4308 w 891619"/>
              <a:gd name="connsiteY0" fmla="*/ 27672 h 363882"/>
              <a:gd name="connsiteX1" fmla="*/ 557212 w 891619"/>
              <a:gd name="connsiteY1" fmla="*/ 25291 h 363882"/>
              <a:gd name="connsiteX2" fmla="*/ 875165 w 891619"/>
              <a:gd name="connsiteY2" fmla="*/ 361501 h 363882"/>
              <a:gd name="connsiteX3" fmla="*/ 0 w 891619"/>
              <a:gd name="connsiteY3" fmla="*/ 363882 h 363882"/>
              <a:gd name="connsiteX4" fmla="*/ 4308 w 891619"/>
              <a:gd name="connsiteY4" fmla="*/ 27672 h 363882"/>
              <a:gd name="connsiteX0" fmla="*/ 4308 w 875165"/>
              <a:gd name="connsiteY0" fmla="*/ 27672 h 363882"/>
              <a:gd name="connsiteX1" fmla="*/ 557212 w 875165"/>
              <a:gd name="connsiteY1" fmla="*/ 25291 h 363882"/>
              <a:gd name="connsiteX2" fmla="*/ 875165 w 875165"/>
              <a:gd name="connsiteY2" fmla="*/ 361501 h 363882"/>
              <a:gd name="connsiteX3" fmla="*/ 0 w 875165"/>
              <a:gd name="connsiteY3" fmla="*/ 363882 h 363882"/>
              <a:gd name="connsiteX4" fmla="*/ 4308 w 875165"/>
              <a:gd name="connsiteY4" fmla="*/ 27672 h 363882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4308 w 875165"/>
              <a:gd name="connsiteY0" fmla="*/ 2381 h 338591"/>
              <a:gd name="connsiteX1" fmla="*/ 557212 w 875165"/>
              <a:gd name="connsiteY1" fmla="*/ 0 h 338591"/>
              <a:gd name="connsiteX2" fmla="*/ 875165 w 875165"/>
              <a:gd name="connsiteY2" fmla="*/ 336210 h 338591"/>
              <a:gd name="connsiteX3" fmla="*/ 0 w 875165"/>
              <a:gd name="connsiteY3" fmla="*/ 338591 h 338591"/>
              <a:gd name="connsiteX4" fmla="*/ 4308 w 875165"/>
              <a:gd name="connsiteY4" fmla="*/ 2381 h 338591"/>
              <a:gd name="connsiteX0" fmla="*/ 0 w 875384"/>
              <a:gd name="connsiteY0" fmla="*/ 2381 h 338591"/>
              <a:gd name="connsiteX1" fmla="*/ 557431 w 875384"/>
              <a:gd name="connsiteY1" fmla="*/ 0 h 338591"/>
              <a:gd name="connsiteX2" fmla="*/ 875384 w 875384"/>
              <a:gd name="connsiteY2" fmla="*/ 336210 h 338591"/>
              <a:gd name="connsiteX3" fmla="*/ 219 w 875384"/>
              <a:gd name="connsiteY3" fmla="*/ 338591 h 338591"/>
              <a:gd name="connsiteX4" fmla="*/ 0 w 875384"/>
              <a:gd name="connsiteY4" fmla="*/ 2381 h 338591"/>
              <a:gd name="connsiteX0" fmla="*/ 0 w 875384"/>
              <a:gd name="connsiteY0" fmla="*/ 0 h 336210"/>
              <a:gd name="connsiteX1" fmla="*/ 555167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552904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  <a:gd name="connsiteX0" fmla="*/ 0 w 875384"/>
              <a:gd name="connsiteY0" fmla="*/ 0 h 336210"/>
              <a:gd name="connsiteX1" fmla="*/ 668342 w 875384"/>
              <a:gd name="connsiteY1" fmla="*/ 3969 h 336210"/>
              <a:gd name="connsiteX2" fmla="*/ 875384 w 875384"/>
              <a:gd name="connsiteY2" fmla="*/ 333829 h 336210"/>
              <a:gd name="connsiteX3" fmla="*/ 219 w 875384"/>
              <a:gd name="connsiteY3" fmla="*/ 336210 h 336210"/>
              <a:gd name="connsiteX4" fmla="*/ 0 w 875384"/>
              <a:gd name="connsiteY4" fmla="*/ 0 h 3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384" h="336210">
                <a:moveTo>
                  <a:pt x="0" y="0"/>
                </a:moveTo>
                <a:lnTo>
                  <a:pt x="668342" y="3969"/>
                </a:lnTo>
                <a:lnTo>
                  <a:pt x="875384" y="333829"/>
                </a:lnTo>
                <a:lnTo>
                  <a:pt x="219" y="33621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</a:rPr>
              <a:t>事件</a:t>
            </a:r>
            <a:r>
              <a:rPr lang="zh-TW" altLang="en-US" dirty="0">
                <a:solidFill>
                  <a:schemeClr val="bg1"/>
                </a:solidFill>
              </a:rPr>
              <a:t>說明</a:t>
            </a:r>
          </a:p>
        </p:txBody>
      </p:sp>
      <p:grpSp>
        <p:nvGrpSpPr>
          <p:cNvPr id="83" name="群組 82"/>
          <p:cNvGrpSpPr/>
          <p:nvPr/>
        </p:nvGrpSpPr>
        <p:grpSpPr>
          <a:xfrm>
            <a:off x="8052454" y="3382818"/>
            <a:ext cx="1988454" cy="457185"/>
            <a:chOff x="2380346" y="3543691"/>
            <a:chExt cx="1988454" cy="457185"/>
          </a:xfrm>
          <a:solidFill>
            <a:schemeClr val="accent4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2723977" y="3543691"/>
              <a:ext cx="1644823" cy="457185"/>
            </a:xfrm>
            <a:prstGeom prst="rect">
              <a:avLst/>
            </a:prstGeom>
            <a:solidFill>
              <a:schemeClr val="bg2">
                <a:lumMod val="90000"/>
                <a:alpha val="89804"/>
              </a:schemeClr>
            </a:solidFill>
            <a:ln w="2857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dk1"/>
                  </a:solidFill>
                </a:rPr>
                <a:t>一個</a:t>
              </a:r>
              <a:r>
                <a:rPr lang="zh-TW" altLang="en-US" dirty="0">
                  <a:solidFill>
                    <a:schemeClr val="dk1"/>
                  </a:solidFill>
                </a:rPr>
                <a:t>區間事件</a:t>
              </a:r>
            </a:p>
          </p:txBody>
        </p:sp>
        <p:sp>
          <p:nvSpPr>
            <p:cNvPr id="85" name="等腰三角形 84"/>
            <p:cNvSpPr/>
            <p:nvPr/>
          </p:nvSpPr>
          <p:spPr>
            <a:xfrm rot="16200000">
              <a:off x="2323570" y="3600467"/>
              <a:ext cx="457184" cy="343632"/>
            </a:xfrm>
            <a:prstGeom prst="triangle">
              <a:avLst/>
            </a:prstGeom>
            <a:solidFill>
              <a:schemeClr val="bg2">
                <a:lumMod val="90000"/>
                <a:alpha val="89804"/>
              </a:schemeClr>
            </a:solidFill>
            <a:ln w="2857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10264049" y="477686"/>
            <a:ext cx="1681206" cy="457185"/>
            <a:chOff x="2380346" y="3543691"/>
            <a:chExt cx="1681206" cy="457185"/>
          </a:xfrm>
          <a:solidFill>
            <a:schemeClr val="accent4">
              <a:lumMod val="75000"/>
            </a:schemeClr>
          </a:solidFill>
        </p:grpSpPr>
        <p:sp>
          <p:nvSpPr>
            <p:cNvPr id="87" name="矩形 86"/>
            <p:cNvSpPr/>
            <p:nvPr/>
          </p:nvSpPr>
          <p:spPr>
            <a:xfrm>
              <a:off x="2723978" y="3543691"/>
              <a:ext cx="1337574" cy="457185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 w="2857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區間</a:t>
              </a:r>
              <a:r>
                <a:rPr lang="zh-TW" altLang="en-US" dirty="0"/>
                <a:t>事件</a:t>
              </a:r>
            </a:p>
          </p:txBody>
        </p:sp>
        <p:sp>
          <p:nvSpPr>
            <p:cNvPr id="88" name="等腰三角形 87"/>
            <p:cNvSpPr/>
            <p:nvPr/>
          </p:nvSpPr>
          <p:spPr>
            <a:xfrm rot="16200000">
              <a:off x="2323570" y="3600467"/>
              <a:ext cx="457184" cy="343632"/>
            </a:xfrm>
            <a:prstGeom prst="triangle">
              <a:avLst/>
            </a:prstGeom>
            <a:solidFill>
              <a:schemeClr val="bg1">
                <a:lumMod val="95000"/>
                <a:alpha val="89804"/>
              </a:schemeClr>
            </a:solidFill>
            <a:ln w="2857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043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878287" y="30719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25326" y="1103085"/>
            <a:ext cx="7895772" cy="14659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2125326" y="1103085"/>
            <a:ext cx="675931" cy="146594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弧 11"/>
          <p:cNvSpPr/>
          <p:nvPr/>
        </p:nvSpPr>
        <p:spPr>
          <a:xfrm rot="16200000">
            <a:off x="5877270" y="-1108335"/>
            <a:ext cx="391885" cy="789577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 flipH="1">
            <a:off x="10108187" y="1103086"/>
            <a:ext cx="391885" cy="146594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587161" y="16513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6" name="左大括弧 15"/>
          <p:cNvSpPr/>
          <p:nvPr/>
        </p:nvSpPr>
        <p:spPr>
          <a:xfrm rot="16200000" flipH="1">
            <a:off x="2267349" y="494597"/>
            <a:ext cx="391885" cy="67593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299624" y="2672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2042663" y="2454533"/>
            <a:ext cx="180000" cy="180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703920" y="1013085"/>
            <a:ext cx="180000" cy="180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536958" y="1389551"/>
            <a:ext cx="180000" cy="180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192133" y="1014086"/>
            <a:ext cx="180000" cy="180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弧形 31"/>
          <p:cNvSpPr/>
          <p:nvPr/>
        </p:nvSpPr>
        <p:spPr>
          <a:xfrm flipH="1">
            <a:off x="2547932" y="1122136"/>
            <a:ext cx="1269623" cy="1430566"/>
          </a:xfrm>
          <a:prstGeom prst="arc">
            <a:avLst>
              <a:gd name="adj1" fmla="val 15673817"/>
              <a:gd name="adj2" fmla="val 19750475"/>
            </a:avLst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667324" y="233446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37368" y="142136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801257" y="6478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252559" y="6478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626958" y="3669136"/>
                <a:ext cx="4419287" cy="612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⇒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0&lt;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58" y="3669136"/>
                <a:ext cx="4419287" cy="612412"/>
              </a:xfrm>
              <a:prstGeom prst="rect">
                <a:avLst/>
              </a:prstGeom>
              <a:blipFill rotWithShape="0">
                <a:blip r:embed="rId2"/>
                <a:stretch>
                  <a:fillRect l="-1379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弧 39"/>
          <p:cNvSpPr/>
          <p:nvPr/>
        </p:nvSpPr>
        <p:spPr>
          <a:xfrm>
            <a:off x="2416845" y="3669137"/>
            <a:ext cx="131087" cy="6742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913725" y="3539720"/>
                <a:ext cx="3915418" cy="3024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,0&lt;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TW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TW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TW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TW" alt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b="0" i="1" dirty="0" smtClean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TW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TW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∵0&lt;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US" altLang="zh-TW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25" y="3539720"/>
                <a:ext cx="3915418" cy="3024546"/>
              </a:xfrm>
              <a:prstGeom prst="rect">
                <a:avLst/>
              </a:prstGeom>
              <a:blipFill rotWithShape="0">
                <a:blip r:embed="rId3"/>
                <a:stretch>
                  <a:fillRect l="-2025" t="-202" b="-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43330" y="3619934"/>
                <a:ext cx="1779333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D: Shrink</a:t>
                </a: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 smtClean="0"/>
                  <a:t>: fillet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30" y="3619934"/>
                <a:ext cx="1779333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3082" b="-39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36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90</Words>
  <Application>Microsoft Office PowerPoint</Application>
  <PresentationFormat>寬螢幕</PresentationFormat>
  <Paragraphs>45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 Light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家用</dc:creator>
  <cp:lastModifiedBy>家用</cp:lastModifiedBy>
  <cp:revision>16</cp:revision>
  <dcterms:created xsi:type="dcterms:W3CDTF">2021-03-13T01:15:25Z</dcterms:created>
  <dcterms:modified xsi:type="dcterms:W3CDTF">2021-03-14T06:58:52Z</dcterms:modified>
</cp:coreProperties>
</file>