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19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59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02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5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2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26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4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32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2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D5DA-B856-430B-AFFF-82A3C1B56D6E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07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25" y="1422399"/>
            <a:ext cx="7257143" cy="45429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5400000">
            <a:off x="162156" y="1492468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5400000">
            <a:off x="1139617" y="1492468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5400000">
            <a:off x="2117077" y="1492468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5400000">
            <a:off x="641129" y="2377842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5400000">
            <a:off x="1618590" y="2377842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5400000">
            <a:off x="2596050" y="2377842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5400000">
            <a:off x="162156" y="3255951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5400000">
            <a:off x="1139617" y="3255951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5400000">
            <a:off x="2117077" y="3255951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5400000">
            <a:off x="5391809" y="1492468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5400000">
            <a:off x="6369269" y="1492468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5400000">
            <a:off x="162156" y="4845266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5400000">
            <a:off x="1139617" y="4845266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81125" y="1141967"/>
            <a:ext cx="2051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610129" y="3509216"/>
            <a:ext cx="1442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634156" y="18943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068050" y="27797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5400000">
            <a:off x="4185115" y="3255951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657115" y="365788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43645" y="1915989"/>
            <a:ext cx="6363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(x0,y0)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769720" y="2791542"/>
            <a:ext cx="6363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(x2,y1)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318684" y="3681462"/>
            <a:ext cx="708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xm,yn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2" name="直線接點 31"/>
          <p:cNvCxnSpPr>
            <a:endCxn id="5" idx="4"/>
          </p:cNvCxnSpPr>
          <p:nvPr/>
        </p:nvCxnSpPr>
        <p:spPr>
          <a:xfrm flipV="1">
            <a:off x="668451" y="1641365"/>
            <a:ext cx="439636" cy="287324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54174" y="1531255"/>
            <a:ext cx="801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62533" y="305584"/>
            <a:ext cx="34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Honeycomb by Standing Hexagons</a:t>
            </a:r>
            <a:endParaRPr lang="zh-TW" altLang="en-US" dirty="0"/>
          </a:p>
        </p:txBody>
      </p:sp>
      <p:grpSp>
        <p:nvGrpSpPr>
          <p:cNvPr id="69" name="群組 68"/>
          <p:cNvGrpSpPr/>
          <p:nvPr/>
        </p:nvGrpSpPr>
        <p:grpSpPr>
          <a:xfrm>
            <a:off x="1108087" y="1177925"/>
            <a:ext cx="101599" cy="422275"/>
            <a:chOff x="1703175" y="1114425"/>
            <a:chExt cx="101599" cy="485775"/>
          </a:xfrm>
        </p:grpSpPr>
        <p:cxnSp>
          <p:nvCxnSpPr>
            <p:cNvPr id="63" name="直線接點 62"/>
            <p:cNvCxnSpPr/>
            <p:nvPr/>
          </p:nvCxnSpPr>
          <p:spPr>
            <a:xfrm flipV="1">
              <a:off x="1703175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1804774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單箭頭接點 66"/>
          <p:cNvCxnSpPr/>
          <p:nvPr/>
        </p:nvCxnSpPr>
        <p:spPr>
          <a:xfrm>
            <a:off x="865945" y="1216025"/>
            <a:ext cx="242142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1209686" y="1216025"/>
            <a:ext cx="242142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1086355" y="911897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8128004" y="674916"/>
            <a:ext cx="401180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Hexagon count in X: </a:t>
            </a:r>
            <a:r>
              <a:rPr lang="en-US" altLang="zh-TW" dirty="0" err="1" smtClean="0"/>
              <a:t>Cx</a:t>
            </a:r>
            <a:endParaRPr lang="en-US" altLang="zh-TW" dirty="0" smtClean="0"/>
          </a:p>
          <a:p>
            <a:r>
              <a:rPr lang="en-US" altLang="zh-TW" dirty="0" smtClean="0"/>
              <a:t>Hexagon count in Y: Cy</a:t>
            </a:r>
          </a:p>
          <a:p>
            <a:r>
              <a:rPr lang="en-US" altLang="zh-TW" dirty="0" smtClean="0"/>
              <a:t>Hexagon width: 2r*cos(30)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smtClean="0"/>
              <a:t>2r*cos(30</a:t>
            </a:r>
            <a:r>
              <a:rPr lang="en-US" altLang="zh-TW" dirty="0" smtClean="0"/>
              <a:t>)*</a:t>
            </a:r>
            <a:r>
              <a:rPr lang="en-US" altLang="zh-TW" dirty="0" err="1" smtClean="0"/>
              <a:t>Cx+d</a:t>
            </a:r>
            <a:r>
              <a:rPr lang="en-US" altLang="zh-TW" dirty="0" smtClean="0"/>
              <a:t>(Cx-1)+</a:t>
            </a:r>
            <a:r>
              <a:rPr lang="en-US" altLang="zh-TW" dirty="0" err="1" smtClean="0"/>
              <a:t>rcos</a:t>
            </a:r>
            <a:r>
              <a:rPr lang="en-US" altLang="zh-TW" dirty="0" smtClean="0"/>
              <a:t>(30) </a:t>
            </a:r>
            <a:r>
              <a:rPr lang="en-US" altLang="zh-TW" dirty="0" smtClean="0"/>
              <a:t>&lt;= W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err="1" smtClean="0"/>
              <a:t>Cx</a:t>
            </a:r>
            <a:r>
              <a:rPr lang="en-US" altLang="zh-TW" dirty="0" smtClean="0"/>
              <a:t> &lt;= (</a:t>
            </a:r>
            <a:r>
              <a:rPr lang="en-US" altLang="zh-TW" dirty="0" err="1" smtClean="0"/>
              <a:t>W+d-rcos</a:t>
            </a:r>
            <a:r>
              <a:rPr lang="en-US" altLang="zh-TW" dirty="0" smtClean="0"/>
              <a:t>(30)) </a:t>
            </a:r>
            <a:r>
              <a:rPr lang="en-US" altLang="zh-TW" dirty="0" smtClean="0"/>
              <a:t>/ (2r*cos(30)+d)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Reference to next page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Cy &lt;= 1+(H-2r)/(h + d’)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偶</a:t>
            </a:r>
            <a:r>
              <a:rPr lang="en-US" altLang="zh-TW" dirty="0" smtClean="0"/>
              <a:t>: </a:t>
            </a:r>
            <a:r>
              <a:rPr lang="en-US" altLang="zh-TW" dirty="0" smtClean="0"/>
              <a:t>x0 = r*cos(30)</a:t>
            </a:r>
          </a:p>
          <a:p>
            <a:r>
              <a:rPr lang="zh-TW" altLang="en-US" dirty="0"/>
              <a:t>奇</a:t>
            </a:r>
            <a:r>
              <a:rPr lang="en-US" altLang="zh-TW" dirty="0" smtClean="0"/>
              <a:t>: </a:t>
            </a:r>
            <a:r>
              <a:rPr lang="en-US" altLang="zh-TW" dirty="0" smtClean="0"/>
              <a:t>x0 = 2r*cos(30) + d/2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> = xm-1 + d + 2r*cos(30)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y0 = r</a:t>
            </a:r>
          </a:p>
          <a:p>
            <a:r>
              <a:rPr lang="en-US" altLang="zh-TW" dirty="0" smtClean="0"/>
              <a:t>y1 = y0 + r*cos(60) + d’ + r</a:t>
            </a:r>
          </a:p>
          <a:p>
            <a:r>
              <a:rPr lang="en-US" altLang="zh-TW" dirty="0" smtClean="0"/>
              <a:t>y2 = y1 + </a:t>
            </a:r>
            <a:r>
              <a:rPr lang="en-US" altLang="zh-TW" dirty="0"/>
              <a:t>r*cos(60) + d’ + </a:t>
            </a:r>
            <a:r>
              <a:rPr lang="en-US" altLang="zh-TW" dirty="0" smtClean="0"/>
              <a:t>r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err="1" smtClean="0">
                <a:sym typeface="Wingdings" panose="05000000000000000000" pitchFamily="2" charset="2"/>
              </a:rPr>
              <a:t>yn</a:t>
            </a:r>
            <a:r>
              <a:rPr lang="en-US" altLang="zh-TW" dirty="0" smtClean="0">
                <a:sym typeface="Wingdings" panose="05000000000000000000" pitchFamily="2" charset="2"/>
              </a:rPr>
              <a:t> = yn-1 + </a:t>
            </a:r>
            <a:r>
              <a:rPr lang="en-US" altLang="zh-TW" dirty="0"/>
              <a:t>r*cos(60) + d’ + r</a:t>
            </a:r>
            <a:endParaRPr lang="en-US" altLang="zh-TW" dirty="0" smtClean="0"/>
          </a:p>
        </p:txBody>
      </p:sp>
      <p:sp>
        <p:nvSpPr>
          <p:cNvPr id="72" name="文字方塊 71"/>
          <p:cNvSpPr txBox="1"/>
          <p:nvPr/>
        </p:nvSpPr>
        <p:spPr>
          <a:xfrm>
            <a:off x="4030821" y="1813385"/>
            <a:ext cx="317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 rot="5400000">
            <a:off x="645102" y="4334985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29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字方塊 60"/>
          <p:cNvSpPr txBox="1"/>
          <p:nvPr/>
        </p:nvSpPr>
        <p:spPr>
          <a:xfrm>
            <a:off x="862533" y="305584"/>
            <a:ext cx="34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Honeycomb by Standing Hexagons</a:t>
            </a:r>
            <a:endParaRPr lang="zh-TW" altLang="en-US" dirty="0"/>
          </a:p>
        </p:txBody>
      </p:sp>
      <p:sp>
        <p:nvSpPr>
          <p:cNvPr id="5" name="六邊形 4"/>
          <p:cNvSpPr/>
          <p:nvPr/>
        </p:nvSpPr>
        <p:spPr>
          <a:xfrm rot="5400000">
            <a:off x="695961" y="2055080"/>
            <a:ext cx="2415289" cy="208214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5400000">
            <a:off x="3019633" y="2055080"/>
            <a:ext cx="2415289" cy="208214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5400000">
            <a:off x="1863629" y="4159839"/>
            <a:ext cx="2415289" cy="208214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818025" y="3010572"/>
            <a:ext cx="171162" cy="1711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>
            <a:endCxn id="5" idx="4"/>
          </p:cNvCxnSpPr>
          <p:nvPr/>
        </p:nvCxnSpPr>
        <p:spPr>
          <a:xfrm flipV="1">
            <a:off x="1899553" y="2409046"/>
            <a:ext cx="1045126" cy="68304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175908" y="2335969"/>
            <a:ext cx="13465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r</a:t>
            </a:r>
            <a:endParaRPr lang="zh-TW" altLang="en-US" sz="3000" dirty="0"/>
          </a:p>
        </p:txBody>
      </p:sp>
      <p:grpSp>
        <p:nvGrpSpPr>
          <p:cNvPr id="69" name="群組 68"/>
          <p:cNvGrpSpPr/>
          <p:nvPr/>
        </p:nvGrpSpPr>
        <p:grpSpPr>
          <a:xfrm>
            <a:off x="2944679" y="1714500"/>
            <a:ext cx="241527" cy="596687"/>
            <a:chOff x="1703175" y="1114425"/>
            <a:chExt cx="101599" cy="485775"/>
          </a:xfrm>
        </p:grpSpPr>
        <p:cxnSp>
          <p:nvCxnSpPr>
            <p:cNvPr id="63" name="直線接點 62"/>
            <p:cNvCxnSpPr/>
            <p:nvPr/>
          </p:nvCxnSpPr>
          <p:spPr>
            <a:xfrm flipV="1">
              <a:off x="1703175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1804774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單箭頭接點 66"/>
          <p:cNvCxnSpPr/>
          <p:nvPr/>
        </p:nvCxnSpPr>
        <p:spPr>
          <a:xfrm>
            <a:off x="2369046" y="1847847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186205" y="1847847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965586" y="1235073"/>
            <a:ext cx="201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d</a:t>
            </a:r>
            <a:endParaRPr lang="zh-TW" altLang="en-US" sz="30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38629" y="3783262"/>
            <a:ext cx="493485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1899553" y="3973786"/>
            <a:ext cx="36739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 rot="14400000">
            <a:off x="1526715" y="4329361"/>
            <a:ext cx="241527" cy="596687"/>
            <a:chOff x="1703175" y="1114425"/>
            <a:chExt cx="101599" cy="485775"/>
          </a:xfrm>
        </p:grpSpPr>
        <p:cxnSp>
          <p:nvCxnSpPr>
            <p:cNvPr id="47" name="直線接點 46"/>
            <p:cNvCxnSpPr/>
            <p:nvPr/>
          </p:nvCxnSpPr>
          <p:spPr>
            <a:xfrm flipV="1">
              <a:off x="1703175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1804774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單箭頭接點 48"/>
          <p:cNvCxnSpPr/>
          <p:nvPr/>
        </p:nvCxnSpPr>
        <p:spPr>
          <a:xfrm rot="14400000">
            <a:off x="1421061" y="5064044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4400000" flipH="1">
            <a:off x="1012482" y="4356363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72261" y="4669361"/>
            <a:ext cx="201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d</a:t>
            </a:r>
            <a:endParaRPr lang="zh-TW" altLang="en-US" sz="3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712800" y="3627231"/>
            <a:ext cx="29815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d’</a:t>
            </a:r>
            <a:endParaRPr lang="zh-TW" altLang="en-US" sz="3000" dirty="0"/>
          </a:p>
        </p:txBody>
      </p:sp>
      <p:cxnSp>
        <p:nvCxnSpPr>
          <p:cNvPr id="37" name="直線接點 36"/>
          <p:cNvCxnSpPr>
            <a:stCxn id="9" idx="3"/>
            <a:endCxn id="9" idx="0"/>
          </p:cNvCxnSpPr>
          <p:nvPr/>
        </p:nvCxnSpPr>
        <p:spPr>
          <a:xfrm>
            <a:off x="3071274" y="3993268"/>
            <a:ext cx="0" cy="2415289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167564" y="4912893"/>
            <a:ext cx="33021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2r</a:t>
            </a:r>
            <a:endParaRPr lang="zh-TW" altLang="en-US" sz="3000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4226218" y="1878369"/>
            <a:ext cx="0" cy="1904893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22508" y="2632894"/>
            <a:ext cx="201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/>
              <a:t>h</a:t>
            </a:r>
            <a:endParaRPr lang="zh-TW" altLang="en-US" sz="3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880679" y="1089473"/>
            <a:ext cx="2763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 = r + r*cos(60)</a:t>
            </a:r>
          </a:p>
          <a:p>
            <a:r>
              <a:rPr lang="en-US" altLang="zh-TW" dirty="0" smtClean="0"/>
              <a:t>d’ = d*cos(30)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smtClean="0">
                <a:sym typeface="Wingdings" panose="05000000000000000000" pitchFamily="2" charset="2"/>
              </a:rPr>
              <a:t>(Cy-1)*(h + d’) + 2r &lt;= H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smtClean="0">
                <a:sym typeface="Wingdings" panose="05000000000000000000" pitchFamily="2" charset="2"/>
              </a:rPr>
              <a:t>Cy &lt;= 1+(H-2r)/(h + d’)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009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4685" y="1190171"/>
            <a:ext cx="9593943" cy="43542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>
            <a:off x="1233714" y="1190171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1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172</Words>
  <Application>Microsoft Office PowerPoint</Application>
  <PresentationFormat>寬螢幕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12</cp:revision>
  <dcterms:created xsi:type="dcterms:W3CDTF">2023-10-03T13:01:07Z</dcterms:created>
  <dcterms:modified xsi:type="dcterms:W3CDTF">2023-10-04T08:49:28Z</dcterms:modified>
</cp:coreProperties>
</file>