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F825-5946-406A-AD38-AA9F1316BE9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CFC9-A34F-49A6-BB4A-C456D82E2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98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F825-5946-406A-AD38-AA9F1316BE9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CFC9-A34F-49A6-BB4A-C456D82E2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30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F825-5946-406A-AD38-AA9F1316BE9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CFC9-A34F-49A6-BB4A-C456D82E2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49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F825-5946-406A-AD38-AA9F1316BE9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CFC9-A34F-49A6-BB4A-C456D82E2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64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F825-5946-406A-AD38-AA9F1316BE9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CFC9-A34F-49A6-BB4A-C456D82E2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18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F825-5946-406A-AD38-AA9F1316BE9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CFC9-A34F-49A6-BB4A-C456D82E2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14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F825-5946-406A-AD38-AA9F1316BE9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CFC9-A34F-49A6-BB4A-C456D82E2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36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F825-5946-406A-AD38-AA9F1316BE9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CFC9-A34F-49A6-BB4A-C456D82E2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62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F825-5946-406A-AD38-AA9F1316BE9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CFC9-A34F-49A6-BB4A-C456D82E2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30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F825-5946-406A-AD38-AA9F1316BE9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CFC9-A34F-49A6-BB4A-C456D82E2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3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F825-5946-406A-AD38-AA9F1316BE9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CFC9-A34F-49A6-BB4A-C456D82E2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96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8F825-5946-406A-AD38-AA9F1316BE94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8CFC9-A34F-49A6-BB4A-C456D82E2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15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14" y="1077372"/>
            <a:ext cx="4506743" cy="354450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46908" y="3865418"/>
            <a:ext cx="2013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Blender / GLB: X</a:t>
            </a:r>
          </a:p>
          <a:p>
            <a:r>
              <a:rPr lang="en-US" altLang="zh-TW" dirty="0" smtClean="0"/>
              <a:t>Three.js / </a:t>
            </a:r>
            <a:r>
              <a:rPr lang="en-US" altLang="zh-TW" dirty="0" err="1" smtClean="0"/>
              <a:t>WebGJ</a:t>
            </a:r>
            <a:r>
              <a:rPr lang="en-US" altLang="zh-TW" dirty="0" smtClean="0"/>
              <a:t>: X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81409" y="3865419"/>
            <a:ext cx="2071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Blender / GLB: Y</a:t>
            </a:r>
          </a:p>
          <a:p>
            <a:r>
              <a:rPr lang="en-US" altLang="zh-TW" dirty="0" smtClean="0"/>
              <a:t>Three.js / </a:t>
            </a:r>
            <a:r>
              <a:rPr lang="en-US" altLang="zh-TW" dirty="0" err="1" smtClean="0"/>
              <a:t>WebGJ</a:t>
            </a:r>
            <a:r>
              <a:rPr lang="en-US" altLang="zh-TW" dirty="0" smtClean="0"/>
              <a:t>: -Z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20512" y="588418"/>
            <a:ext cx="3946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Blender / GLB: Z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smtClean="0">
                <a:solidFill>
                  <a:srgbClr val="3333FF"/>
                </a:solidFill>
                <a:sym typeface="Wingdings" panose="05000000000000000000" pitchFamily="2" charset="2"/>
              </a:rPr>
              <a:t>Blender Z </a:t>
            </a:r>
            <a:r>
              <a:rPr lang="zh-TW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軸向上</a:t>
            </a:r>
            <a:endParaRPr lang="en-US" altLang="zh-TW" dirty="0" smtClean="0">
              <a:solidFill>
                <a:srgbClr val="3333FF"/>
              </a:solidFill>
            </a:endParaRPr>
          </a:p>
          <a:p>
            <a:r>
              <a:rPr lang="en-US" altLang="zh-TW" dirty="0" smtClean="0"/>
              <a:t>Three.js / </a:t>
            </a:r>
            <a:r>
              <a:rPr lang="en-US" altLang="zh-TW" dirty="0" err="1" smtClean="0"/>
              <a:t>WebGJ</a:t>
            </a:r>
            <a:r>
              <a:rPr lang="en-US" altLang="zh-TW" dirty="0" smtClean="0"/>
              <a:t>: Y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err="1" smtClean="0">
                <a:solidFill>
                  <a:srgbClr val="3333FF"/>
                </a:solidFill>
                <a:sym typeface="Wingdings" panose="05000000000000000000" pitchFamily="2" charset="2"/>
              </a:rPr>
              <a:t>WebGL</a:t>
            </a:r>
            <a:r>
              <a:rPr lang="en-US" altLang="zh-TW" dirty="0" smtClean="0">
                <a:solidFill>
                  <a:srgbClr val="3333FF"/>
                </a:solidFill>
                <a:sym typeface="Wingdings" panose="05000000000000000000" pitchFamily="2" charset="2"/>
              </a:rPr>
              <a:t> Y </a:t>
            </a:r>
            <a:r>
              <a:rPr lang="zh-TW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軸向上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12918" y="5318647"/>
            <a:ext cx="7911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7188" indent="-357188"/>
            <a:r>
              <a:rPr lang="en-US" altLang="zh-TW" dirty="0" smtClean="0"/>
              <a:t>**	</a:t>
            </a:r>
            <a:r>
              <a:rPr lang="en-US" altLang="zh-TW" dirty="0" smtClean="0">
                <a:solidFill>
                  <a:srgbClr val="3333FF"/>
                </a:solidFill>
              </a:rPr>
              <a:t>GLB </a:t>
            </a:r>
            <a:r>
              <a:rPr lang="zh-TW" altLang="en-US" dirty="0" smtClean="0">
                <a:solidFill>
                  <a:srgbClr val="3333FF"/>
                </a:solidFill>
              </a:rPr>
              <a:t>會自動把原本的 </a:t>
            </a:r>
            <a:r>
              <a:rPr lang="en-US" altLang="zh-TW" dirty="0" smtClean="0">
                <a:solidFill>
                  <a:srgbClr val="3333FF"/>
                </a:solidFill>
              </a:rPr>
              <a:t>Z </a:t>
            </a:r>
            <a:r>
              <a:rPr lang="zh-TW" altLang="en-US" dirty="0" smtClean="0">
                <a:solidFill>
                  <a:srgbClr val="3333FF"/>
                </a:solidFill>
              </a:rPr>
              <a:t>軸轉換成 </a:t>
            </a:r>
            <a:r>
              <a:rPr lang="en-US" altLang="zh-TW" dirty="0" smtClean="0">
                <a:solidFill>
                  <a:srgbClr val="3333FF"/>
                </a:solidFill>
              </a:rPr>
              <a:t>Y </a:t>
            </a:r>
            <a:r>
              <a:rPr lang="zh-TW" altLang="en-US" dirty="0" smtClean="0">
                <a:solidFill>
                  <a:srgbClr val="3333FF"/>
                </a:solidFill>
              </a:rPr>
              <a:t>軸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所以用 </a:t>
            </a:r>
            <a:r>
              <a:rPr lang="en-US" altLang="zh-TW" dirty="0" smtClean="0"/>
              <a:t>three.js </a:t>
            </a:r>
            <a:r>
              <a:rPr lang="zh-TW" altLang="en-US" dirty="0" smtClean="0"/>
              <a:t>顯示時不會有問題 </a:t>
            </a:r>
            <a:r>
              <a:rPr lang="en-US" altLang="zh-TW" dirty="0" smtClean="0"/>
              <a:t>!!!</a:t>
            </a:r>
            <a:br>
              <a:rPr lang="en-US" altLang="zh-TW" dirty="0" smtClean="0"/>
            </a:br>
            <a:r>
              <a:rPr lang="zh-TW" altLang="en-US" dirty="0" smtClean="0"/>
              <a:t>只有旋轉時要記得垂直軸是 </a:t>
            </a:r>
            <a:r>
              <a:rPr lang="en-US" altLang="zh-TW" dirty="0" smtClean="0"/>
              <a:t>Y </a:t>
            </a:r>
            <a:r>
              <a:rPr lang="zh-TW" altLang="en-US" dirty="0" smtClean="0"/>
              <a:t>軸就好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17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1</cp:revision>
  <dcterms:created xsi:type="dcterms:W3CDTF">2023-12-11T12:29:47Z</dcterms:created>
  <dcterms:modified xsi:type="dcterms:W3CDTF">2023-12-11T12:36:00Z</dcterms:modified>
</cp:coreProperties>
</file>