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DetectingFraudsinHealthcare/Story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CF58E5C9-D79B-44BF-8436-7841C9D0F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Fraud Detection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F127D4B6-DF6E-44BA-8F0D-708FBF9EC7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Bala Daks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1">
            <a:extLst>
              <a:ext uri="{FF2B5EF4-FFF2-40B4-BE49-F238E27FC236}">
                <a16:creationId xmlns:a16="http://schemas.microsoft.com/office/drawing/2014/main" id="{974278FC-EC5D-4AEF-B211-0CD645BB0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58" y="0"/>
            <a:ext cx="107756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2">
            <a:extLst>
              <a:ext uri="{FF2B5EF4-FFF2-40B4-BE49-F238E27FC236}">
                <a16:creationId xmlns:a16="http://schemas.microsoft.com/office/drawing/2014/main" id="{57E36E38-B05B-4BAA-B21C-AD1A68422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58" y="0"/>
            <a:ext cx="107756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13">
            <a:extLst>
              <a:ext uri="{FF2B5EF4-FFF2-40B4-BE49-F238E27FC236}">
                <a16:creationId xmlns:a16="http://schemas.microsoft.com/office/drawing/2014/main" id="{B725A8CB-7193-43E4-9E67-158381694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58" y="0"/>
            <a:ext cx="107756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4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Fraud Detection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Frauds in Healthcare</dc:title>
  <dc:creator>Bala Dakshin</dc:creator>
  <cp:lastModifiedBy>Balasubramaniam, Jalini</cp:lastModifiedBy>
  <cp:revision>3</cp:revision>
  <dcterms:created xsi:type="dcterms:W3CDTF">2024-01-07T22:09:46Z</dcterms:created>
  <dcterms:modified xsi:type="dcterms:W3CDTF">2024-01-08T04:23:26Z</dcterms:modified>
</cp:coreProperties>
</file>