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72" r:id="rId3"/>
  </p:sldMasterIdLst>
  <p:notesMasterIdLst>
    <p:notesMasterId r:id="rId11"/>
  </p:notesMasterIdLst>
  <p:sldIdLst>
    <p:sldId id="263" r:id="rId4"/>
    <p:sldId id="348" r:id="rId5"/>
    <p:sldId id="286" r:id="rId6"/>
    <p:sldId id="347" r:id="rId7"/>
    <p:sldId id="351" r:id="rId8"/>
    <p:sldId id="357" r:id="rId9"/>
    <p:sldId id="35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9" autoAdjust="0"/>
    <p:restoredTop sz="94660"/>
  </p:normalViewPr>
  <p:slideViewPr>
    <p:cSldViewPr>
      <p:cViewPr varScale="1">
        <p:scale>
          <a:sx n="64" d="100"/>
          <a:sy n="64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65200" y="17526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7257" y="1"/>
            <a:ext cx="9129486" cy="508476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72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Gestion </a:t>
            </a:r>
            <a:r>
              <a:rPr kumimoji="1" lang="en-US" altLang="ko-KR" sz="7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d’une</a:t>
            </a:r>
            <a:r>
              <a:rPr kumimoji="1" lang="en-US" altLang="ko-KR" sz="72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 école</a:t>
            </a:r>
          </a:p>
          <a:p>
            <a:pPr latinLnBrk="1">
              <a:defRPr/>
            </a:pP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latinLnBrk="1">
              <a:defRPr/>
            </a:pPr>
            <a:endParaRPr kumimoji="1" lang="en-US" altLang="ko-KR" sz="35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Groupe 22</a:t>
            </a: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Raphael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Daici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Omer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Faruck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  <a:p>
            <a:pPr algn="ctr" latinLnBrk="1">
              <a:defRPr/>
            </a:pPr>
            <a:r>
              <a:rPr kumimoji="1"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Baptiste </a:t>
            </a:r>
            <a:r>
              <a:rPr kumimoji="1"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Lafay</a:t>
            </a:r>
            <a:endParaRPr kumimoji="1"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E709B8-F9CF-4C06-A707-CB7C3CE2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84762"/>
            <a:ext cx="275272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Diagramme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classe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……………………………………….2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Bilan collectif et individuel………………………………......3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Versionning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…...………………………………………………4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Source…………………………………………………………5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</a:t>
            </a:r>
          </a:p>
          <a:p>
            <a:pPr marL="285750" indent="-285750" algn="just">
              <a:lnSpc>
                <a:spcPct val="160000"/>
              </a:lnSpc>
              <a:buFontTx/>
              <a:buChar char="-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  <a:p>
            <a:pPr algn="just">
              <a:lnSpc>
                <a:spcPct val="16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5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Sommaire</a:t>
            </a:r>
            <a:endParaRPr kumimoji="1" lang="en-US" altLang="ko-KR" sz="5400" dirty="0">
              <a:solidFill>
                <a:schemeClr val="tx1">
                  <a:lumMod val="85000"/>
                  <a:lumOff val="15000"/>
                </a:schemeClr>
              </a:solidFill>
              <a:ea typeface="굴림" pitchFamily="34" charset="-127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9F9AF6-16F9-4B4F-A346-E0DEE153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" y="5084762"/>
            <a:ext cx="27527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6553200" cy="715963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rgbClr val="4D4D4D"/>
                </a:solidFill>
              </a:rPr>
              <a:t>Diagramme</a:t>
            </a:r>
            <a:r>
              <a:rPr lang="en-US" sz="2800" dirty="0">
                <a:solidFill>
                  <a:srgbClr val="4D4D4D"/>
                </a:solidFill>
              </a:rPr>
              <a:t> de </a:t>
            </a:r>
            <a:r>
              <a:rPr lang="en-US" sz="2800" dirty="0" err="1">
                <a:solidFill>
                  <a:srgbClr val="4D4D4D"/>
                </a:solidFill>
              </a:rPr>
              <a:t>classe</a:t>
            </a:r>
            <a:endParaRPr lang="en-US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43000" y="152400"/>
            <a:ext cx="7010400" cy="870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Bilan</a:t>
            </a: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Collectif</a:t>
            </a:r>
            <a:r>
              <a:rPr lang="en-US" sz="5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5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Individuel</a:t>
            </a:r>
            <a:endParaRPr lang="ru-RU" sz="5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3472543" y="961901"/>
            <a:ext cx="2351314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 err="1">
                <a:solidFill>
                  <a:srgbClr val="4D4D4D"/>
                </a:solidFill>
              </a:rPr>
              <a:t>Versionning</a:t>
            </a:r>
            <a:r>
              <a:rPr lang="en-US" sz="3600" dirty="0">
                <a:solidFill>
                  <a:srgbClr val="4D4D4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832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6553200" cy="71596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4D4D4D"/>
                </a:solidFill>
              </a:rPr>
              <a:t>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5A72DD-4713-4D76-B589-C83496A62168}"/>
              </a:ext>
            </a:extLst>
          </p:cNvPr>
          <p:cNvSpPr txBox="1"/>
          <p:nvPr/>
        </p:nvSpPr>
        <p:spPr>
          <a:xfrm>
            <a:off x="2362200" y="182880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Campus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OpenClassroom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youtube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29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493B-FE0B-41B0-99EA-3D4D9E20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BA65B-ECA0-4A08-977A-A958C169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03125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5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47</Words>
  <Application>Microsoft Office PowerPoint</Application>
  <PresentationFormat>Affichage à l'écran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Office Theme</vt:lpstr>
      <vt:lpstr>1_Office Theme</vt:lpstr>
      <vt:lpstr>15_Office Theme</vt:lpstr>
      <vt:lpstr>Présentation PowerPoint</vt:lpstr>
      <vt:lpstr>Présentation PowerPoint</vt:lpstr>
      <vt:lpstr>Diagramme de classe</vt:lpstr>
      <vt:lpstr>Présentation PowerPoint</vt:lpstr>
      <vt:lpstr>Versionning </vt:lpstr>
      <vt:lpstr>Sources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Moi</cp:lastModifiedBy>
  <cp:revision>242</cp:revision>
  <dcterms:created xsi:type="dcterms:W3CDTF">2012-04-26T17:06:14Z</dcterms:created>
  <dcterms:modified xsi:type="dcterms:W3CDTF">2019-06-09T19:49:03Z</dcterms:modified>
</cp:coreProperties>
</file>