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8" r:id="rId1"/>
    <p:sldMasterId id="2147483679" r:id="rId2"/>
  </p:sldMasterIdLst>
  <p:notesMasterIdLst>
    <p:notesMasterId r:id="rId13"/>
  </p:notesMasterIdLst>
  <p:sldIdLst>
    <p:sldId id="256" r:id="rId3"/>
    <p:sldId id="285" r:id="rId4"/>
    <p:sldId id="258" r:id="rId5"/>
    <p:sldId id="273" r:id="rId6"/>
    <p:sldId id="286" r:id="rId7"/>
    <p:sldId id="274" r:id="rId8"/>
    <p:sldId id="268" r:id="rId9"/>
    <p:sldId id="257" r:id="rId10"/>
    <p:sldId id="265" r:id="rId11"/>
    <p:sldId id="288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9FF28C-A2C2-42A6-9452-02777E0D6ECD}">
  <a:tblStyle styleId="{E69FF28C-A2C2-42A6-9452-02777E0D6E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7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8922D1-6F09-4EA4-8948-B96CFA28C2D2}" type="doc">
      <dgm:prSet loTypeId="urn:microsoft.com/office/officeart/2005/8/layout/chevron1" loCatId="process" qsTypeId="urn:microsoft.com/office/officeart/2005/8/quickstyle/3d3" qsCatId="3D" csTypeId="urn:microsoft.com/office/officeart/2005/8/colors/accent4_4" csCatId="accent4" phldr="1"/>
      <dgm:spPr/>
    </dgm:pt>
    <dgm:pt modelId="{6E411082-CB20-4B3E-87C4-82F8BE791D48}">
      <dgm:prSet phldrT="[Text]"/>
      <dgm:spPr/>
      <dgm:t>
        <a:bodyPr/>
        <a:lstStyle/>
        <a:p>
          <a:r>
            <a:rPr lang="en-US" dirty="0" smtClean="0"/>
            <a:t>Encoding categories</a:t>
          </a:r>
          <a:endParaRPr lang="en-US" dirty="0"/>
        </a:p>
      </dgm:t>
    </dgm:pt>
    <dgm:pt modelId="{61E94FD3-E321-4632-997E-9DE2022DF31D}" type="parTrans" cxnId="{57FB103E-3077-49D1-A709-F2DAF6186DA5}">
      <dgm:prSet/>
      <dgm:spPr/>
      <dgm:t>
        <a:bodyPr/>
        <a:lstStyle/>
        <a:p>
          <a:endParaRPr lang="en-US"/>
        </a:p>
      </dgm:t>
    </dgm:pt>
    <dgm:pt modelId="{5E620A1B-6BB1-475C-B929-213D65ADA4CF}" type="sibTrans" cxnId="{57FB103E-3077-49D1-A709-F2DAF6186DA5}">
      <dgm:prSet/>
      <dgm:spPr/>
      <dgm:t>
        <a:bodyPr/>
        <a:lstStyle/>
        <a:p>
          <a:endParaRPr lang="en-US"/>
        </a:p>
      </dgm:t>
    </dgm:pt>
    <dgm:pt modelId="{5264B0A4-E072-4449-86D0-DA6DE53EBD22}">
      <dgm:prSet phldrT="[Text]"/>
      <dgm:spPr/>
      <dgm:t>
        <a:bodyPr/>
        <a:lstStyle/>
        <a:p>
          <a:r>
            <a:rPr lang="en-US" dirty="0" smtClean="0"/>
            <a:t>Text Preprocessing</a:t>
          </a:r>
          <a:endParaRPr lang="en-US" dirty="0"/>
        </a:p>
      </dgm:t>
    </dgm:pt>
    <dgm:pt modelId="{AC82E03D-5E81-4577-8656-8BBA28DBC5E5}" type="parTrans" cxnId="{921D11F2-9978-4EDB-A941-AA5DAF71405E}">
      <dgm:prSet/>
      <dgm:spPr/>
      <dgm:t>
        <a:bodyPr/>
        <a:lstStyle/>
        <a:p>
          <a:endParaRPr lang="en-US"/>
        </a:p>
      </dgm:t>
    </dgm:pt>
    <dgm:pt modelId="{77AE1BE3-0448-4705-96D4-3FCE14FF3CEA}" type="sibTrans" cxnId="{921D11F2-9978-4EDB-A941-AA5DAF71405E}">
      <dgm:prSet/>
      <dgm:spPr/>
      <dgm:t>
        <a:bodyPr/>
        <a:lstStyle/>
        <a:p>
          <a:endParaRPr lang="en-US"/>
        </a:p>
      </dgm:t>
    </dgm:pt>
    <dgm:pt modelId="{EEF18632-7546-4634-BC86-352F0E4EC13F}">
      <dgm:prSet phldrT="[Text]"/>
      <dgm:spPr/>
      <dgm:t>
        <a:bodyPr/>
        <a:lstStyle/>
        <a:p>
          <a:r>
            <a:rPr lang="en-US" dirty="0" smtClean="0"/>
            <a:t>Splitting Train/Test data</a:t>
          </a:r>
          <a:endParaRPr lang="en-US" dirty="0"/>
        </a:p>
      </dgm:t>
    </dgm:pt>
    <dgm:pt modelId="{581E7A36-EEB4-481E-AFCE-8A6D502D142C}" type="parTrans" cxnId="{26FBC67B-832A-4E89-851A-AC22BFAB57F5}">
      <dgm:prSet/>
      <dgm:spPr/>
      <dgm:t>
        <a:bodyPr/>
        <a:lstStyle/>
        <a:p>
          <a:endParaRPr lang="en-US"/>
        </a:p>
      </dgm:t>
    </dgm:pt>
    <dgm:pt modelId="{343A6F28-105D-4FF3-8EA6-472D1D1A05C5}" type="sibTrans" cxnId="{26FBC67B-832A-4E89-851A-AC22BFAB57F5}">
      <dgm:prSet/>
      <dgm:spPr/>
      <dgm:t>
        <a:bodyPr/>
        <a:lstStyle/>
        <a:p>
          <a:endParaRPr lang="en-US"/>
        </a:p>
      </dgm:t>
    </dgm:pt>
    <dgm:pt modelId="{BFEE8760-7483-4C2A-A24B-275273DA6E48}">
      <dgm:prSet phldrT="[Text]"/>
      <dgm:spPr/>
      <dgm:t>
        <a:bodyPr/>
        <a:lstStyle/>
        <a:p>
          <a:r>
            <a:rPr lang="en-US" dirty="0" smtClean="0"/>
            <a:t>Normalizing numeric values</a:t>
          </a:r>
          <a:endParaRPr lang="en-US" dirty="0"/>
        </a:p>
      </dgm:t>
    </dgm:pt>
    <dgm:pt modelId="{8BEF0647-FA84-4B07-8308-007D9E1EC1D7}" type="parTrans" cxnId="{B27D7159-54F4-48A6-A647-7F59078074D6}">
      <dgm:prSet/>
      <dgm:spPr/>
      <dgm:t>
        <a:bodyPr/>
        <a:lstStyle/>
        <a:p>
          <a:endParaRPr lang="en-US"/>
        </a:p>
      </dgm:t>
    </dgm:pt>
    <dgm:pt modelId="{6433BBB7-37B1-401B-93E0-BA67CC6462EB}" type="sibTrans" cxnId="{B27D7159-54F4-48A6-A647-7F59078074D6}">
      <dgm:prSet/>
      <dgm:spPr/>
      <dgm:t>
        <a:bodyPr/>
        <a:lstStyle/>
        <a:p>
          <a:endParaRPr lang="en-US"/>
        </a:p>
      </dgm:t>
    </dgm:pt>
    <dgm:pt modelId="{F32B3CDA-3E5C-4955-B247-7F2A5187382C}" type="pres">
      <dgm:prSet presAssocID="{C98922D1-6F09-4EA4-8948-B96CFA28C2D2}" presName="Name0" presStyleCnt="0">
        <dgm:presLayoutVars>
          <dgm:dir/>
          <dgm:animLvl val="lvl"/>
          <dgm:resizeHandles val="exact"/>
        </dgm:presLayoutVars>
      </dgm:prSet>
      <dgm:spPr/>
    </dgm:pt>
    <dgm:pt modelId="{296BB688-38D8-40B9-AC57-4209C877490B}" type="pres">
      <dgm:prSet presAssocID="{6E411082-CB20-4B3E-87C4-82F8BE791D4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B5E011-A809-4342-A06F-B2463B2A4C71}" type="pres">
      <dgm:prSet presAssocID="{5E620A1B-6BB1-475C-B929-213D65ADA4CF}" presName="parTxOnlySpace" presStyleCnt="0"/>
      <dgm:spPr/>
    </dgm:pt>
    <dgm:pt modelId="{CDD75175-DE96-483C-B1A9-FB5244250AE0}" type="pres">
      <dgm:prSet presAssocID="{BFEE8760-7483-4C2A-A24B-275273DA6E48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00E738-BF08-4503-BF7B-B349E999446D}" type="pres">
      <dgm:prSet presAssocID="{6433BBB7-37B1-401B-93E0-BA67CC6462EB}" presName="parTxOnlySpace" presStyleCnt="0"/>
      <dgm:spPr/>
    </dgm:pt>
    <dgm:pt modelId="{513D31E7-7F2E-4C25-8AC1-CC8E6019FDD2}" type="pres">
      <dgm:prSet presAssocID="{5264B0A4-E072-4449-86D0-DA6DE53EBD2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421A88-E634-4C0B-A7AA-C90D5EE18D31}" type="pres">
      <dgm:prSet presAssocID="{77AE1BE3-0448-4705-96D4-3FCE14FF3CEA}" presName="parTxOnlySpace" presStyleCnt="0"/>
      <dgm:spPr/>
    </dgm:pt>
    <dgm:pt modelId="{E8A60DB0-B922-4A95-A483-F4E478B65A0B}" type="pres">
      <dgm:prSet presAssocID="{EEF18632-7546-4634-BC86-352F0E4EC13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1752B2-5A00-4F97-8B34-E5E8BABD218B}" type="presOf" srcId="{EEF18632-7546-4634-BC86-352F0E4EC13F}" destId="{E8A60DB0-B922-4A95-A483-F4E478B65A0B}" srcOrd="0" destOrd="0" presId="urn:microsoft.com/office/officeart/2005/8/layout/chevron1"/>
    <dgm:cxn modelId="{C8E9C244-A484-4EBD-B4DC-A0BAC4699113}" type="presOf" srcId="{BFEE8760-7483-4C2A-A24B-275273DA6E48}" destId="{CDD75175-DE96-483C-B1A9-FB5244250AE0}" srcOrd="0" destOrd="0" presId="urn:microsoft.com/office/officeart/2005/8/layout/chevron1"/>
    <dgm:cxn modelId="{DE90C586-835D-45B8-8BDC-FC6B57D40D01}" type="presOf" srcId="{6E411082-CB20-4B3E-87C4-82F8BE791D48}" destId="{296BB688-38D8-40B9-AC57-4209C877490B}" srcOrd="0" destOrd="0" presId="urn:microsoft.com/office/officeart/2005/8/layout/chevron1"/>
    <dgm:cxn modelId="{02A54FF9-A3EE-4548-9C86-557612EBF79C}" type="presOf" srcId="{C98922D1-6F09-4EA4-8948-B96CFA28C2D2}" destId="{F32B3CDA-3E5C-4955-B247-7F2A5187382C}" srcOrd="0" destOrd="0" presId="urn:microsoft.com/office/officeart/2005/8/layout/chevron1"/>
    <dgm:cxn modelId="{B2228FA0-3E32-468C-94FF-4B2A8CBD012C}" type="presOf" srcId="{5264B0A4-E072-4449-86D0-DA6DE53EBD22}" destId="{513D31E7-7F2E-4C25-8AC1-CC8E6019FDD2}" srcOrd="0" destOrd="0" presId="urn:microsoft.com/office/officeart/2005/8/layout/chevron1"/>
    <dgm:cxn modelId="{B27D7159-54F4-48A6-A647-7F59078074D6}" srcId="{C98922D1-6F09-4EA4-8948-B96CFA28C2D2}" destId="{BFEE8760-7483-4C2A-A24B-275273DA6E48}" srcOrd="1" destOrd="0" parTransId="{8BEF0647-FA84-4B07-8308-007D9E1EC1D7}" sibTransId="{6433BBB7-37B1-401B-93E0-BA67CC6462EB}"/>
    <dgm:cxn modelId="{921D11F2-9978-4EDB-A941-AA5DAF71405E}" srcId="{C98922D1-6F09-4EA4-8948-B96CFA28C2D2}" destId="{5264B0A4-E072-4449-86D0-DA6DE53EBD22}" srcOrd="2" destOrd="0" parTransId="{AC82E03D-5E81-4577-8656-8BBA28DBC5E5}" sibTransId="{77AE1BE3-0448-4705-96D4-3FCE14FF3CEA}"/>
    <dgm:cxn modelId="{57FB103E-3077-49D1-A709-F2DAF6186DA5}" srcId="{C98922D1-6F09-4EA4-8948-B96CFA28C2D2}" destId="{6E411082-CB20-4B3E-87C4-82F8BE791D48}" srcOrd="0" destOrd="0" parTransId="{61E94FD3-E321-4632-997E-9DE2022DF31D}" sibTransId="{5E620A1B-6BB1-475C-B929-213D65ADA4CF}"/>
    <dgm:cxn modelId="{26FBC67B-832A-4E89-851A-AC22BFAB57F5}" srcId="{C98922D1-6F09-4EA4-8948-B96CFA28C2D2}" destId="{EEF18632-7546-4634-BC86-352F0E4EC13F}" srcOrd="3" destOrd="0" parTransId="{581E7A36-EEB4-481E-AFCE-8A6D502D142C}" sibTransId="{343A6F28-105D-4FF3-8EA6-472D1D1A05C5}"/>
    <dgm:cxn modelId="{2DCB3EEC-6597-4933-BFB1-C38974E8CE3F}" type="presParOf" srcId="{F32B3CDA-3E5C-4955-B247-7F2A5187382C}" destId="{296BB688-38D8-40B9-AC57-4209C877490B}" srcOrd="0" destOrd="0" presId="urn:microsoft.com/office/officeart/2005/8/layout/chevron1"/>
    <dgm:cxn modelId="{A73B51DD-C001-48BD-8545-A7F3D9EDB834}" type="presParOf" srcId="{F32B3CDA-3E5C-4955-B247-7F2A5187382C}" destId="{E9B5E011-A809-4342-A06F-B2463B2A4C71}" srcOrd="1" destOrd="0" presId="urn:microsoft.com/office/officeart/2005/8/layout/chevron1"/>
    <dgm:cxn modelId="{0FCBB225-4505-48DF-846B-223F06B678CD}" type="presParOf" srcId="{F32B3CDA-3E5C-4955-B247-7F2A5187382C}" destId="{CDD75175-DE96-483C-B1A9-FB5244250AE0}" srcOrd="2" destOrd="0" presId="urn:microsoft.com/office/officeart/2005/8/layout/chevron1"/>
    <dgm:cxn modelId="{FC1B5368-A793-4C69-BFC8-E5971BC82E0D}" type="presParOf" srcId="{F32B3CDA-3E5C-4955-B247-7F2A5187382C}" destId="{F000E738-BF08-4503-BF7B-B349E999446D}" srcOrd="3" destOrd="0" presId="urn:microsoft.com/office/officeart/2005/8/layout/chevron1"/>
    <dgm:cxn modelId="{3E7EB06C-8853-4733-A824-794015E49DE4}" type="presParOf" srcId="{F32B3CDA-3E5C-4955-B247-7F2A5187382C}" destId="{513D31E7-7F2E-4C25-8AC1-CC8E6019FDD2}" srcOrd="4" destOrd="0" presId="urn:microsoft.com/office/officeart/2005/8/layout/chevron1"/>
    <dgm:cxn modelId="{7287D41E-C5E0-4583-A929-F73A4E79B616}" type="presParOf" srcId="{F32B3CDA-3E5C-4955-B247-7F2A5187382C}" destId="{5E421A88-E634-4C0B-A7AA-C90D5EE18D31}" srcOrd="5" destOrd="0" presId="urn:microsoft.com/office/officeart/2005/8/layout/chevron1"/>
    <dgm:cxn modelId="{F70A3599-DECD-41E4-B9B2-476088127CBC}" type="presParOf" srcId="{F32B3CDA-3E5C-4955-B247-7F2A5187382C}" destId="{E8A60DB0-B922-4A95-A483-F4E478B65A0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E0D801-70F9-444E-96DD-C10357C63799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230F19-1B3A-4E25-B379-A20D324A791A}">
      <dgm:prSet phldrT="[Text]"/>
      <dgm:spPr/>
      <dgm:t>
        <a:bodyPr/>
        <a:lstStyle/>
        <a:p>
          <a:r>
            <a:rPr lang="en-US" dirty="0" smtClean="0"/>
            <a:t>Feature Reduction</a:t>
          </a:r>
          <a:endParaRPr lang="en-US" dirty="0"/>
        </a:p>
      </dgm:t>
    </dgm:pt>
    <dgm:pt modelId="{6BBF21CC-3A6E-4854-A3DA-E29A74AC04BA}" type="parTrans" cxnId="{69C18DC5-6E76-456F-9757-D958BA45AF21}">
      <dgm:prSet/>
      <dgm:spPr/>
      <dgm:t>
        <a:bodyPr/>
        <a:lstStyle/>
        <a:p>
          <a:endParaRPr lang="en-US"/>
        </a:p>
      </dgm:t>
    </dgm:pt>
    <dgm:pt modelId="{D6044146-FE7C-4450-9E1D-160D85C393BC}" type="sibTrans" cxnId="{69C18DC5-6E76-456F-9757-D958BA45AF21}">
      <dgm:prSet/>
      <dgm:spPr/>
      <dgm:t>
        <a:bodyPr/>
        <a:lstStyle/>
        <a:p>
          <a:endParaRPr lang="en-US"/>
        </a:p>
      </dgm:t>
    </dgm:pt>
    <dgm:pt modelId="{C3DAE8B4-A3EE-4B9B-B56B-467001A4502A}">
      <dgm:prSet phldrT="[Text]"/>
      <dgm:spPr/>
      <dgm:t>
        <a:bodyPr/>
        <a:lstStyle/>
        <a:p>
          <a:r>
            <a:rPr lang="en-US" dirty="0" smtClean="0"/>
            <a:t>PCA</a:t>
          </a:r>
          <a:endParaRPr lang="en-US" dirty="0"/>
        </a:p>
      </dgm:t>
    </dgm:pt>
    <dgm:pt modelId="{F6191279-D7EC-437B-A246-2D526B5DD037}" type="parTrans" cxnId="{E5074F38-EE56-48C5-B8A0-55EAFE8E0065}">
      <dgm:prSet/>
      <dgm:spPr/>
      <dgm:t>
        <a:bodyPr/>
        <a:lstStyle/>
        <a:p>
          <a:endParaRPr lang="en-US"/>
        </a:p>
      </dgm:t>
    </dgm:pt>
    <dgm:pt modelId="{2BB0EBB1-0402-4DC3-B659-D7FB61B9C4CA}" type="sibTrans" cxnId="{E5074F38-EE56-48C5-B8A0-55EAFE8E0065}">
      <dgm:prSet/>
      <dgm:spPr/>
      <dgm:t>
        <a:bodyPr/>
        <a:lstStyle/>
        <a:p>
          <a:endParaRPr lang="en-US"/>
        </a:p>
      </dgm:t>
    </dgm:pt>
    <dgm:pt modelId="{EC0F2AD4-8181-4B9B-BC1D-216BD730078D}">
      <dgm:prSet phldrT="[Text]"/>
      <dgm:spPr/>
      <dgm:t>
        <a:bodyPr/>
        <a:lstStyle/>
        <a:p>
          <a:r>
            <a:rPr lang="en-US" dirty="0" smtClean="0"/>
            <a:t>Model build</a:t>
          </a:r>
          <a:endParaRPr lang="en-US" dirty="0"/>
        </a:p>
      </dgm:t>
    </dgm:pt>
    <dgm:pt modelId="{EEB0DDA5-F274-4E15-B260-E2758995106F}" type="parTrans" cxnId="{5EEC97F3-4C91-4F73-B7B8-797A3DCC7945}">
      <dgm:prSet/>
      <dgm:spPr/>
      <dgm:t>
        <a:bodyPr/>
        <a:lstStyle/>
        <a:p>
          <a:endParaRPr lang="en-US"/>
        </a:p>
      </dgm:t>
    </dgm:pt>
    <dgm:pt modelId="{E4D61632-11D9-444E-B170-C67A98ECDF17}" type="sibTrans" cxnId="{5EEC97F3-4C91-4F73-B7B8-797A3DCC7945}">
      <dgm:prSet/>
      <dgm:spPr/>
      <dgm:t>
        <a:bodyPr/>
        <a:lstStyle/>
        <a:p>
          <a:endParaRPr lang="en-US"/>
        </a:p>
      </dgm:t>
    </dgm:pt>
    <dgm:pt modelId="{CB3396F2-1EAA-41F9-A6DF-DCFEB013E10F}">
      <dgm:prSet phldrT="[Text]"/>
      <dgm:spPr/>
      <dgm:t>
        <a:bodyPr/>
        <a:lstStyle/>
        <a:p>
          <a:r>
            <a:rPr lang="en-US" dirty="0" smtClean="0"/>
            <a:t>Backtrack from PCA to Original Data</a:t>
          </a:r>
          <a:endParaRPr lang="en-US" dirty="0"/>
        </a:p>
      </dgm:t>
    </dgm:pt>
    <dgm:pt modelId="{0E8112D2-1C70-4CCB-B568-C47D5D556A75}" type="parTrans" cxnId="{2F7F1EC0-B41F-4938-8BFC-354218CAAEA3}">
      <dgm:prSet/>
      <dgm:spPr/>
      <dgm:t>
        <a:bodyPr/>
        <a:lstStyle/>
        <a:p>
          <a:endParaRPr lang="en-US"/>
        </a:p>
      </dgm:t>
    </dgm:pt>
    <dgm:pt modelId="{98ECB433-3BF2-4CB2-8055-FBC24E7AE244}" type="sibTrans" cxnId="{2F7F1EC0-B41F-4938-8BFC-354218CAAEA3}">
      <dgm:prSet/>
      <dgm:spPr/>
      <dgm:t>
        <a:bodyPr/>
        <a:lstStyle/>
        <a:p>
          <a:endParaRPr lang="en-US"/>
        </a:p>
      </dgm:t>
    </dgm:pt>
    <dgm:pt modelId="{8A43B289-63CE-4222-AF47-D6E395CAE1FD}">
      <dgm:prSet phldrT="[Text]"/>
      <dgm:spPr/>
      <dgm:t>
        <a:bodyPr/>
        <a:lstStyle/>
        <a:p>
          <a:r>
            <a:rPr lang="en-US" dirty="0" smtClean="0"/>
            <a:t>Business Inference</a:t>
          </a:r>
          <a:endParaRPr lang="en-US" dirty="0"/>
        </a:p>
      </dgm:t>
    </dgm:pt>
    <dgm:pt modelId="{35F38D24-F965-45A6-94BC-69A69A9B4972}" type="parTrans" cxnId="{AC181145-27B3-4349-9556-D25A753A2F75}">
      <dgm:prSet/>
      <dgm:spPr/>
      <dgm:t>
        <a:bodyPr/>
        <a:lstStyle/>
        <a:p>
          <a:endParaRPr lang="en-US"/>
        </a:p>
      </dgm:t>
    </dgm:pt>
    <dgm:pt modelId="{F65E038B-5228-4CDF-A1CC-C853D31939BB}" type="sibTrans" cxnId="{AC181145-27B3-4349-9556-D25A753A2F75}">
      <dgm:prSet/>
      <dgm:spPr/>
      <dgm:t>
        <a:bodyPr/>
        <a:lstStyle/>
        <a:p>
          <a:endParaRPr lang="en-US"/>
        </a:p>
      </dgm:t>
    </dgm:pt>
    <dgm:pt modelId="{3E93D115-8030-4EFD-92DB-7C06D3E4E883}" type="pres">
      <dgm:prSet presAssocID="{65E0D801-70F9-444E-96DD-C10357C63799}" presName="cycle" presStyleCnt="0">
        <dgm:presLayoutVars>
          <dgm:dir/>
          <dgm:resizeHandles val="exact"/>
        </dgm:presLayoutVars>
      </dgm:prSet>
      <dgm:spPr/>
    </dgm:pt>
    <dgm:pt modelId="{5E5E4FEC-270F-48AB-93E7-7FFEB2BB5293}" type="pres">
      <dgm:prSet presAssocID="{6D230F19-1B3A-4E25-B379-A20D324A791A}" presName="dummy" presStyleCnt="0"/>
      <dgm:spPr/>
    </dgm:pt>
    <dgm:pt modelId="{09FED844-A277-4077-ADF2-4FB23717744E}" type="pres">
      <dgm:prSet presAssocID="{6D230F19-1B3A-4E25-B379-A20D324A791A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9C0872-2DC6-427F-A486-F1BE31D9B4EC}" type="pres">
      <dgm:prSet presAssocID="{D6044146-FE7C-4450-9E1D-160D85C393BC}" presName="sibTrans" presStyleLbl="node1" presStyleIdx="0" presStyleCnt="5"/>
      <dgm:spPr/>
    </dgm:pt>
    <dgm:pt modelId="{951DB283-DA01-4BDD-A586-9F9311815925}" type="pres">
      <dgm:prSet presAssocID="{C3DAE8B4-A3EE-4B9B-B56B-467001A4502A}" presName="dummy" presStyleCnt="0"/>
      <dgm:spPr/>
    </dgm:pt>
    <dgm:pt modelId="{08212AA4-A079-46AB-90D9-E43EDCCCE960}" type="pres">
      <dgm:prSet presAssocID="{C3DAE8B4-A3EE-4B9B-B56B-467001A4502A}" presName="node" presStyleLbl="revTx" presStyleIdx="1" presStyleCnt="5">
        <dgm:presLayoutVars>
          <dgm:bulletEnabled val="1"/>
        </dgm:presLayoutVars>
      </dgm:prSet>
      <dgm:spPr/>
    </dgm:pt>
    <dgm:pt modelId="{D379270F-F1CE-4AFB-A484-A2061A9EDA12}" type="pres">
      <dgm:prSet presAssocID="{2BB0EBB1-0402-4DC3-B659-D7FB61B9C4CA}" presName="sibTrans" presStyleLbl="node1" presStyleIdx="1" presStyleCnt="5"/>
      <dgm:spPr/>
    </dgm:pt>
    <dgm:pt modelId="{519AA34D-6BFD-47CE-A901-2FCE60149C99}" type="pres">
      <dgm:prSet presAssocID="{EC0F2AD4-8181-4B9B-BC1D-216BD730078D}" presName="dummy" presStyleCnt="0"/>
      <dgm:spPr/>
    </dgm:pt>
    <dgm:pt modelId="{F282926E-F0BB-45C7-954F-D4CA0B7DC9C7}" type="pres">
      <dgm:prSet presAssocID="{EC0F2AD4-8181-4B9B-BC1D-216BD730078D}" presName="node" presStyleLbl="revTx" presStyleIdx="2" presStyleCnt="5">
        <dgm:presLayoutVars>
          <dgm:bulletEnabled val="1"/>
        </dgm:presLayoutVars>
      </dgm:prSet>
      <dgm:spPr/>
    </dgm:pt>
    <dgm:pt modelId="{E99233BD-FBA1-4F32-83E1-D197A086F254}" type="pres">
      <dgm:prSet presAssocID="{E4D61632-11D9-444E-B170-C67A98ECDF17}" presName="sibTrans" presStyleLbl="node1" presStyleIdx="2" presStyleCnt="5"/>
      <dgm:spPr/>
    </dgm:pt>
    <dgm:pt modelId="{DF51A65C-57DF-48B6-82B7-0244EB2730E7}" type="pres">
      <dgm:prSet presAssocID="{CB3396F2-1EAA-41F9-A6DF-DCFEB013E10F}" presName="dummy" presStyleCnt="0"/>
      <dgm:spPr/>
    </dgm:pt>
    <dgm:pt modelId="{1BE998FA-A058-412C-AB62-DA203597A805}" type="pres">
      <dgm:prSet presAssocID="{CB3396F2-1EAA-41F9-A6DF-DCFEB013E10F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5DCE0A-5F36-481B-BB55-5CE88E81E6A7}" type="pres">
      <dgm:prSet presAssocID="{98ECB433-3BF2-4CB2-8055-FBC24E7AE244}" presName="sibTrans" presStyleLbl="node1" presStyleIdx="3" presStyleCnt="5"/>
      <dgm:spPr/>
    </dgm:pt>
    <dgm:pt modelId="{275A7E95-B0BC-4C5E-BE1D-3F9625392E3C}" type="pres">
      <dgm:prSet presAssocID="{8A43B289-63CE-4222-AF47-D6E395CAE1FD}" presName="dummy" presStyleCnt="0"/>
      <dgm:spPr/>
    </dgm:pt>
    <dgm:pt modelId="{2EDBDCC3-84DF-4193-88D8-7BD94CF43B2E}" type="pres">
      <dgm:prSet presAssocID="{8A43B289-63CE-4222-AF47-D6E395CAE1FD}" presName="node" presStyleLbl="revTx" presStyleIdx="4" presStyleCnt="5">
        <dgm:presLayoutVars>
          <dgm:bulletEnabled val="1"/>
        </dgm:presLayoutVars>
      </dgm:prSet>
      <dgm:spPr/>
    </dgm:pt>
    <dgm:pt modelId="{A0D9484C-B1AD-4A9A-BEB0-11940CF045CB}" type="pres">
      <dgm:prSet presAssocID="{F65E038B-5228-4CDF-A1CC-C853D31939BB}" presName="sibTrans" presStyleLbl="node1" presStyleIdx="4" presStyleCnt="5"/>
      <dgm:spPr/>
    </dgm:pt>
  </dgm:ptLst>
  <dgm:cxnLst>
    <dgm:cxn modelId="{58D4BBBB-B181-44BD-AEE8-378C449DC2B6}" type="presOf" srcId="{8A43B289-63CE-4222-AF47-D6E395CAE1FD}" destId="{2EDBDCC3-84DF-4193-88D8-7BD94CF43B2E}" srcOrd="0" destOrd="0" presId="urn:microsoft.com/office/officeart/2005/8/layout/cycle1"/>
    <dgm:cxn modelId="{AC181145-27B3-4349-9556-D25A753A2F75}" srcId="{65E0D801-70F9-444E-96DD-C10357C63799}" destId="{8A43B289-63CE-4222-AF47-D6E395CAE1FD}" srcOrd="4" destOrd="0" parTransId="{35F38D24-F965-45A6-94BC-69A69A9B4972}" sibTransId="{F65E038B-5228-4CDF-A1CC-C853D31939BB}"/>
    <dgm:cxn modelId="{5EEC97F3-4C91-4F73-B7B8-797A3DCC7945}" srcId="{65E0D801-70F9-444E-96DD-C10357C63799}" destId="{EC0F2AD4-8181-4B9B-BC1D-216BD730078D}" srcOrd="2" destOrd="0" parTransId="{EEB0DDA5-F274-4E15-B260-E2758995106F}" sibTransId="{E4D61632-11D9-444E-B170-C67A98ECDF17}"/>
    <dgm:cxn modelId="{2F7F1EC0-B41F-4938-8BFC-354218CAAEA3}" srcId="{65E0D801-70F9-444E-96DD-C10357C63799}" destId="{CB3396F2-1EAA-41F9-A6DF-DCFEB013E10F}" srcOrd="3" destOrd="0" parTransId="{0E8112D2-1C70-4CCB-B568-C47D5D556A75}" sibTransId="{98ECB433-3BF2-4CB2-8055-FBC24E7AE244}"/>
    <dgm:cxn modelId="{4C2F6240-FCB2-4FB8-98A8-843D916DCC1A}" type="presOf" srcId="{D6044146-FE7C-4450-9E1D-160D85C393BC}" destId="{719C0872-2DC6-427F-A486-F1BE31D9B4EC}" srcOrd="0" destOrd="0" presId="urn:microsoft.com/office/officeart/2005/8/layout/cycle1"/>
    <dgm:cxn modelId="{E3D329F5-2F9B-4DEF-BCEA-1CC9AA004D94}" type="presOf" srcId="{2BB0EBB1-0402-4DC3-B659-D7FB61B9C4CA}" destId="{D379270F-F1CE-4AFB-A484-A2061A9EDA12}" srcOrd="0" destOrd="0" presId="urn:microsoft.com/office/officeart/2005/8/layout/cycle1"/>
    <dgm:cxn modelId="{165210BD-5D22-4FD1-91DC-FD69D06A5C44}" type="presOf" srcId="{F65E038B-5228-4CDF-A1CC-C853D31939BB}" destId="{A0D9484C-B1AD-4A9A-BEB0-11940CF045CB}" srcOrd="0" destOrd="0" presId="urn:microsoft.com/office/officeart/2005/8/layout/cycle1"/>
    <dgm:cxn modelId="{44154E6C-27C4-4943-B26E-6B36CF49B74F}" type="presOf" srcId="{CB3396F2-1EAA-41F9-A6DF-DCFEB013E10F}" destId="{1BE998FA-A058-412C-AB62-DA203597A805}" srcOrd="0" destOrd="0" presId="urn:microsoft.com/office/officeart/2005/8/layout/cycle1"/>
    <dgm:cxn modelId="{F21691D5-CCA7-4315-8EBE-462509929571}" type="presOf" srcId="{E4D61632-11D9-444E-B170-C67A98ECDF17}" destId="{E99233BD-FBA1-4F32-83E1-D197A086F254}" srcOrd="0" destOrd="0" presId="urn:microsoft.com/office/officeart/2005/8/layout/cycle1"/>
    <dgm:cxn modelId="{2B84DE91-2C5F-4B3D-B4F6-C5368DEC3EC1}" type="presOf" srcId="{6D230F19-1B3A-4E25-B379-A20D324A791A}" destId="{09FED844-A277-4077-ADF2-4FB23717744E}" srcOrd="0" destOrd="0" presId="urn:microsoft.com/office/officeart/2005/8/layout/cycle1"/>
    <dgm:cxn modelId="{586E918D-6AA3-4506-8926-8F4B2951C4CD}" type="presOf" srcId="{98ECB433-3BF2-4CB2-8055-FBC24E7AE244}" destId="{305DCE0A-5F36-481B-BB55-5CE88E81E6A7}" srcOrd="0" destOrd="0" presId="urn:microsoft.com/office/officeart/2005/8/layout/cycle1"/>
    <dgm:cxn modelId="{69C18DC5-6E76-456F-9757-D958BA45AF21}" srcId="{65E0D801-70F9-444E-96DD-C10357C63799}" destId="{6D230F19-1B3A-4E25-B379-A20D324A791A}" srcOrd="0" destOrd="0" parTransId="{6BBF21CC-3A6E-4854-A3DA-E29A74AC04BA}" sibTransId="{D6044146-FE7C-4450-9E1D-160D85C393BC}"/>
    <dgm:cxn modelId="{E5074F38-EE56-48C5-B8A0-55EAFE8E0065}" srcId="{65E0D801-70F9-444E-96DD-C10357C63799}" destId="{C3DAE8B4-A3EE-4B9B-B56B-467001A4502A}" srcOrd="1" destOrd="0" parTransId="{F6191279-D7EC-437B-A246-2D526B5DD037}" sibTransId="{2BB0EBB1-0402-4DC3-B659-D7FB61B9C4CA}"/>
    <dgm:cxn modelId="{EDA3ED1D-8E4E-4A60-AE86-68916E2A56DD}" type="presOf" srcId="{EC0F2AD4-8181-4B9B-BC1D-216BD730078D}" destId="{F282926E-F0BB-45C7-954F-D4CA0B7DC9C7}" srcOrd="0" destOrd="0" presId="urn:microsoft.com/office/officeart/2005/8/layout/cycle1"/>
    <dgm:cxn modelId="{1C3A4826-800A-48AE-8749-7863E457B867}" type="presOf" srcId="{65E0D801-70F9-444E-96DD-C10357C63799}" destId="{3E93D115-8030-4EFD-92DB-7C06D3E4E883}" srcOrd="0" destOrd="0" presId="urn:microsoft.com/office/officeart/2005/8/layout/cycle1"/>
    <dgm:cxn modelId="{1E205799-793E-42DC-B9FF-68A22912C099}" type="presOf" srcId="{C3DAE8B4-A3EE-4B9B-B56B-467001A4502A}" destId="{08212AA4-A079-46AB-90D9-E43EDCCCE960}" srcOrd="0" destOrd="0" presId="urn:microsoft.com/office/officeart/2005/8/layout/cycle1"/>
    <dgm:cxn modelId="{63030C2F-5B89-42A6-9584-C9A382BA8E46}" type="presParOf" srcId="{3E93D115-8030-4EFD-92DB-7C06D3E4E883}" destId="{5E5E4FEC-270F-48AB-93E7-7FFEB2BB5293}" srcOrd="0" destOrd="0" presId="urn:microsoft.com/office/officeart/2005/8/layout/cycle1"/>
    <dgm:cxn modelId="{77C7CD5C-097F-46F4-B9F1-0BA61A213B1B}" type="presParOf" srcId="{3E93D115-8030-4EFD-92DB-7C06D3E4E883}" destId="{09FED844-A277-4077-ADF2-4FB23717744E}" srcOrd="1" destOrd="0" presId="urn:microsoft.com/office/officeart/2005/8/layout/cycle1"/>
    <dgm:cxn modelId="{D0101BB8-476C-4849-AB78-CBA5CB3F8E0C}" type="presParOf" srcId="{3E93D115-8030-4EFD-92DB-7C06D3E4E883}" destId="{719C0872-2DC6-427F-A486-F1BE31D9B4EC}" srcOrd="2" destOrd="0" presId="urn:microsoft.com/office/officeart/2005/8/layout/cycle1"/>
    <dgm:cxn modelId="{B18F4435-0330-44ED-8A6E-4C8030564D69}" type="presParOf" srcId="{3E93D115-8030-4EFD-92DB-7C06D3E4E883}" destId="{951DB283-DA01-4BDD-A586-9F9311815925}" srcOrd="3" destOrd="0" presId="urn:microsoft.com/office/officeart/2005/8/layout/cycle1"/>
    <dgm:cxn modelId="{00E20620-2582-48FA-9653-BCCDC4EF4D95}" type="presParOf" srcId="{3E93D115-8030-4EFD-92DB-7C06D3E4E883}" destId="{08212AA4-A079-46AB-90D9-E43EDCCCE960}" srcOrd="4" destOrd="0" presId="urn:microsoft.com/office/officeart/2005/8/layout/cycle1"/>
    <dgm:cxn modelId="{44D2A40B-1554-4DEB-AE44-A0023512311C}" type="presParOf" srcId="{3E93D115-8030-4EFD-92DB-7C06D3E4E883}" destId="{D379270F-F1CE-4AFB-A484-A2061A9EDA12}" srcOrd="5" destOrd="0" presId="urn:microsoft.com/office/officeart/2005/8/layout/cycle1"/>
    <dgm:cxn modelId="{621BAFCF-90DE-4F6C-B634-CCA471456CE9}" type="presParOf" srcId="{3E93D115-8030-4EFD-92DB-7C06D3E4E883}" destId="{519AA34D-6BFD-47CE-A901-2FCE60149C99}" srcOrd="6" destOrd="0" presId="urn:microsoft.com/office/officeart/2005/8/layout/cycle1"/>
    <dgm:cxn modelId="{D10298A9-98EE-4D0A-83DF-594B0914163D}" type="presParOf" srcId="{3E93D115-8030-4EFD-92DB-7C06D3E4E883}" destId="{F282926E-F0BB-45C7-954F-D4CA0B7DC9C7}" srcOrd="7" destOrd="0" presId="urn:microsoft.com/office/officeart/2005/8/layout/cycle1"/>
    <dgm:cxn modelId="{028F3623-966C-45A7-9234-348DFA7018A5}" type="presParOf" srcId="{3E93D115-8030-4EFD-92DB-7C06D3E4E883}" destId="{E99233BD-FBA1-4F32-83E1-D197A086F254}" srcOrd="8" destOrd="0" presId="urn:microsoft.com/office/officeart/2005/8/layout/cycle1"/>
    <dgm:cxn modelId="{5CE7A22D-EF4C-4855-AC90-6DB9EC3AF999}" type="presParOf" srcId="{3E93D115-8030-4EFD-92DB-7C06D3E4E883}" destId="{DF51A65C-57DF-48B6-82B7-0244EB2730E7}" srcOrd="9" destOrd="0" presId="urn:microsoft.com/office/officeart/2005/8/layout/cycle1"/>
    <dgm:cxn modelId="{99404EE7-0282-493A-80FA-75F06C4EBB4F}" type="presParOf" srcId="{3E93D115-8030-4EFD-92DB-7C06D3E4E883}" destId="{1BE998FA-A058-412C-AB62-DA203597A805}" srcOrd="10" destOrd="0" presId="urn:microsoft.com/office/officeart/2005/8/layout/cycle1"/>
    <dgm:cxn modelId="{1B5E8FDE-8DAE-46C4-8A7A-5F8D7BAA2F01}" type="presParOf" srcId="{3E93D115-8030-4EFD-92DB-7C06D3E4E883}" destId="{305DCE0A-5F36-481B-BB55-5CE88E81E6A7}" srcOrd="11" destOrd="0" presId="urn:microsoft.com/office/officeart/2005/8/layout/cycle1"/>
    <dgm:cxn modelId="{01788B9C-415B-4A6E-BB59-DD957FF47428}" type="presParOf" srcId="{3E93D115-8030-4EFD-92DB-7C06D3E4E883}" destId="{275A7E95-B0BC-4C5E-BE1D-3F9625392E3C}" srcOrd="12" destOrd="0" presId="urn:microsoft.com/office/officeart/2005/8/layout/cycle1"/>
    <dgm:cxn modelId="{82439378-D6ED-4817-8600-E824849EF110}" type="presParOf" srcId="{3E93D115-8030-4EFD-92DB-7C06D3E4E883}" destId="{2EDBDCC3-84DF-4193-88D8-7BD94CF43B2E}" srcOrd="13" destOrd="0" presId="urn:microsoft.com/office/officeart/2005/8/layout/cycle1"/>
    <dgm:cxn modelId="{DEA33A90-5687-4C72-917E-A8FB66F1303F}" type="presParOf" srcId="{3E93D115-8030-4EFD-92DB-7C06D3E4E883}" destId="{A0D9484C-B1AD-4A9A-BEB0-11940CF045CB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6BB688-38D8-40B9-AC57-4209C877490B}">
      <dsp:nvSpPr>
        <dsp:cNvPr id="0" name=""/>
        <dsp:cNvSpPr/>
      </dsp:nvSpPr>
      <dsp:spPr>
        <a:xfrm>
          <a:off x="3651" y="177751"/>
          <a:ext cx="2125422" cy="850168"/>
        </a:xfrm>
        <a:prstGeom prst="chevron">
          <a:avLst/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Encoding categories</a:t>
          </a:r>
          <a:endParaRPr lang="en-US" sz="1400" kern="1200" dirty="0"/>
        </a:p>
      </dsp:txBody>
      <dsp:txXfrm>
        <a:off x="428735" y="177751"/>
        <a:ext cx="1275254" cy="850168"/>
      </dsp:txXfrm>
    </dsp:sp>
    <dsp:sp modelId="{CDD75175-DE96-483C-B1A9-FB5244250AE0}">
      <dsp:nvSpPr>
        <dsp:cNvPr id="0" name=""/>
        <dsp:cNvSpPr/>
      </dsp:nvSpPr>
      <dsp:spPr>
        <a:xfrm>
          <a:off x="1916531" y="177751"/>
          <a:ext cx="2125422" cy="850168"/>
        </a:xfrm>
        <a:prstGeom prst="chevron">
          <a:avLst/>
        </a:prstGeom>
        <a:solidFill>
          <a:schemeClr val="accent4">
            <a:shade val="50000"/>
            <a:hueOff val="75588"/>
            <a:satOff val="-3463"/>
            <a:lumOff val="2084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Normalizing numeric values</a:t>
          </a:r>
          <a:endParaRPr lang="en-US" sz="1400" kern="1200" dirty="0"/>
        </a:p>
      </dsp:txBody>
      <dsp:txXfrm>
        <a:off x="2341615" y="177751"/>
        <a:ext cx="1275254" cy="850168"/>
      </dsp:txXfrm>
    </dsp:sp>
    <dsp:sp modelId="{513D31E7-7F2E-4C25-8AC1-CC8E6019FDD2}">
      <dsp:nvSpPr>
        <dsp:cNvPr id="0" name=""/>
        <dsp:cNvSpPr/>
      </dsp:nvSpPr>
      <dsp:spPr>
        <a:xfrm>
          <a:off x="3829411" y="177751"/>
          <a:ext cx="2125422" cy="850168"/>
        </a:xfrm>
        <a:prstGeom prst="chevron">
          <a:avLst/>
        </a:prstGeom>
        <a:solidFill>
          <a:schemeClr val="accent4">
            <a:shade val="50000"/>
            <a:hueOff val="151176"/>
            <a:satOff val="-6926"/>
            <a:lumOff val="4168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Text Preprocessing</a:t>
          </a:r>
          <a:endParaRPr lang="en-US" sz="1400" kern="1200" dirty="0"/>
        </a:p>
      </dsp:txBody>
      <dsp:txXfrm>
        <a:off x="4254495" y="177751"/>
        <a:ext cx="1275254" cy="850168"/>
      </dsp:txXfrm>
    </dsp:sp>
    <dsp:sp modelId="{E8A60DB0-B922-4A95-A483-F4E478B65A0B}">
      <dsp:nvSpPr>
        <dsp:cNvPr id="0" name=""/>
        <dsp:cNvSpPr/>
      </dsp:nvSpPr>
      <dsp:spPr>
        <a:xfrm>
          <a:off x="5742291" y="177751"/>
          <a:ext cx="2125422" cy="850168"/>
        </a:xfrm>
        <a:prstGeom prst="chevron">
          <a:avLst/>
        </a:prstGeom>
        <a:solidFill>
          <a:schemeClr val="accent4">
            <a:shade val="50000"/>
            <a:hueOff val="75588"/>
            <a:satOff val="-3463"/>
            <a:lumOff val="2084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Splitting Train/Test data</a:t>
          </a:r>
          <a:endParaRPr lang="en-US" sz="1400" kern="1200" dirty="0"/>
        </a:p>
      </dsp:txBody>
      <dsp:txXfrm>
        <a:off x="6167375" y="177751"/>
        <a:ext cx="1275254" cy="8501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FED844-A277-4077-ADF2-4FB23717744E}">
      <dsp:nvSpPr>
        <dsp:cNvPr id="0" name=""/>
        <dsp:cNvSpPr/>
      </dsp:nvSpPr>
      <dsp:spPr>
        <a:xfrm>
          <a:off x="2146778" y="364096"/>
          <a:ext cx="837102" cy="837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Feature Reduction</a:t>
          </a:r>
          <a:endParaRPr lang="en-US" sz="1300" kern="1200" dirty="0"/>
        </a:p>
      </dsp:txBody>
      <dsp:txXfrm>
        <a:off x="2146778" y="364096"/>
        <a:ext cx="837102" cy="837102"/>
      </dsp:txXfrm>
    </dsp:sp>
    <dsp:sp modelId="{719C0872-2DC6-427F-A486-F1BE31D9B4EC}">
      <dsp:nvSpPr>
        <dsp:cNvPr id="0" name=""/>
        <dsp:cNvSpPr/>
      </dsp:nvSpPr>
      <dsp:spPr>
        <a:xfrm>
          <a:off x="174721" y="339531"/>
          <a:ext cx="3142176" cy="3142176"/>
        </a:xfrm>
        <a:prstGeom prst="circularArrow">
          <a:avLst>
            <a:gd name="adj1" fmla="val 5195"/>
            <a:gd name="adj2" fmla="val 335535"/>
            <a:gd name="adj3" fmla="val 21294783"/>
            <a:gd name="adj4" fmla="val 19764888"/>
            <a:gd name="adj5" fmla="val 606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12AA4-A079-46AB-90D9-E43EDCCCE960}">
      <dsp:nvSpPr>
        <dsp:cNvPr id="0" name=""/>
        <dsp:cNvSpPr/>
      </dsp:nvSpPr>
      <dsp:spPr>
        <a:xfrm>
          <a:off x="2653269" y="1922916"/>
          <a:ext cx="837102" cy="837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PCA</a:t>
          </a:r>
          <a:endParaRPr lang="en-US" sz="1300" kern="1200" dirty="0"/>
        </a:p>
      </dsp:txBody>
      <dsp:txXfrm>
        <a:off x="2653269" y="1922916"/>
        <a:ext cx="837102" cy="837102"/>
      </dsp:txXfrm>
    </dsp:sp>
    <dsp:sp modelId="{D379270F-F1CE-4AFB-A484-A2061A9EDA12}">
      <dsp:nvSpPr>
        <dsp:cNvPr id="0" name=""/>
        <dsp:cNvSpPr/>
      </dsp:nvSpPr>
      <dsp:spPr>
        <a:xfrm>
          <a:off x="174721" y="339531"/>
          <a:ext cx="3142176" cy="3142176"/>
        </a:xfrm>
        <a:prstGeom prst="circularArrow">
          <a:avLst>
            <a:gd name="adj1" fmla="val 5195"/>
            <a:gd name="adj2" fmla="val 335535"/>
            <a:gd name="adj3" fmla="val 4016296"/>
            <a:gd name="adj4" fmla="val 2251966"/>
            <a:gd name="adj5" fmla="val 606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82926E-F0BB-45C7-954F-D4CA0B7DC9C7}">
      <dsp:nvSpPr>
        <dsp:cNvPr id="0" name=""/>
        <dsp:cNvSpPr/>
      </dsp:nvSpPr>
      <dsp:spPr>
        <a:xfrm>
          <a:off x="1327258" y="2886319"/>
          <a:ext cx="837102" cy="837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Model build</a:t>
          </a:r>
          <a:endParaRPr lang="en-US" sz="1300" kern="1200" dirty="0"/>
        </a:p>
      </dsp:txBody>
      <dsp:txXfrm>
        <a:off x="1327258" y="2886319"/>
        <a:ext cx="837102" cy="837102"/>
      </dsp:txXfrm>
    </dsp:sp>
    <dsp:sp modelId="{E99233BD-FBA1-4F32-83E1-D197A086F254}">
      <dsp:nvSpPr>
        <dsp:cNvPr id="0" name=""/>
        <dsp:cNvSpPr/>
      </dsp:nvSpPr>
      <dsp:spPr>
        <a:xfrm>
          <a:off x="174721" y="339531"/>
          <a:ext cx="3142176" cy="3142176"/>
        </a:xfrm>
        <a:prstGeom prst="circularArrow">
          <a:avLst>
            <a:gd name="adj1" fmla="val 5195"/>
            <a:gd name="adj2" fmla="val 335535"/>
            <a:gd name="adj3" fmla="val 8212500"/>
            <a:gd name="adj4" fmla="val 6448170"/>
            <a:gd name="adj5" fmla="val 606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E998FA-A058-412C-AB62-DA203597A805}">
      <dsp:nvSpPr>
        <dsp:cNvPr id="0" name=""/>
        <dsp:cNvSpPr/>
      </dsp:nvSpPr>
      <dsp:spPr>
        <a:xfrm>
          <a:off x="1247" y="1922916"/>
          <a:ext cx="837102" cy="837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Backtrack from PCA to Original Data</a:t>
          </a:r>
          <a:endParaRPr lang="en-US" sz="1300" kern="1200" dirty="0"/>
        </a:p>
      </dsp:txBody>
      <dsp:txXfrm>
        <a:off x="1247" y="1922916"/>
        <a:ext cx="837102" cy="837102"/>
      </dsp:txXfrm>
    </dsp:sp>
    <dsp:sp modelId="{305DCE0A-5F36-481B-BB55-5CE88E81E6A7}">
      <dsp:nvSpPr>
        <dsp:cNvPr id="0" name=""/>
        <dsp:cNvSpPr/>
      </dsp:nvSpPr>
      <dsp:spPr>
        <a:xfrm>
          <a:off x="174721" y="339531"/>
          <a:ext cx="3142176" cy="3142176"/>
        </a:xfrm>
        <a:prstGeom prst="circularArrow">
          <a:avLst>
            <a:gd name="adj1" fmla="val 5195"/>
            <a:gd name="adj2" fmla="val 335535"/>
            <a:gd name="adj3" fmla="val 12299577"/>
            <a:gd name="adj4" fmla="val 10769682"/>
            <a:gd name="adj5" fmla="val 606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DBDCC3-84DF-4193-88D8-7BD94CF43B2E}">
      <dsp:nvSpPr>
        <dsp:cNvPr id="0" name=""/>
        <dsp:cNvSpPr/>
      </dsp:nvSpPr>
      <dsp:spPr>
        <a:xfrm>
          <a:off x="507739" y="364096"/>
          <a:ext cx="837102" cy="837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Business Inference</a:t>
          </a:r>
          <a:endParaRPr lang="en-US" sz="1300" kern="1200" dirty="0"/>
        </a:p>
      </dsp:txBody>
      <dsp:txXfrm>
        <a:off x="507739" y="364096"/>
        <a:ext cx="837102" cy="837102"/>
      </dsp:txXfrm>
    </dsp:sp>
    <dsp:sp modelId="{A0D9484C-B1AD-4A9A-BEB0-11940CF045CB}">
      <dsp:nvSpPr>
        <dsp:cNvPr id="0" name=""/>
        <dsp:cNvSpPr/>
      </dsp:nvSpPr>
      <dsp:spPr>
        <a:xfrm>
          <a:off x="174721" y="339531"/>
          <a:ext cx="3142176" cy="3142176"/>
        </a:xfrm>
        <a:prstGeom prst="circularArrow">
          <a:avLst>
            <a:gd name="adj1" fmla="val 5195"/>
            <a:gd name="adj2" fmla="val 335535"/>
            <a:gd name="adj3" fmla="val 16867279"/>
            <a:gd name="adj4" fmla="val 15197186"/>
            <a:gd name="adj5" fmla="val 606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70680025_20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70680025_20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7912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240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1115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70680025_20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70680025_20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blu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95550" y="2655750"/>
            <a:ext cx="65529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89284" y="1600200"/>
            <a:ext cx="2631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2"/>
          </p:nvPr>
        </p:nvSpPr>
        <p:spPr>
          <a:xfrm>
            <a:off x="3256050" y="1600200"/>
            <a:ext cx="2631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3"/>
          </p:nvPr>
        </p:nvSpPr>
        <p:spPr>
          <a:xfrm>
            <a:off x="6022816" y="1600200"/>
            <a:ext cx="2631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blu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ctrTitle"/>
          </p:nvPr>
        </p:nvSpPr>
        <p:spPr>
          <a:xfrm>
            <a:off x="1295550" y="2655750"/>
            <a:ext cx="65529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red">
  <p:cSld name="TITLE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ctrTitle"/>
          </p:nvPr>
        </p:nvSpPr>
        <p:spPr>
          <a:xfrm>
            <a:off x="1295550" y="2655750"/>
            <a:ext cx="65529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yellow">
  <p:cSld name="TITLE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>
            <a:spLocks noGrp="1"/>
          </p:cNvSpPr>
          <p:nvPr>
            <p:ph type="ctrTitle"/>
          </p:nvPr>
        </p:nvSpPr>
        <p:spPr>
          <a:xfrm>
            <a:off x="1295550" y="2655750"/>
            <a:ext cx="65529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red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>
            <a:spLocks noGrp="1"/>
          </p:cNvSpPr>
          <p:nvPr>
            <p:ph type="ctrTitle"/>
          </p:nvPr>
        </p:nvSpPr>
        <p:spPr>
          <a:xfrm>
            <a:off x="1557300" y="2187325"/>
            <a:ext cx="6029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subTitle" idx="1"/>
          </p:nvPr>
        </p:nvSpPr>
        <p:spPr>
          <a:xfrm>
            <a:off x="1557300" y="3558146"/>
            <a:ext cx="6029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blue">
  <p:cSld name="TITLE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>
            <a:spLocks noGrp="1"/>
          </p:cNvSpPr>
          <p:nvPr>
            <p:ph type="ctrTitle"/>
          </p:nvPr>
        </p:nvSpPr>
        <p:spPr>
          <a:xfrm>
            <a:off x="1557300" y="2187325"/>
            <a:ext cx="6029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subTitle" idx="1"/>
          </p:nvPr>
        </p:nvSpPr>
        <p:spPr>
          <a:xfrm>
            <a:off x="1557300" y="3558146"/>
            <a:ext cx="6029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yellow">
  <p:cSld name="TITLE_1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>
            <a:spLocks noGrp="1"/>
          </p:cNvSpPr>
          <p:nvPr>
            <p:ph type="ctrTitle"/>
          </p:nvPr>
        </p:nvSpPr>
        <p:spPr>
          <a:xfrm>
            <a:off x="1557300" y="2187325"/>
            <a:ext cx="6029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subTitle" idx="1"/>
          </p:nvPr>
        </p:nvSpPr>
        <p:spPr>
          <a:xfrm>
            <a:off x="1557300" y="3558146"/>
            <a:ext cx="6029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yellow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>
            <a:spLocks noGrp="1"/>
          </p:cNvSpPr>
          <p:nvPr>
            <p:ph type="body" idx="1"/>
          </p:nvPr>
        </p:nvSpPr>
        <p:spPr>
          <a:xfrm>
            <a:off x="1104300" y="3034800"/>
            <a:ext cx="69354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i="1"/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i="1"/>
            </a:lvl9pPr>
          </a:lstStyle>
          <a:p>
            <a:endParaRPr/>
          </a:p>
        </p:txBody>
      </p:sp>
      <p:sp>
        <p:nvSpPr>
          <p:cNvPr id="90" name="Google Shape;90;p24"/>
          <p:cNvSpPr txBox="1"/>
          <p:nvPr/>
        </p:nvSpPr>
        <p:spPr>
          <a:xfrm>
            <a:off x="3593400" y="1711768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E344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“</a:t>
            </a:r>
            <a:endParaRPr sz="9600">
              <a:solidFill>
                <a:srgbClr val="FE344D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red">
  <p:cSld name="TITLE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295550" y="2655750"/>
            <a:ext cx="65529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red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body" idx="1"/>
          </p:nvPr>
        </p:nvSpPr>
        <p:spPr>
          <a:xfrm>
            <a:off x="1104300" y="3034800"/>
            <a:ext cx="69354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i="1"/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i="1"/>
            </a:lvl9pPr>
          </a:lstStyle>
          <a:p>
            <a:endParaRPr/>
          </a:p>
        </p:txBody>
      </p:sp>
      <p:sp>
        <p:nvSpPr>
          <p:cNvPr id="94" name="Google Shape;94;p25"/>
          <p:cNvSpPr txBox="1"/>
          <p:nvPr/>
        </p:nvSpPr>
        <p:spPr>
          <a:xfrm>
            <a:off x="3593400" y="1322831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0198A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“</a:t>
            </a:r>
            <a:endParaRPr sz="9600">
              <a:solidFill>
                <a:srgbClr val="0198AD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blue">
  <p:cSld name="TITLE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body" idx="1"/>
          </p:nvPr>
        </p:nvSpPr>
        <p:spPr>
          <a:xfrm>
            <a:off x="1104300" y="3034800"/>
            <a:ext cx="69354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i="1"/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i="1"/>
            </a:lvl9pPr>
          </a:lstStyle>
          <a:p>
            <a:endParaRPr/>
          </a:p>
        </p:txBody>
      </p:sp>
      <p:sp>
        <p:nvSpPr>
          <p:cNvPr id="98" name="Google Shape;98;p26"/>
          <p:cNvSpPr txBox="1"/>
          <p:nvPr/>
        </p:nvSpPr>
        <p:spPr>
          <a:xfrm>
            <a:off x="3593400" y="1711768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5A5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“</a:t>
            </a:r>
            <a:endParaRPr sz="9600">
              <a:solidFill>
                <a:srgbClr val="F5A500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27"/>
          <p:cNvSpPr txBox="1">
            <a:spLocks noGrp="1"/>
          </p:cNvSpPr>
          <p:nvPr>
            <p:ph type="body" idx="1"/>
          </p:nvPr>
        </p:nvSpPr>
        <p:spPr>
          <a:xfrm>
            <a:off x="911700" y="1600200"/>
            <a:ext cx="7320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28"/>
          <p:cNvSpPr txBox="1">
            <a:spLocks noGrp="1"/>
          </p:cNvSpPr>
          <p:nvPr>
            <p:ph type="body" idx="1"/>
          </p:nvPr>
        </p:nvSpPr>
        <p:spPr>
          <a:xfrm>
            <a:off x="804798" y="1600200"/>
            <a:ext cx="3657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07" name="Google Shape;107;p28"/>
          <p:cNvSpPr txBox="1">
            <a:spLocks noGrp="1"/>
          </p:cNvSpPr>
          <p:nvPr>
            <p:ph type="body" idx="2"/>
          </p:nvPr>
        </p:nvSpPr>
        <p:spPr>
          <a:xfrm>
            <a:off x="4682202" y="1600200"/>
            <a:ext cx="3657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08" name="Google Shape;108;p28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9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9"/>
          <p:cNvSpPr txBox="1">
            <a:spLocks noGrp="1"/>
          </p:cNvSpPr>
          <p:nvPr>
            <p:ph type="body" idx="1"/>
          </p:nvPr>
        </p:nvSpPr>
        <p:spPr>
          <a:xfrm>
            <a:off x="489284" y="1600200"/>
            <a:ext cx="2631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12" name="Google Shape;112;p29"/>
          <p:cNvSpPr txBox="1">
            <a:spLocks noGrp="1"/>
          </p:cNvSpPr>
          <p:nvPr>
            <p:ph type="body" idx="2"/>
          </p:nvPr>
        </p:nvSpPr>
        <p:spPr>
          <a:xfrm>
            <a:off x="3256050" y="1600200"/>
            <a:ext cx="2631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13" name="Google Shape;113;p29"/>
          <p:cNvSpPr txBox="1">
            <a:spLocks noGrp="1"/>
          </p:cNvSpPr>
          <p:nvPr>
            <p:ph type="body" idx="3"/>
          </p:nvPr>
        </p:nvSpPr>
        <p:spPr>
          <a:xfrm>
            <a:off x="6022816" y="1600200"/>
            <a:ext cx="2631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14" name="Google Shape;114;p29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0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20" name="Google Shape;120;p31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2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yellow">
  <p:cSld name="TITLE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ctrTitle"/>
          </p:nvPr>
        </p:nvSpPr>
        <p:spPr>
          <a:xfrm>
            <a:off x="1295550" y="2655750"/>
            <a:ext cx="65529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blue">
  <p:cSld name="TITLE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ctrTitle"/>
          </p:nvPr>
        </p:nvSpPr>
        <p:spPr>
          <a:xfrm>
            <a:off x="1557300" y="2187325"/>
            <a:ext cx="6029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subTitle" idx="1"/>
          </p:nvPr>
        </p:nvSpPr>
        <p:spPr>
          <a:xfrm>
            <a:off x="1557300" y="3558146"/>
            <a:ext cx="6029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yellow">
  <p:cSld name="TITLE_1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ctrTitle"/>
          </p:nvPr>
        </p:nvSpPr>
        <p:spPr>
          <a:xfrm>
            <a:off x="1557300" y="2187325"/>
            <a:ext cx="6029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>
            <a:off x="1557300" y="3558146"/>
            <a:ext cx="6029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red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body" idx="1"/>
          </p:nvPr>
        </p:nvSpPr>
        <p:spPr>
          <a:xfrm>
            <a:off x="1104300" y="3034800"/>
            <a:ext cx="69354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i="1"/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i="1"/>
            </a:lvl9pPr>
          </a:lstStyle>
          <a:p>
            <a:endParaRPr/>
          </a:p>
        </p:txBody>
      </p:sp>
      <p:sp>
        <p:nvSpPr>
          <p:cNvPr id="35" name="Google Shape;35;p9"/>
          <p:cNvSpPr txBox="1"/>
          <p:nvPr/>
        </p:nvSpPr>
        <p:spPr>
          <a:xfrm>
            <a:off x="3593400" y="1322831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0198A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“</a:t>
            </a:r>
            <a:endParaRPr sz="9600">
              <a:solidFill>
                <a:srgbClr val="0198AD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blue">
  <p:cSld name="TITLE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1104300" y="3034800"/>
            <a:ext cx="69354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i="1"/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i="1"/>
            </a:lvl9pPr>
          </a:lstStyle>
          <a:p>
            <a:endParaRPr/>
          </a:p>
        </p:txBody>
      </p:sp>
      <p:sp>
        <p:nvSpPr>
          <p:cNvPr id="39" name="Google Shape;39;p10"/>
          <p:cNvSpPr txBox="1"/>
          <p:nvPr/>
        </p:nvSpPr>
        <p:spPr>
          <a:xfrm>
            <a:off x="3593400" y="1711768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5A5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“</a:t>
            </a:r>
            <a:endParaRPr sz="9600">
              <a:solidFill>
                <a:srgbClr val="F5A500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911700" y="1600200"/>
            <a:ext cx="7320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804798" y="1600200"/>
            <a:ext cx="3657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2"/>
          </p:nvPr>
        </p:nvSpPr>
        <p:spPr>
          <a:xfrm>
            <a:off x="4682202" y="1600200"/>
            <a:ext cx="3657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1700" y="1600200"/>
            <a:ext cx="7320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859CB1"/>
              </a:buClr>
              <a:buSzPts val="3000"/>
              <a:buFont typeface="Source Sans Pro"/>
              <a:buChar char="▸"/>
              <a:defRPr sz="30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2400"/>
              <a:buFont typeface="Source Sans Pro"/>
              <a:buChar char="○"/>
              <a:defRPr sz="24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2400"/>
              <a:buFont typeface="Source Sans Pro"/>
              <a:buChar char="■"/>
              <a:defRPr sz="24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●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○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■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●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○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■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200">
                <a:solidFill>
                  <a:srgbClr val="859CB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buNone/>
              <a:defRPr sz="1200">
                <a:solidFill>
                  <a:srgbClr val="859CB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buNone/>
              <a:defRPr sz="1200">
                <a:solidFill>
                  <a:srgbClr val="859CB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buNone/>
              <a:defRPr sz="1200">
                <a:solidFill>
                  <a:srgbClr val="859CB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buNone/>
              <a:defRPr sz="1200">
                <a:solidFill>
                  <a:srgbClr val="859CB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buNone/>
              <a:defRPr sz="1200">
                <a:solidFill>
                  <a:srgbClr val="859CB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buNone/>
              <a:defRPr sz="1200">
                <a:solidFill>
                  <a:srgbClr val="859CB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buNone/>
              <a:defRPr sz="1200">
                <a:solidFill>
                  <a:srgbClr val="859CB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buNone/>
              <a:defRPr sz="1200">
                <a:solidFill>
                  <a:srgbClr val="859CB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911700" y="1600200"/>
            <a:ext cx="7320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859CB1"/>
              </a:buClr>
              <a:buSzPts val="3000"/>
              <a:buFont typeface="Source Sans Pro"/>
              <a:buChar char="▸"/>
              <a:defRPr sz="30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2400"/>
              <a:buFont typeface="Source Sans Pro"/>
              <a:buChar char="○"/>
              <a:defRPr sz="24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2400"/>
              <a:buFont typeface="Source Sans Pro"/>
              <a:buChar char="■"/>
              <a:defRPr sz="24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●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○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■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●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○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■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200">
                <a:solidFill>
                  <a:srgbClr val="859CB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buNone/>
              <a:defRPr sz="1200">
                <a:solidFill>
                  <a:srgbClr val="859CB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buNone/>
              <a:defRPr sz="1200">
                <a:solidFill>
                  <a:srgbClr val="859CB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buNone/>
              <a:defRPr sz="1200">
                <a:solidFill>
                  <a:srgbClr val="859CB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buNone/>
              <a:defRPr sz="1200">
                <a:solidFill>
                  <a:srgbClr val="859CB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buNone/>
              <a:defRPr sz="1200">
                <a:solidFill>
                  <a:srgbClr val="859CB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buNone/>
              <a:defRPr sz="1200">
                <a:solidFill>
                  <a:srgbClr val="859CB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buNone/>
              <a:defRPr sz="1200">
                <a:solidFill>
                  <a:srgbClr val="859CB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buNone/>
              <a:defRPr sz="1200">
                <a:solidFill>
                  <a:srgbClr val="859CB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3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3"/>
          <p:cNvSpPr txBox="1">
            <a:spLocks noGrp="1"/>
          </p:cNvSpPr>
          <p:nvPr>
            <p:ph type="ctrTitle"/>
          </p:nvPr>
        </p:nvSpPr>
        <p:spPr>
          <a:xfrm>
            <a:off x="1295550" y="2655750"/>
            <a:ext cx="65529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E-Commerce Clothing Recommendation Prediction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2286000" y="5521515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Balaji Subramani</a:t>
            </a:r>
          </a:p>
          <a:p>
            <a:pPr algn="ctr"/>
            <a:endParaRPr lang="en-US" b="1" dirty="0">
              <a:solidFill>
                <a:schemeClr val="accent4"/>
              </a:solidFill>
            </a:endParaRPr>
          </a:p>
          <a:p>
            <a:pPr algn="ctr"/>
            <a:r>
              <a:rPr lang="en-US" b="1" dirty="0">
                <a:solidFill>
                  <a:schemeClr val="accent4"/>
                </a:solidFill>
              </a:rPr>
              <a:t>Karuna Baswal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63841" y="2967335"/>
            <a:ext cx="34163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527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6000" dirty="0"/>
              <a:t>Dataset</a:t>
            </a:r>
            <a:endParaRPr sz="6000" dirty="0"/>
          </a:p>
        </p:txBody>
      </p:sp>
      <p:sp>
        <p:nvSpPr>
          <p:cNvPr id="164" name="Google Shape;164;p38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" name="Google Shape;69;p13"/>
          <p:cNvSpPr txBox="1">
            <a:spLocks/>
          </p:cNvSpPr>
          <p:nvPr/>
        </p:nvSpPr>
        <p:spPr>
          <a:xfrm>
            <a:off x="228600" y="1690763"/>
            <a:ext cx="8686800" cy="8455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59CB1"/>
              </a:buClr>
              <a:buSzPts val="3000"/>
              <a:buFont typeface="Source Sans Pro"/>
              <a:buChar char="▸"/>
              <a:defRPr sz="3000" b="0" i="0" u="none" strike="noStrike" cap="none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de-DE" sz="1100" u="sng" dirty="0" smtClean="0">
                <a:solidFill>
                  <a:srgbClr val="0070C0"/>
                </a:solidFill>
              </a:rPr>
              <a:t>https://www.</a:t>
            </a:r>
            <a:r>
              <a:rPr lang="de-DE" sz="4800" u="sng" dirty="0" smtClean="0">
                <a:solidFill>
                  <a:srgbClr val="0070C0"/>
                </a:solidFill>
              </a:rPr>
              <a:t>kaggle</a:t>
            </a:r>
            <a:r>
              <a:rPr lang="de-DE" sz="1100" u="sng" dirty="0" smtClean="0">
                <a:solidFill>
                  <a:srgbClr val="0070C0"/>
                </a:solidFill>
              </a:rPr>
              <a:t>.</a:t>
            </a:r>
            <a:r>
              <a:rPr lang="de-DE" sz="1000" u="sng" dirty="0" smtClean="0">
                <a:solidFill>
                  <a:srgbClr val="0070C0"/>
                </a:solidFill>
              </a:rPr>
              <a:t>com/nicapotato/</a:t>
            </a:r>
            <a:r>
              <a:rPr lang="de-DE" sz="2400" u="sng" dirty="0" smtClean="0">
                <a:solidFill>
                  <a:srgbClr val="0070C0"/>
                </a:solidFill>
              </a:rPr>
              <a:t>womens-ecommerce-clothing-reviews</a:t>
            </a:r>
            <a:r>
              <a:rPr lang="de-DE" sz="1000" dirty="0" smtClean="0">
                <a:solidFill>
                  <a:srgbClr val="0070C0"/>
                </a:solidFill>
              </a:rPr>
              <a:t>/</a:t>
            </a:r>
            <a:endParaRPr lang="de-DE" sz="1200" b="1" dirty="0">
              <a:solidFill>
                <a:srgbClr val="0070C0"/>
              </a:solidFill>
            </a:endParaRPr>
          </a:p>
        </p:txBody>
      </p:sp>
      <p:grpSp>
        <p:nvGrpSpPr>
          <p:cNvPr id="7" name="Google Shape;329;p36"/>
          <p:cNvGrpSpPr/>
          <p:nvPr/>
        </p:nvGrpSpPr>
        <p:grpSpPr>
          <a:xfrm>
            <a:off x="628522" y="1229415"/>
            <a:ext cx="206747" cy="271263"/>
            <a:chOff x="590250" y="244200"/>
            <a:chExt cx="407975" cy="532175"/>
          </a:xfrm>
          <a:solidFill>
            <a:schemeClr val="tx1"/>
          </a:solidFill>
        </p:grpSpPr>
        <p:sp>
          <p:nvSpPr>
            <p:cNvPr id="8" name="Google Shape;330;p36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grp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31;p3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grp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32;p36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grp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33;p36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grp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4;p36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grp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5;p36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grp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36;p36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grp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7;p36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grp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38;p36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grp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9;p36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grp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40;p36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grp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41;p3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grp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42;p36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grp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43;p36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grp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2"/>
          <p:cNvSpPr/>
          <p:nvPr/>
        </p:nvSpPr>
        <p:spPr>
          <a:xfrm>
            <a:off x="3466667" y="1667886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600" dirty="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rPr>
              <a:t>👦</a:t>
            </a:r>
            <a:endParaRPr lang="de-DE" sz="4400" dirty="0">
              <a:solidFill>
                <a:schemeClr val="accent2"/>
              </a:solidFill>
            </a:endParaRPr>
          </a:p>
        </p:txBody>
      </p:sp>
      <p:sp>
        <p:nvSpPr>
          <p:cNvPr id="23" name="Google Shape;445;p60"/>
          <p:cNvSpPr/>
          <p:nvPr/>
        </p:nvSpPr>
        <p:spPr>
          <a:xfrm>
            <a:off x="5036773" y="2386285"/>
            <a:ext cx="347444" cy="345589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Google Shape;477;p60"/>
          <p:cNvSpPr/>
          <p:nvPr/>
        </p:nvSpPr>
        <p:spPr>
          <a:xfrm>
            <a:off x="7351065" y="1765328"/>
            <a:ext cx="382517" cy="374934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25" name="Google Shape;481;p60"/>
          <p:cNvSpPr/>
          <p:nvPr/>
        </p:nvSpPr>
        <p:spPr>
          <a:xfrm>
            <a:off x="7628027" y="381006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483;p60"/>
          <p:cNvSpPr/>
          <p:nvPr/>
        </p:nvSpPr>
        <p:spPr>
          <a:xfrm>
            <a:off x="7812743" y="591859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roup 21"/>
          <p:cNvGrpSpPr/>
          <p:nvPr/>
        </p:nvGrpSpPr>
        <p:grpSpPr>
          <a:xfrm>
            <a:off x="862736" y="4490613"/>
            <a:ext cx="2475090" cy="842442"/>
            <a:chOff x="303279" y="2839777"/>
            <a:chExt cx="2475090" cy="842442"/>
          </a:xfrm>
        </p:grpSpPr>
        <p:sp>
          <p:nvSpPr>
            <p:cNvPr id="4" name="Rectangle 3"/>
            <p:cNvSpPr/>
            <p:nvPr/>
          </p:nvSpPr>
          <p:spPr>
            <a:xfrm>
              <a:off x="303279" y="2839777"/>
              <a:ext cx="19476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2800" dirty="0" smtClean="0">
                  <a:solidFill>
                    <a:srgbClr val="FFC000"/>
                  </a:solidFill>
                  <a:latin typeface="Atlas Grotesk"/>
                </a:rPr>
                <a:t>22,634</a:t>
              </a:r>
              <a:endParaRPr lang="de-DE" sz="2800" dirty="0">
                <a:solidFill>
                  <a:srgbClr val="FFC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03279" y="3343665"/>
              <a:ext cx="247509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600" dirty="0" smtClean="0">
                  <a:solidFill>
                    <a:srgbClr val="FFC000"/>
                  </a:solidFill>
                  <a:latin typeface="Atlas Grotesk"/>
                </a:rPr>
                <a:t>Reviews </a:t>
              </a:r>
              <a:endParaRPr lang="de-DE" sz="16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33118" y="3032339"/>
            <a:ext cx="2077241" cy="751295"/>
            <a:chOff x="6545933" y="2536333"/>
            <a:chExt cx="2101627" cy="751295"/>
          </a:xfrm>
        </p:grpSpPr>
        <p:sp>
          <p:nvSpPr>
            <p:cNvPr id="29" name="Rectangle 28"/>
            <p:cNvSpPr/>
            <p:nvPr/>
          </p:nvSpPr>
          <p:spPr>
            <a:xfrm>
              <a:off x="6545933" y="2536333"/>
              <a:ext cx="111891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28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tlas Grotesk"/>
                </a:rPr>
                <a:t>1,205</a:t>
              </a:r>
              <a:endParaRPr lang="de-DE" sz="28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550269" y="2949074"/>
              <a:ext cx="209729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6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tlas Grotesk"/>
                </a:rPr>
                <a:t>Cloth</a:t>
              </a:r>
              <a:endParaRPr lang="de-DE" sz="16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865844" y="4152906"/>
            <a:ext cx="2101627" cy="751295"/>
            <a:chOff x="6545933" y="2536333"/>
            <a:chExt cx="2101627" cy="751295"/>
          </a:xfrm>
        </p:grpSpPr>
        <p:sp>
          <p:nvSpPr>
            <p:cNvPr id="37" name="Rectangle 36"/>
            <p:cNvSpPr/>
            <p:nvPr/>
          </p:nvSpPr>
          <p:spPr>
            <a:xfrm>
              <a:off x="6545933" y="2536333"/>
              <a:ext cx="111891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2800" dirty="0" smtClean="0">
                  <a:solidFill>
                    <a:srgbClr val="00B050"/>
                  </a:solidFill>
                  <a:latin typeface="Atlas Grotesk"/>
                </a:rPr>
                <a:t>1 - 5</a:t>
              </a:r>
              <a:endParaRPr lang="de-DE" sz="2800" dirty="0">
                <a:solidFill>
                  <a:srgbClr val="00B05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550269" y="2949074"/>
              <a:ext cx="209729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600" dirty="0" smtClean="0">
                  <a:solidFill>
                    <a:srgbClr val="00B050"/>
                  </a:solidFill>
                  <a:latin typeface="Atlas Grotesk"/>
                </a:rPr>
                <a:t>Rating</a:t>
              </a:r>
              <a:endParaRPr lang="de-DE" sz="16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251171" y="5283317"/>
            <a:ext cx="2694496" cy="814412"/>
            <a:chOff x="6550269" y="2503994"/>
            <a:chExt cx="2097291" cy="814412"/>
          </a:xfrm>
        </p:grpSpPr>
        <p:sp>
          <p:nvSpPr>
            <p:cNvPr id="40" name="Rectangle 39"/>
            <p:cNvSpPr/>
            <p:nvPr/>
          </p:nvSpPr>
          <p:spPr>
            <a:xfrm>
              <a:off x="6737554" y="2503994"/>
              <a:ext cx="159866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3200" dirty="0" smtClean="0">
                  <a:solidFill>
                    <a:srgbClr val="7030A0"/>
                  </a:solidFill>
                  <a:latin typeface="Atlas Grotesk"/>
                </a:rPr>
                <a:t>Yes | No</a:t>
              </a:r>
              <a:endParaRPr lang="de-DE" sz="3200" dirty="0">
                <a:solidFill>
                  <a:srgbClr val="7030A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550269" y="2949074"/>
              <a:ext cx="209729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1800" dirty="0" smtClean="0">
                  <a:solidFill>
                    <a:srgbClr val="7030A0"/>
                  </a:solidFill>
                  <a:latin typeface="Atlas Grotesk"/>
                </a:rPr>
                <a:t>Recommended</a:t>
              </a:r>
              <a:endParaRPr lang="de-DE" sz="18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673920" y="3814296"/>
            <a:ext cx="1363074" cy="751295"/>
            <a:chOff x="6545933" y="2536333"/>
            <a:chExt cx="2101627" cy="751295"/>
          </a:xfrm>
        </p:grpSpPr>
        <p:sp>
          <p:nvSpPr>
            <p:cNvPr id="43" name="Rectangle 42"/>
            <p:cNvSpPr/>
            <p:nvPr/>
          </p:nvSpPr>
          <p:spPr>
            <a:xfrm>
              <a:off x="6545933" y="2536333"/>
              <a:ext cx="111891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2800" dirty="0" smtClean="0">
                  <a:solidFill>
                    <a:srgbClr val="FF0000"/>
                  </a:solidFill>
                  <a:latin typeface="Atlas Grotesk"/>
                </a:rPr>
                <a:t>4</a:t>
              </a:r>
              <a:endParaRPr lang="de-DE" sz="2800" dirty="0">
                <a:solidFill>
                  <a:srgbClr val="FF0000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550269" y="2949074"/>
              <a:ext cx="209729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600" dirty="0" smtClean="0">
                  <a:solidFill>
                    <a:srgbClr val="FF0000"/>
                  </a:solidFill>
                  <a:latin typeface="Atlas Grotesk"/>
                </a:rPr>
                <a:t>Division</a:t>
              </a:r>
              <a:endParaRPr lang="de-DE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504222" y="4412483"/>
            <a:ext cx="1363074" cy="751295"/>
            <a:chOff x="6545933" y="2536333"/>
            <a:chExt cx="2101627" cy="751295"/>
          </a:xfrm>
        </p:grpSpPr>
        <p:sp>
          <p:nvSpPr>
            <p:cNvPr id="46" name="Rectangle 45"/>
            <p:cNvSpPr/>
            <p:nvPr/>
          </p:nvSpPr>
          <p:spPr>
            <a:xfrm>
              <a:off x="6545933" y="2536333"/>
              <a:ext cx="111891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2800" dirty="0">
                  <a:solidFill>
                    <a:srgbClr val="C00000"/>
                  </a:solidFill>
                  <a:latin typeface="Atlas Grotesk"/>
                </a:rPr>
                <a:t>7</a:t>
              </a:r>
              <a:endParaRPr lang="de-DE" sz="2800" dirty="0">
                <a:solidFill>
                  <a:srgbClr val="C00000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550269" y="2949074"/>
              <a:ext cx="209729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600" dirty="0" smtClean="0">
                  <a:solidFill>
                    <a:srgbClr val="C00000"/>
                  </a:solidFill>
                  <a:latin typeface="Atlas Grotesk"/>
                </a:rPr>
                <a:t>Departments</a:t>
              </a:r>
              <a:endParaRPr lang="de-DE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988212" y="3358179"/>
            <a:ext cx="1363074" cy="751295"/>
            <a:chOff x="6545933" y="2536333"/>
            <a:chExt cx="2101627" cy="751295"/>
          </a:xfrm>
        </p:grpSpPr>
        <p:sp>
          <p:nvSpPr>
            <p:cNvPr id="49" name="Rectangle 48"/>
            <p:cNvSpPr/>
            <p:nvPr/>
          </p:nvSpPr>
          <p:spPr>
            <a:xfrm>
              <a:off x="6545933" y="2536333"/>
              <a:ext cx="111891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2800" dirty="0" smtClean="0">
                  <a:solidFill>
                    <a:schemeClr val="tx1"/>
                  </a:solidFill>
                  <a:latin typeface="Atlas Grotesk"/>
                </a:rPr>
                <a:t>21</a:t>
              </a:r>
              <a:endParaRPr lang="de-DE" sz="28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550269" y="2949074"/>
              <a:ext cx="209729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600" dirty="0" smtClean="0">
                  <a:solidFill>
                    <a:schemeClr val="tx1"/>
                  </a:solidFill>
                  <a:latin typeface="Atlas Grotesk"/>
                </a:rPr>
                <a:t>Class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251171" y="3033905"/>
            <a:ext cx="2466621" cy="733896"/>
            <a:chOff x="2229911" y="2858717"/>
            <a:chExt cx="2466621" cy="733896"/>
          </a:xfrm>
        </p:grpSpPr>
        <p:sp>
          <p:nvSpPr>
            <p:cNvPr id="31" name="Rectangle 30"/>
            <p:cNvSpPr/>
            <p:nvPr/>
          </p:nvSpPr>
          <p:spPr>
            <a:xfrm>
              <a:off x="2250028" y="3254059"/>
              <a:ext cx="244650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600" dirty="0">
                  <a:solidFill>
                    <a:schemeClr val="accent4"/>
                  </a:solidFill>
                  <a:latin typeface="Atlas Grotesk"/>
                </a:rPr>
                <a:t>Positive</a:t>
              </a:r>
              <a:r>
                <a:rPr lang="de-DE" dirty="0">
                  <a:solidFill>
                    <a:schemeClr val="accent4"/>
                  </a:solidFill>
                  <a:latin typeface="Atlas Grotesk"/>
                </a:rPr>
                <a:t> </a:t>
              </a:r>
              <a:r>
                <a:rPr lang="de-DE" sz="1600" dirty="0">
                  <a:solidFill>
                    <a:schemeClr val="accent4"/>
                  </a:solidFill>
                  <a:latin typeface="Atlas Grotesk"/>
                </a:rPr>
                <a:t>Feedback</a:t>
              </a:r>
              <a:r>
                <a:rPr lang="de-DE" dirty="0">
                  <a:solidFill>
                    <a:schemeClr val="accent4"/>
                  </a:solidFill>
                  <a:latin typeface="Atlas Grotesk"/>
                </a:rPr>
                <a:t> </a:t>
              </a:r>
              <a:r>
                <a:rPr lang="de-DE" sz="1600" dirty="0">
                  <a:solidFill>
                    <a:schemeClr val="accent4"/>
                  </a:solidFill>
                  <a:latin typeface="Atlas Grotesk"/>
                </a:rPr>
                <a:t>Count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229911" y="2858717"/>
              <a:ext cx="133097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2800" dirty="0" smtClean="0">
                  <a:solidFill>
                    <a:schemeClr val="accent4"/>
                  </a:solidFill>
                  <a:latin typeface="Atlas Grotesk"/>
                </a:rPr>
                <a:t>0 - 122</a:t>
              </a:r>
              <a:endParaRPr lang="de-DE" sz="2800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6197989" y="2410838"/>
            <a:ext cx="27510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tlas Grotesk"/>
              </a:rPr>
              <a:t>Anonymous Company </a:t>
            </a:r>
            <a:r>
              <a:rPr lang="de-DE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Atlas Grotesk"/>
              </a:rPr>
              <a:t>but real source</a:t>
            </a:r>
            <a:endParaRPr lang="de-DE" sz="12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03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5"/>
          <p:cNvSpPr txBox="1">
            <a:spLocks noGrp="1"/>
          </p:cNvSpPr>
          <p:nvPr>
            <p:ph type="ctrTitle" idx="4294967295"/>
          </p:nvPr>
        </p:nvSpPr>
        <p:spPr>
          <a:xfrm>
            <a:off x="1275150" y="0"/>
            <a:ext cx="6593700" cy="16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Goal !</a:t>
            </a:r>
            <a:endParaRPr sz="3600" dirty="0"/>
          </a:p>
        </p:txBody>
      </p:sp>
      <p:sp>
        <p:nvSpPr>
          <p:cNvPr id="142" name="Google Shape;142;p35"/>
          <p:cNvSpPr txBox="1">
            <a:spLocks noGrp="1"/>
          </p:cNvSpPr>
          <p:nvPr>
            <p:ph type="subTitle" idx="4294967295"/>
          </p:nvPr>
        </p:nvSpPr>
        <p:spPr>
          <a:xfrm>
            <a:off x="1275150" y="1669800"/>
            <a:ext cx="6593700" cy="36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de-DE" b="1" dirty="0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Recommendation </a:t>
            </a:r>
            <a:endParaRPr lang="de-DE" b="1" dirty="0" smtClean="0">
              <a:solidFill>
                <a:srgbClr val="FFFFFF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marL="0" lvl="0" indent="0" algn="ctr">
              <a:spcBef>
                <a:spcPts val="0"/>
              </a:spcBef>
              <a:buNone/>
            </a:pPr>
            <a:r>
              <a:rPr lang="de-DE" b="1" dirty="0" smtClean="0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Prediction </a:t>
            </a:r>
          </a:p>
        </p:txBody>
      </p:sp>
      <p:sp>
        <p:nvSpPr>
          <p:cNvPr id="144" name="Google Shape;144;p35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0"/>
          <p:cNvSpPr txBox="1">
            <a:spLocks noGrp="1"/>
          </p:cNvSpPr>
          <p:nvPr>
            <p:ph type="title"/>
          </p:nvPr>
        </p:nvSpPr>
        <p:spPr>
          <a:xfrm>
            <a:off x="457200" y="303946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de-DE" sz="3600" dirty="0" smtClean="0"/>
              <a:t>P</a:t>
            </a:r>
            <a:r>
              <a:rPr lang="de-DE" sz="3600" dirty="0" smtClean="0"/>
              <a:t>roject </a:t>
            </a:r>
            <a:r>
              <a:rPr lang="de-DE" sz="3600" dirty="0"/>
              <a:t>Flow</a:t>
            </a:r>
            <a:endParaRPr sz="3600" dirty="0"/>
          </a:p>
        </p:txBody>
      </p:sp>
      <p:sp>
        <p:nvSpPr>
          <p:cNvPr id="312" name="Google Shape;312;p50"/>
          <p:cNvSpPr/>
          <p:nvPr/>
        </p:nvSpPr>
        <p:spPr>
          <a:xfrm>
            <a:off x="949571" y="3200400"/>
            <a:ext cx="1204545" cy="7838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59CB1">
              <a:alpha val="12310"/>
            </a:srgbClr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Analysis</a:t>
            </a:r>
            <a:endParaRPr sz="1050"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5" name="Google Shape;315;p50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Oval 1"/>
          <p:cNvSpPr/>
          <p:nvPr/>
        </p:nvSpPr>
        <p:spPr>
          <a:xfrm>
            <a:off x="360484" y="3403290"/>
            <a:ext cx="386862" cy="37806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6684" y="3476225"/>
            <a:ext cx="234462" cy="23219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312;p50"/>
          <p:cNvSpPr/>
          <p:nvPr/>
        </p:nvSpPr>
        <p:spPr>
          <a:xfrm>
            <a:off x="2518998" y="3200398"/>
            <a:ext cx="1227990" cy="7838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59CB1">
              <a:alpha val="12310"/>
            </a:srgbClr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Preprocess</a:t>
            </a:r>
            <a:endParaRPr sz="1050"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" name="Google Shape;312;p50"/>
          <p:cNvSpPr/>
          <p:nvPr/>
        </p:nvSpPr>
        <p:spPr>
          <a:xfrm>
            <a:off x="4111871" y="3200398"/>
            <a:ext cx="1227990" cy="7838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59CB1">
              <a:alpha val="12310"/>
            </a:srgbClr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 Building</a:t>
            </a:r>
            <a:endParaRPr sz="1050"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" name="Google Shape;312;p50"/>
          <p:cNvSpPr/>
          <p:nvPr/>
        </p:nvSpPr>
        <p:spPr>
          <a:xfrm>
            <a:off x="5704744" y="3200398"/>
            <a:ext cx="1227990" cy="7838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59CB1">
              <a:alpha val="12310"/>
            </a:srgbClr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 Validation</a:t>
            </a:r>
            <a:endParaRPr sz="1050"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" name="Google Shape;312;p50"/>
          <p:cNvSpPr/>
          <p:nvPr/>
        </p:nvSpPr>
        <p:spPr>
          <a:xfrm>
            <a:off x="7297617" y="3200398"/>
            <a:ext cx="1227990" cy="7838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59CB1">
              <a:alpha val="12310"/>
            </a:srgbClr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Buissness  inference</a:t>
            </a:r>
            <a:endParaRPr sz="1050"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" name="Google Shape;312;p50"/>
          <p:cNvSpPr/>
          <p:nvPr/>
        </p:nvSpPr>
        <p:spPr>
          <a:xfrm>
            <a:off x="5857144" y="3352798"/>
            <a:ext cx="1227990" cy="7838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59CB1">
              <a:alpha val="12310"/>
            </a:srgbClr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 Validation</a:t>
            </a:r>
            <a:endParaRPr sz="1050"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Feature Engineering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4" name="Google Shape;164;p38"/>
          <p:cNvSpPr txBox="1">
            <a:spLocks noGrp="1"/>
          </p:cNvSpPr>
          <p:nvPr>
            <p:ph type="sldNum" idx="12"/>
          </p:nvPr>
        </p:nvSpPr>
        <p:spPr>
          <a:xfrm>
            <a:off x="4499873" y="8141550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2">
                    <a:lumMod val="60000"/>
                    <a:lumOff val="40000"/>
                  </a:schemeClr>
                </a:solidFill>
              </a:rPr>
              <a:t>5</a:t>
            </a:fld>
            <a:endParaRPr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8" name="Google Shape;228;p27"/>
          <p:cNvGrpSpPr/>
          <p:nvPr/>
        </p:nvGrpSpPr>
        <p:grpSpPr>
          <a:xfrm>
            <a:off x="5902113" y="4964687"/>
            <a:ext cx="2469661" cy="1384500"/>
            <a:chOff x="6038025" y="2598925"/>
            <a:chExt cx="2469661" cy="1384500"/>
          </a:xfrm>
        </p:grpSpPr>
        <p:cxnSp>
          <p:nvCxnSpPr>
            <p:cNvPr id="9" name="Google Shape;229;p27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" name="Google Shape;230;p27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Tokenizing</a:t>
              </a:r>
            </a:p>
            <a:p>
              <a:pPr>
                <a:spcAft>
                  <a:spcPts val="0"/>
                </a:spcAft>
              </a:pPr>
              <a:endParaRPr lang="de-DE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>
                <a:spcAft>
                  <a:spcPts val="0"/>
                </a:spcAft>
              </a:pPr>
              <a:r>
                <a:rPr lang="de-DE" sz="8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Merging Topic &amp; Review text and </a:t>
              </a:r>
              <a:r>
                <a:rPr lang="de-DE" sz="800" dirty="0" smtClean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Splitting </a:t>
              </a:r>
              <a:r>
                <a:rPr lang="de-DE" sz="8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into </a:t>
              </a:r>
              <a:r>
                <a:rPr lang="de-DE" sz="800" dirty="0" smtClean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Tokens</a:t>
              </a:r>
              <a:endParaRPr lang="de-DE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1" name="Google Shape;231;p27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rgbClr val="004C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" name="Google Shape;232;p27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 smtClean="0">
                  <a:solidFill>
                    <a:schemeClr val="bg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1</a:t>
              </a:r>
              <a:endParaRPr sz="800" dirty="0">
                <a:solidFill>
                  <a:schemeClr val="bg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</p:grpSp>
      <p:grpSp>
        <p:nvGrpSpPr>
          <p:cNvPr id="13" name="Google Shape;233;p27"/>
          <p:cNvGrpSpPr/>
          <p:nvPr/>
        </p:nvGrpSpPr>
        <p:grpSpPr>
          <a:xfrm>
            <a:off x="1326539" y="4121490"/>
            <a:ext cx="2994729" cy="1384500"/>
            <a:chOff x="636321" y="1844098"/>
            <a:chExt cx="2994729" cy="1384500"/>
          </a:xfrm>
        </p:grpSpPr>
        <p:sp>
          <p:nvSpPr>
            <p:cNvPr id="14" name="Google Shape;234;p27"/>
            <p:cNvSpPr txBox="1"/>
            <p:nvPr/>
          </p:nvSpPr>
          <p:spPr>
            <a:xfrm>
              <a:off x="636321" y="1844098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dirty="0" smtClean="0">
                  <a:solidFill>
                    <a:schemeClr val="bg2">
                      <a:lumMod val="75000"/>
                    </a:schemeClr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Preprocessing</a:t>
              </a:r>
              <a:endParaRPr sz="1200" dirty="0">
                <a:solidFill>
                  <a:schemeClr val="bg2">
                    <a:lumMod val="7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algn="r">
                <a:spcAft>
                  <a:spcPts val="1600"/>
                </a:spcAft>
              </a:pPr>
              <a:r>
                <a:rPr lang="en-US" sz="800" dirty="0" smtClean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tillium Web Light"/>
                  <a:ea typeface="Titillium Web Light"/>
                  <a:cs typeface="Titillium Web Light"/>
                </a:rPr>
                <a:t>Remove punctuation, </a:t>
              </a:r>
              <a:r>
                <a:rPr lang="de-DE" sz="800" dirty="0" smtClean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Stemming, Stopwords </a:t>
              </a:r>
              <a:r>
                <a:rPr lang="en-US" sz="800" dirty="0" smtClean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tillium Web Light"/>
                  <a:ea typeface="Titillium Web Light"/>
                  <a:cs typeface="Titillium Web Light"/>
                </a:rPr>
                <a:t>Lemmatization</a:t>
              </a:r>
              <a:r>
                <a:rPr lang="en-US" dirty="0" smtClean="0"/>
                <a:t> </a:t>
              </a:r>
              <a:r>
                <a:rPr lang="de-DE" sz="800" dirty="0" smtClean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, </a:t>
              </a:r>
              <a:endParaRPr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cxnSp>
          <p:nvCxnSpPr>
            <p:cNvPr id="15" name="Google Shape;235;p27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" name="Google Shape;236;p27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rgbClr val="0029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7" name="Google Shape;237;p27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chemeClr val="bg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2</a:t>
              </a:r>
              <a:endParaRPr sz="800" dirty="0">
                <a:solidFill>
                  <a:schemeClr val="bg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</p:grpSp>
      <p:grpSp>
        <p:nvGrpSpPr>
          <p:cNvPr id="18" name="Google Shape;238;p27"/>
          <p:cNvGrpSpPr/>
          <p:nvPr/>
        </p:nvGrpSpPr>
        <p:grpSpPr>
          <a:xfrm>
            <a:off x="3667331" y="3083902"/>
            <a:ext cx="3599586" cy="1384500"/>
            <a:chOff x="4908100" y="889950"/>
            <a:chExt cx="3599586" cy="1384500"/>
          </a:xfrm>
        </p:grpSpPr>
        <p:cxnSp>
          <p:nvCxnSpPr>
            <p:cNvPr id="19" name="Google Shape;239;p27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0" name="Google Shape;240;p27"/>
            <p:cNvSpPr txBox="1"/>
            <p:nvPr/>
          </p:nvSpPr>
          <p:spPr>
            <a:xfrm>
              <a:off x="6640486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dirty="0" smtClean="0">
                  <a:solidFill>
                    <a:schemeClr val="bg2">
                      <a:lumMod val="75000"/>
                    </a:schemeClr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TF-IDF</a:t>
              </a:r>
              <a:endParaRPr sz="1200" dirty="0">
                <a:solidFill>
                  <a:schemeClr val="bg2">
                    <a:lumMod val="7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21" name="Google Shape;241;p27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rgbClr val="004C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2" name="Google Shape;242;p27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 smtClean="0">
                  <a:solidFill>
                    <a:schemeClr val="bg1"/>
                  </a:solidFill>
                  <a:latin typeface="Chivo Light"/>
                  <a:ea typeface="Chivo Light"/>
                  <a:cs typeface="Chivo Light"/>
                  <a:sym typeface="Chivo Light"/>
                </a:rPr>
                <a:t>3</a:t>
              </a:r>
              <a:endParaRPr sz="800" dirty="0">
                <a:solidFill>
                  <a:schemeClr val="bg1"/>
                </a:solidFill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</p:grpSp>
      <p:grpSp>
        <p:nvGrpSpPr>
          <p:cNvPr id="23" name="Google Shape;243;p27"/>
          <p:cNvGrpSpPr/>
          <p:nvPr/>
        </p:nvGrpSpPr>
        <p:grpSpPr>
          <a:xfrm>
            <a:off x="2788217" y="3293297"/>
            <a:ext cx="3514811" cy="3252003"/>
            <a:chOff x="2991269" y="1153325"/>
            <a:chExt cx="3514811" cy="3252003"/>
          </a:xfrm>
        </p:grpSpPr>
        <p:sp>
          <p:nvSpPr>
            <p:cNvPr id="24" name="Google Shape;244;p27"/>
            <p:cNvSpPr/>
            <p:nvPr/>
          </p:nvSpPr>
          <p:spPr>
            <a:xfrm>
              <a:off x="3477586" y="2585458"/>
              <a:ext cx="2541910" cy="950456"/>
            </a:xfrm>
            <a:custGeom>
              <a:avLst/>
              <a:gdLst/>
              <a:ahLst/>
              <a:cxnLst/>
              <a:rect l="l" t="t" r="r" b="b"/>
              <a:pathLst>
                <a:path w="126826" h="43529" extrusionOk="0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25" name="Google Shape;245;p27"/>
            <p:cNvSpPr/>
            <p:nvPr/>
          </p:nvSpPr>
          <p:spPr>
            <a:xfrm>
              <a:off x="2991269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26" name="Google Shape;246;p27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27" name="Google Shape;247;p27"/>
            <p:cNvSpPr/>
            <p:nvPr/>
          </p:nvSpPr>
          <p:spPr>
            <a:xfrm>
              <a:off x="3969199" y="2001324"/>
              <a:ext cx="1565850" cy="585863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28" name="Google Shape;248;p27"/>
            <p:cNvSpPr/>
            <p:nvPr/>
          </p:nvSpPr>
          <p:spPr>
            <a:xfrm>
              <a:off x="356325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29" name="Google Shape;249;p27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30" name="Google Shape;250;p27"/>
            <p:cNvSpPr/>
            <p:nvPr/>
          </p:nvSpPr>
          <p:spPr>
            <a:xfrm>
              <a:off x="4059061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31" name="Google Shape;251;p27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</p:grp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175423214"/>
              </p:ext>
            </p:extLst>
          </p:nvPr>
        </p:nvGraphicFramePr>
        <p:xfrm>
          <a:off x="457200" y="1607372"/>
          <a:ext cx="7871365" cy="1205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3" name="Google Shape;238;p27"/>
          <p:cNvGrpSpPr/>
          <p:nvPr/>
        </p:nvGrpSpPr>
        <p:grpSpPr>
          <a:xfrm>
            <a:off x="796505" y="2993724"/>
            <a:ext cx="3599586" cy="1384500"/>
            <a:chOff x="4908100" y="889950"/>
            <a:chExt cx="3599586" cy="1384500"/>
          </a:xfrm>
        </p:grpSpPr>
        <p:cxnSp>
          <p:nvCxnSpPr>
            <p:cNvPr id="34" name="Google Shape;239;p27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5" name="Google Shape;240;p27"/>
            <p:cNvSpPr txBox="1"/>
            <p:nvPr/>
          </p:nvSpPr>
          <p:spPr>
            <a:xfrm>
              <a:off x="6640486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Lexicon Based Sentiment Classifier</a:t>
              </a:r>
              <a:endParaRPr sz="1200" dirty="0">
                <a:solidFill>
                  <a:schemeClr val="bg2">
                    <a:lumMod val="7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36" name="Google Shape;241;p27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rgbClr val="004C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7" name="Google Shape;242;p27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 smtClean="0">
                  <a:solidFill>
                    <a:schemeClr val="bg1"/>
                  </a:solidFill>
                  <a:latin typeface="Chivo Light"/>
                  <a:ea typeface="Chivo Light"/>
                  <a:cs typeface="Chivo Light"/>
                  <a:sym typeface="Chivo Light"/>
                </a:rPr>
                <a:t>4</a:t>
              </a:r>
              <a:endParaRPr sz="800" dirty="0">
                <a:solidFill>
                  <a:schemeClr val="bg1"/>
                </a:solidFill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131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1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Machine Learning Models</a:t>
            </a:r>
            <a:endParaRPr dirty="0"/>
          </a:p>
        </p:txBody>
      </p:sp>
      <p:sp>
        <p:nvSpPr>
          <p:cNvPr id="321" name="Google Shape;321;p51"/>
          <p:cNvSpPr txBox="1">
            <a:spLocks noGrp="1"/>
          </p:cNvSpPr>
          <p:nvPr>
            <p:ph type="body" idx="1"/>
          </p:nvPr>
        </p:nvSpPr>
        <p:spPr>
          <a:xfrm>
            <a:off x="1058586" y="2318441"/>
            <a:ext cx="2631900" cy="6148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198A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Linear classification</a:t>
            </a:r>
            <a:endParaRPr b="1" dirty="0">
              <a:solidFill>
                <a:srgbClr val="0198AD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322" name="Google Shape;322;p51"/>
          <p:cNvSpPr txBox="1">
            <a:spLocks noGrp="1"/>
          </p:cNvSpPr>
          <p:nvPr>
            <p:ph type="body" idx="2"/>
          </p:nvPr>
        </p:nvSpPr>
        <p:spPr>
          <a:xfrm>
            <a:off x="5016028" y="2296189"/>
            <a:ext cx="2631900" cy="533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198A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SVM</a:t>
            </a:r>
            <a:endParaRPr b="1" dirty="0"/>
          </a:p>
        </p:txBody>
      </p:sp>
      <p:sp>
        <p:nvSpPr>
          <p:cNvPr id="323" name="Google Shape;323;p51"/>
          <p:cNvSpPr txBox="1">
            <a:spLocks noGrp="1"/>
          </p:cNvSpPr>
          <p:nvPr>
            <p:ph type="body" idx="3"/>
          </p:nvPr>
        </p:nvSpPr>
        <p:spPr>
          <a:xfrm>
            <a:off x="1141045" y="3736915"/>
            <a:ext cx="2631900" cy="5433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198A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Decision Tree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326" name="Google Shape;326;p51"/>
          <p:cNvSpPr txBox="1">
            <a:spLocks noGrp="1"/>
          </p:cNvSpPr>
          <p:nvPr>
            <p:ph type="body" idx="3"/>
          </p:nvPr>
        </p:nvSpPr>
        <p:spPr>
          <a:xfrm>
            <a:off x="5016028" y="3793097"/>
            <a:ext cx="2631900" cy="706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198A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Random </a:t>
            </a:r>
            <a:r>
              <a:rPr lang="en-US" b="1" dirty="0" smtClean="0">
                <a:solidFill>
                  <a:srgbClr val="0198A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Forest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327" name="Google Shape;327;p51"/>
          <p:cNvSpPr/>
          <p:nvPr/>
        </p:nvSpPr>
        <p:spPr>
          <a:xfrm>
            <a:off x="1217885" y="1876980"/>
            <a:ext cx="421701" cy="522107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019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51"/>
          <p:cNvSpPr/>
          <p:nvPr/>
        </p:nvSpPr>
        <p:spPr>
          <a:xfrm>
            <a:off x="5147507" y="1913144"/>
            <a:ext cx="371211" cy="405297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019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51"/>
          <p:cNvSpPr/>
          <p:nvPr/>
        </p:nvSpPr>
        <p:spPr>
          <a:xfrm>
            <a:off x="1237365" y="3414659"/>
            <a:ext cx="402221" cy="405872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019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51"/>
          <p:cNvSpPr/>
          <p:nvPr/>
        </p:nvSpPr>
        <p:spPr>
          <a:xfrm>
            <a:off x="5115685" y="3372777"/>
            <a:ext cx="395544" cy="447754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0198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51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5"/>
          <p:cNvSpPr/>
          <p:nvPr/>
        </p:nvSpPr>
        <p:spPr>
          <a:xfrm>
            <a:off x="3076669" y="4652963"/>
            <a:ext cx="1174800" cy="10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31851"/>
                </a:moveTo>
                <a:lnTo>
                  <a:pt x="97058" y="120000"/>
                </a:lnTo>
                <a:lnTo>
                  <a:pt x="0" y="59074"/>
                </a:lnTo>
                <a:lnTo>
                  <a:pt x="53582" y="0"/>
                </a:lnTo>
                <a:lnTo>
                  <a:pt x="120000" y="31851"/>
                </a:lnTo>
                <a:close/>
              </a:path>
            </a:pathLst>
          </a:custGeom>
          <a:gradFill>
            <a:gsLst>
              <a:gs pos="0">
                <a:srgbClr val="5F5F5F"/>
              </a:gs>
              <a:gs pos="50000">
                <a:srgbClr val="8A8A8A"/>
              </a:gs>
              <a:gs pos="100000">
                <a:srgbClr val="A5A5A5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45"/>
          <p:cNvSpPr/>
          <p:nvPr/>
        </p:nvSpPr>
        <p:spPr>
          <a:xfrm>
            <a:off x="4418056" y="4967288"/>
            <a:ext cx="712800" cy="638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5612" y="40298"/>
                </a:lnTo>
                <a:lnTo>
                  <a:pt x="90868" y="0"/>
                </a:lnTo>
                <a:lnTo>
                  <a:pt x="120000" y="113134"/>
                </a:ln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5F5F5F"/>
              </a:gs>
              <a:gs pos="50000">
                <a:srgbClr val="8A8A8A"/>
              </a:gs>
              <a:gs pos="100000">
                <a:srgbClr val="A5A5A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45"/>
          <p:cNvSpPr/>
          <p:nvPr/>
        </p:nvSpPr>
        <p:spPr>
          <a:xfrm>
            <a:off x="2821031" y="4087813"/>
            <a:ext cx="708000" cy="81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3766" y="120000"/>
                </a:moveTo>
                <a:lnTo>
                  <a:pt x="119999" y="79302"/>
                </a:lnTo>
                <a:lnTo>
                  <a:pt x="97130" y="0"/>
                </a:lnTo>
                <a:lnTo>
                  <a:pt x="0" y="33023"/>
                </a:lnTo>
                <a:lnTo>
                  <a:pt x="63766" y="120000"/>
                </a:lnTo>
                <a:close/>
              </a:path>
            </a:pathLst>
          </a:custGeom>
          <a:gradFill>
            <a:gsLst>
              <a:gs pos="0">
                <a:srgbClr val="5F5F5F"/>
              </a:gs>
              <a:gs pos="50000">
                <a:srgbClr val="8A8A8A"/>
              </a:gs>
              <a:gs pos="100000">
                <a:srgbClr val="A5A5A5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45"/>
          <p:cNvSpPr/>
          <p:nvPr/>
        </p:nvSpPr>
        <p:spPr>
          <a:xfrm>
            <a:off x="2606719" y="2966885"/>
            <a:ext cx="876300" cy="1346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109347" y="98447"/>
                </a:lnTo>
                <a:lnTo>
                  <a:pt x="120000" y="2767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5F5F5F"/>
              </a:gs>
              <a:gs pos="50000">
                <a:srgbClr val="8A8A8A"/>
              </a:gs>
              <a:gs pos="100000">
                <a:srgbClr val="A5A5A5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45"/>
          <p:cNvSpPr/>
          <p:nvPr/>
        </p:nvSpPr>
        <p:spPr>
          <a:xfrm>
            <a:off x="3119481" y="2222500"/>
            <a:ext cx="969900" cy="1005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04437"/>
                </a:moveTo>
                <a:lnTo>
                  <a:pt x="44975" y="120000"/>
                </a:lnTo>
                <a:lnTo>
                  <a:pt x="120000" y="77062"/>
                </a:lnTo>
                <a:lnTo>
                  <a:pt x="70507" y="0"/>
                </a:lnTo>
                <a:lnTo>
                  <a:pt x="16301" y="16500"/>
                </a:lnTo>
                <a:lnTo>
                  <a:pt x="0" y="104437"/>
                </a:lnTo>
                <a:close/>
              </a:path>
            </a:pathLst>
          </a:custGeom>
          <a:gradFill>
            <a:gsLst>
              <a:gs pos="0">
                <a:srgbClr val="5F5F5F"/>
              </a:gs>
              <a:gs pos="50000">
                <a:srgbClr val="8A8A8A"/>
              </a:gs>
              <a:gs pos="100000">
                <a:srgbClr val="A5A5A5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45"/>
          <p:cNvSpPr/>
          <p:nvPr/>
        </p:nvSpPr>
        <p:spPr>
          <a:xfrm>
            <a:off x="3803694" y="2259013"/>
            <a:ext cx="841500" cy="598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458"/>
                </a:moveTo>
                <a:lnTo>
                  <a:pt x="44377" y="120000"/>
                </a:lnTo>
                <a:lnTo>
                  <a:pt x="117509" y="89442"/>
                </a:lnTo>
                <a:lnTo>
                  <a:pt x="120000" y="0"/>
                </a:lnTo>
                <a:lnTo>
                  <a:pt x="0" y="11458"/>
                </a:lnTo>
                <a:close/>
              </a:path>
            </a:pathLst>
          </a:custGeom>
          <a:gradFill>
            <a:gsLst>
              <a:gs pos="0">
                <a:srgbClr val="5F5F5F"/>
              </a:gs>
              <a:gs pos="50000">
                <a:srgbClr val="8A8A8A"/>
              </a:gs>
              <a:gs pos="100000">
                <a:srgbClr val="A5A5A5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45"/>
          <p:cNvSpPr/>
          <p:nvPr/>
        </p:nvSpPr>
        <p:spPr>
          <a:xfrm>
            <a:off x="4679994" y="1662113"/>
            <a:ext cx="1571700" cy="144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333" y="0"/>
                </a:moveTo>
                <a:lnTo>
                  <a:pt x="0" y="85468"/>
                </a:lnTo>
                <a:lnTo>
                  <a:pt x="56606" y="119999"/>
                </a:lnTo>
                <a:lnTo>
                  <a:pt x="120000" y="69062"/>
                </a:lnTo>
                <a:lnTo>
                  <a:pt x="9333" y="0"/>
                </a:lnTo>
                <a:close/>
              </a:path>
            </a:pathLst>
          </a:custGeom>
          <a:gradFill>
            <a:gsLst>
              <a:gs pos="0">
                <a:srgbClr val="5F5F5F"/>
              </a:gs>
              <a:gs pos="50000">
                <a:srgbClr val="8A8A8A"/>
              </a:gs>
              <a:gs pos="100000">
                <a:srgbClr val="A5A5A5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45"/>
          <p:cNvSpPr/>
          <p:nvPr/>
        </p:nvSpPr>
        <p:spPr>
          <a:xfrm>
            <a:off x="5465806" y="2835275"/>
            <a:ext cx="857400" cy="87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40434"/>
                </a:moveTo>
                <a:lnTo>
                  <a:pt x="64888" y="0"/>
                </a:lnTo>
                <a:lnTo>
                  <a:pt x="120000" y="120000"/>
                </a:lnTo>
                <a:lnTo>
                  <a:pt x="24222" y="117608"/>
                </a:lnTo>
                <a:lnTo>
                  <a:pt x="0" y="40434"/>
                </a:lnTo>
                <a:close/>
              </a:path>
            </a:pathLst>
          </a:custGeom>
          <a:gradFill>
            <a:gsLst>
              <a:gs pos="0">
                <a:srgbClr val="5F5F5F"/>
              </a:gs>
              <a:gs pos="50000">
                <a:srgbClr val="8A8A8A"/>
              </a:gs>
              <a:gs pos="100000">
                <a:srgbClr val="A5A5A5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45"/>
          <p:cNvSpPr/>
          <p:nvPr/>
        </p:nvSpPr>
        <p:spPr>
          <a:xfrm>
            <a:off x="5408656" y="3756025"/>
            <a:ext cx="1149300" cy="1135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6545"/>
                </a:moveTo>
                <a:lnTo>
                  <a:pt x="16243" y="0"/>
                </a:lnTo>
                <a:lnTo>
                  <a:pt x="0" y="67468"/>
                </a:lnTo>
                <a:lnTo>
                  <a:pt x="63314" y="120000"/>
                </a:lnTo>
                <a:lnTo>
                  <a:pt x="120000" y="6545"/>
                </a:lnTo>
                <a:close/>
              </a:path>
            </a:pathLst>
          </a:custGeom>
          <a:gradFill>
            <a:gsLst>
              <a:gs pos="0">
                <a:srgbClr val="5F5F5F"/>
              </a:gs>
              <a:gs pos="50000">
                <a:srgbClr val="8A8A8A"/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45"/>
          <p:cNvSpPr/>
          <p:nvPr/>
        </p:nvSpPr>
        <p:spPr>
          <a:xfrm>
            <a:off x="5408656" y="3756025"/>
            <a:ext cx="1149300" cy="1135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6545"/>
                </a:moveTo>
                <a:lnTo>
                  <a:pt x="16243" y="0"/>
                </a:lnTo>
                <a:lnTo>
                  <a:pt x="0" y="67468"/>
                </a:lnTo>
                <a:lnTo>
                  <a:pt x="63314" y="12000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45"/>
          <p:cNvSpPr/>
          <p:nvPr/>
        </p:nvSpPr>
        <p:spPr>
          <a:xfrm>
            <a:off x="4994319" y="4579938"/>
            <a:ext cx="1086000" cy="103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62018"/>
                </a:moveTo>
                <a:lnTo>
                  <a:pt x="58070" y="0"/>
                </a:lnTo>
                <a:lnTo>
                  <a:pt x="0" y="33027"/>
                </a:lnTo>
                <a:lnTo>
                  <a:pt x="29824" y="120000"/>
                </a:lnTo>
                <a:lnTo>
                  <a:pt x="120000" y="62018"/>
                </a:lnTo>
                <a:close/>
              </a:path>
            </a:pathLst>
          </a:custGeom>
          <a:gradFill>
            <a:gsLst>
              <a:gs pos="0">
                <a:srgbClr val="5F5F5F"/>
              </a:gs>
              <a:gs pos="50000">
                <a:srgbClr val="8A8A8A"/>
              </a:gs>
              <a:gs pos="100000">
                <a:srgbClr val="A5A5A5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45"/>
          <p:cNvSpPr/>
          <p:nvPr/>
        </p:nvSpPr>
        <p:spPr>
          <a:xfrm>
            <a:off x="2624181" y="1900238"/>
            <a:ext cx="1073100" cy="1209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36075"/>
                </a:moveTo>
                <a:cubicBezTo>
                  <a:pt x="0" y="32317"/>
                  <a:pt x="2823" y="27807"/>
                  <a:pt x="6494" y="25803"/>
                </a:cubicBezTo>
                <a:cubicBezTo>
                  <a:pt x="53364" y="2004"/>
                  <a:pt x="53364" y="2004"/>
                  <a:pt x="53364" y="2004"/>
                </a:cubicBezTo>
                <a:cubicBezTo>
                  <a:pt x="57035" y="0"/>
                  <a:pt x="62964" y="0"/>
                  <a:pt x="66635" y="2004"/>
                </a:cubicBezTo>
                <a:cubicBezTo>
                  <a:pt x="113505" y="25803"/>
                  <a:pt x="113505" y="25803"/>
                  <a:pt x="113505" y="25803"/>
                </a:cubicBezTo>
                <a:cubicBezTo>
                  <a:pt x="117176" y="27807"/>
                  <a:pt x="120000" y="32317"/>
                  <a:pt x="120000" y="36075"/>
                </a:cubicBezTo>
                <a:cubicBezTo>
                  <a:pt x="120000" y="83924"/>
                  <a:pt x="120000" y="83924"/>
                  <a:pt x="120000" y="83924"/>
                </a:cubicBezTo>
                <a:cubicBezTo>
                  <a:pt x="120000" y="87682"/>
                  <a:pt x="117176" y="92442"/>
                  <a:pt x="113505" y="94196"/>
                </a:cubicBezTo>
                <a:cubicBezTo>
                  <a:pt x="66635" y="118246"/>
                  <a:pt x="66635" y="118246"/>
                  <a:pt x="66635" y="118246"/>
                </a:cubicBezTo>
                <a:cubicBezTo>
                  <a:pt x="62964" y="120000"/>
                  <a:pt x="57035" y="120000"/>
                  <a:pt x="53364" y="118246"/>
                </a:cubicBezTo>
                <a:cubicBezTo>
                  <a:pt x="6494" y="94196"/>
                  <a:pt x="6494" y="94196"/>
                  <a:pt x="6494" y="94196"/>
                </a:cubicBezTo>
                <a:cubicBezTo>
                  <a:pt x="2823" y="92442"/>
                  <a:pt x="0" y="87682"/>
                  <a:pt x="0" y="83924"/>
                </a:cubicBezTo>
                <a:lnTo>
                  <a:pt x="0" y="36075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45"/>
          <p:cNvSpPr/>
          <p:nvPr/>
        </p:nvSpPr>
        <p:spPr>
          <a:xfrm>
            <a:off x="1976481" y="2938463"/>
            <a:ext cx="1225500" cy="1379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36043"/>
                </a:moveTo>
                <a:cubicBezTo>
                  <a:pt x="0" y="32307"/>
                  <a:pt x="2969" y="27692"/>
                  <a:pt x="6680" y="25714"/>
                </a:cubicBezTo>
                <a:cubicBezTo>
                  <a:pt x="53195" y="1758"/>
                  <a:pt x="53195" y="1758"/>
                  <a:pt x="53195" y="1758"/>
                </a:cubicBezTo>
                <a:cubicBezTo>
                  <a:pt x="56907" y="0"/>
                  <a:pt x="63092" y="0"/>
                  <a:pt x="66556" y="1758"/>
                </a:cubicBezTo>
                <a:cubicBezTo>
                  <a:pt x="113319" y="25714"/>
                  <a:pt x="113319" y="25714"/>
                  <a:pt x="113319" y="25714"/>
                </a:cubicBezTo>
                <a:cubicBezTo>
                  <a:pt x="117030" y="27692"/>
                  <a:pt x="120000" y="32307"/>
                  <a:pt x="120000" y="36043"/>
                </a:cubicBezTo>
                <a:cubicBezTo>
                  <a:pt x="120000" y="83956"/>
                  <a:pt x="120000" y="83956"/>
                  <a:pt x="120000" y="83956"/>
                </a:cubicBezTo>
                <a:cubicBezTo>
                  <a:pt x="120000" y="87692"/>
                  <a:pt x="117030" y="92307"/>
                  <a:pt x="113319" y="94285"/>
                </a:cubicBezTo>
                <a:cubicBezTo>
                  <a:pt x="66556" y="118241"/>
                  <a:pt x="66556" y="118241"/>
                  <a:pt x="66556" y="118241"/>
                </a:cubicBezTo>
                <a:cubicBezTo>
                  <a:pt x="63092" y="119999"/>
                  <a:pt x="56907" y="119999"/>
                  <a:pt x="53195" y="118241"/>
                </a:cubicBezTo>
                <a:cubicBezTo>
                  <a:pt x="6680" y="94285"/>
                  <a:pt x="6680" y="94285"/>
                  <a:pt x="6680" y="94285"/>
                </a:cubicBezTo>
                <a:cubicBezTo>
                  <a:pt x="2969" y="92307"/>
                  <a:pt x="0" y="87692"/>
                  <a:pt x="0" y="83956"/>
                </a:cubicBezTo>
                <a:lnTo>
                  <a:pt x="0" y="36043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45"/>
          <p:cNvSpPr/>
          <p:nvPr/>
        </p:nvSpPr>
        <p:spPr>
          <a:xfrm>
            <a:off x="3795756" y="1611313"/>
            <a:ext cx="849300" cy="95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36190"/>
                </a:moveTo>
                <a:cubicBezTo>
                  <a:pt x="0" y="32380"/>
                  <a:pt x="2857" y="27619"/>
                  <a:pt x="6785" y="25714"/>
                </a:cubicBezTo>
                <a:cubicBezTo>
                  <a:pt x="53214" y="1904"/>
                  <a:pt x="53214" y="1904"/>
                  <a:pt x="53214" y="1904"/>
                </a:cubicBezTo>
                <a:cubicBezTo>
                  <a:pt x="56785" y="0"/>
                  <a:pt x="62857" y="0"/>
                  <a:pt x="66785" y="1904"/>
                </a:cubicBezTo>
                <a:cubicBezTo>
                  <a:pt x="113214" y="25714"/>
                  <a:pt x="113214" y="25714"/>
                  <a:pt x="113214" y="25714"/>
                </a:cubicBezTo>
                <a:cubicBezTo>
                  <a:pt x="116785" y="27619"/>
                  <a:pt x="120000" y="32380"/>
                  <a:pt x="120000" y="36190"/>
                </a:cubicBezTo>
                <a:cubicBezTo>
                  <a:pt x="120000" y="84126"/>
                  <a:pt x="120000" y="84126"/>
                  <a:pt x="120000" y="84126"/>
                </a:cubicBezTo>
                <a:cubicBezTo>
                  <a:pt x="120000" y="87619"/>
                  <a:pt x="116785" y="92380"/>
                  <a:pt x="113214" y="94285"/>
                </a:cubicBezTo>
                <a:cubicBezTo>
                  <a:pt x="66785" y="118095"/>
                  <a:pt x="66785" y="118095"/>
                  <a:pt x="66785" y="118095"/>
                </a:cubicBezTo>
                <a:cubicBezTo>
                  <a:pt x="62857" y="120000"/>
                  <a:pt x="56785" y="120000"/>
                  <a:pt x="53214" y="118095"/>
                </a:cubicBezTo>
                <a:cubicBezTo>
                  <a:pt x="6785" y="94285"/>
                  <a:pt x="6785" y="94285"/>
                  <a:pt x="6785" y="94285"/>
                </a:cubicBezTo>
                <a:cubicBezTo>
                  <a:pt x="2857" y="92380"/>
                  <a:pt x="0" y="87619"/>
                  <a:pt x="0" y="84126"/>
                </a:cubicBezTo>
                <a:lnTo>
                  <a:pt x="0" y="36190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45"/>
          <p:cNvSpPr/>
          <p:nvPr/>
        </p:nvSpPr>
        <p:spPr>
          <a:xfrm>
            <a:off x="5873794" y="2589213"/>
            <a:ext cx="1009500" cy="1139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36186"/>
                </a:moveTo>
                <a:cubicBezTo>
                  <a:pt x="0" y="32195"/>
                  <a:pt x="3000" y="27671"/>
                  <a:pt x="6600" y="25809"/>
                </a:cubicBezTo>
                <a:cubicBezTo>
                  <a:pt x="53400" y="1862"/>
                  <a:pt x="53400" y="1862"/>
                  <a:pt x="53400" y="1862"/>
                </a:cubicBezTo>
                <a:cubicBezTo>
                  <a:pt x="57000" y="0"/>
                  <a:pt x="63000" y="0"/>
                  <a:pt x="66600" y="1862"/>
                </a:cubicBezTo>
                <a:cubicBezTo>
                  <a:pt x="113400" y="25809"/>
                  <a:pt x="113400" y="25809"/>
                  <a:pt x="113400" y="25809"/>
                </a:cubicBezTo>
                <a:cubicBezTo>
                  <a:pt x="117000" y="27671"/>
                  <a:pt x="120000" y="32195"/>
                  <a:pt x="120000" y="36186"/>
                </a:cubicBezTo>
                <a:cubicBezTo>
                  <a:pt x="120000" y="83813"/>
                  <a:pt x="120000" y="83813"/>
                  <a:pt x="120000" y="83813"/>
                </a:cubicBezTo>
                <a:cubicBezTo>
                  <a:pt x="120000" y="87804"/>
                  <a:pt x="117000" y="92328"/>
                  <a:pt x="113400" y="94190"/>
                </a:cubicBezTo>
                <a:cubicBezTo>
                  <a:pt x="66600" y="118137"/>
                  <a:pt x="66600" y="118137"/>
                  <a:pt x="66600" y="118137"/>
                </a:cubicBezTo>
                <a:cubicBezTo>
                  <a:pt x="63000" y="120000"/>
                  <a:pt x="57000" y="120000"/>
                  <a:pt x="53400" y="118137"/>
                </a:cubicBezTo>
                <a:cubicBezTo>
                  <a:pt x="6600" y="94190"/>
                  <a:pt x="6600" y="94190"/>
                  <a:pt x="6600" y="94190"/>
                </a:cubicBezTo>
                <a:cubicBezTo>
                  <a:pt x="3000" y="92328"/>
                  <a:pt x="0" y="87804"/>
                  <a:pt x="0" y="83813"/>
                </a:cubicBezTo>
                <a:lnTo>
                  <a:pt x="0" y="36186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45"/>
          <p:cNvSpPr/>
          <p:nvPr/>
        </p:nvSpPr>
        <p:spPr>
          <a:xfrm>
            <a:off x="5946819" y="3811588"/>
            <a:ext cx="1220700" cy="1374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35955"/>
                </a:moveTo>
                <a:cubicBezTo>
                  <a:pt x="0" y="32205"/>
                  <a:pt x="2981" y="27573"/>
                  <a:pt x="6708" y="25808"/>
                </a:cubicBezTo>
                <a:cubicBezTo>
                  <a:pt x="53416" y="1764"/>
                  <a:pt x="53416" y="1764"/>
                  <a:pt x="53416" y="1764"/>
                </a:cubicBezTo>
                <a:cubicBezTo>
                  <a:pt x="56894" y="0"/>
                  <a:pt x="63105" y="0"/>
                  <a:pt x="66583" y="1764"/>
                </a:cubicBezTo>
                <a:cubicBezTo>
                  <a:pt x="113291" y="25808"/>
                  <a:pt x="113291" y="25808"/>
                  <a:pt x="113291" y="25808"/>
                </a:cubicBezTo>
                <a:cubicBezTo>
                  <a:pt x="117018" y="27573"/>
                  <a:pt x="120000" y="32205"/>
                  <a:pt x="120000" y="35955"/>
                </a:cubicBezTo>
                <a:cubicBezTo>
                  <a:pt x="120000" y="83823"/>
                  <a:pt x="120000" y="83823"/>
                  <a:pt x="120000" y="83823"/>
                </a:cubicBezTo>
                <a:cubicBezTo>
                  <a:pt x="120000" y="87573"/>
                  <a:pt x="117018" y="92205"/>
                  <a:pt x="113291" y="94191"/>
                </a:cubicBezTo>
                <a:cubicBezTo>
                  <a:pt x="66583" y="118014"/>
                  <a:pt x="66583" y="118014"/>
                  <a:pt x="66583" y="118014"/>
                </a:cubicBezTo>
                <a:cubicBezTo>
                  <a:pt x="63105" y="120000"/>
                  <a:pt x="56894" y="120000"/>
                  <a:pt x="53416" y="118014"/>
                </a:cubicBezTo>
                <a:cubicBezTo>
                  <a:pt x="6708" y="94191"/>
                  <a:pt x="6708" y="94191"/>
                  <a:pt x="6708" y="94191"/>
                </a:cubicBezTo>
                <a:cubicBezTo>
                  <a:pt x="2981" y="92205"/>
                  <a:pt x="0" y="87573"/>
                  <a:pt x="0" y="83823"/>
                </a:cubicBezTo>
                <a:lnTo>
                  <a:pt x="0" y="35955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45"/>
          <p:cNvSpPr/>
          <p:nvPr/>
        </p:nvSpPr>
        <p:spPr>
          <a:xfrm>
            <a:off x="4418056" y="5360988"/>
            <a:ext cx="725400" cy="816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36037"/>
                </a:moveTo>
                <a:cubicBezTo>
                  <a:pt x="0" y="32321"/>
                  <a:pt x="2926" y="27863"/>
                  <a:pt x="6689" y="26006"/>
                </a:cubicBezTo>
                <a:cubicBezTo>
                  <a:pt x="53101" y="1857"/>
                  <a:pt x="53101" y="1857"/>
                  <a:pt x="53101" y="1857"/>
                </a:cubicBezTo>
                <a:cubicBezTo>
                  <a:pt x="56864" y="0"/>
                  <a:pt x="62717" y="0"/>
                  <a:pt x="66480" y="1857"/>
                </a:cubicBezTo>
                <a:cubicBezTo>
                  <a:pt x="113310" y="26006"/>
                  <a:pt x="113310" y="26006"/>
                  <a:pt x="113310" y="26006"/>
                </a:cubicBezTo>
                <a:cubicBezTo>
                  <a:pt x="117073" y="27863"/>
                  <a:pt x="120000" y="32321"/>
                  <a:pt x="120000" y="36037"/>
                </a:cubicBezTo>
                <a:cubicBezTo>
                  <a:pt x="120000" y="83962"/>
                  <a:pt x="120000" y="83962"/>
                  <a:pt x="120000" y="83962"/>
                </a:cubicBezTo>
                <a:cubicBezTo>
                  <a:pt x="120000" y="87678"/>
                  <a:pt x="117073" y="92507"/>
                  <a:pt x="113310" y="94365"/>
                </a:cubicBezTo>
                <a:cubicBezTo>
                  <a:pt x="66480" y="118142"/>
                  <a:pt x="66480" y="118142"/>
                  <a:pt x="66480" y="118142"/>
                </a:cubicBezTo>
                <a:cubicBezTo>
                  <a:pt x="62717" y="120000"/>
                  <a:pt x="56864" y="120000"/>
                  <a:pt x="53101" y="118142"/>
                </a:cubicBezTo>
                <a:cubicBezTo>
                  <a:pt x="6689" y="94365"/>
                  <a:pt x="6689" y="94365"/>
                  <a:pt x="6689" y="94365"/>
                </a:cubicBezTo>
                <a:cubicBezTo>
                  <a:pt x="2926" y="92507"/>
                  <a:pt x="0" y="87678"/>
                  <a:pt x="0" y="83962"/>
                </a:cubicBezTo>
                <a:lnTo>
                  <a:pt x="0" y="36037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45"/>
          <p:cNvSpPr/>
          <p:nvPr/>
        </p:nvSpPr>
        <p:spPr>
          <a:xfrm>
            <a:off x="3033756" y="4900613"/>
            <a:ext cx="990600" cy="1117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36108"/>
                </a:moveTo>
                <a:cubicBezTo>
                  <a:pt x="0" y="32307"/>
                  <a:pt x="3061" y="27692"/>
                  <a:pt x="6734" y="25791"/>
                </a:cubicBezTo>
                <a:cubicBezTo>
                  <a:pt x="53265" y="1900"/>
                  <a:pt x="53265" y="1900"/>
                  <a:pt x="53265" y="1900"/>
                </a:cubicBezTo>
                <a:cubicBezTo>
                  <a:pt x="56938" y="0"/>
                  <a:pt x="63061" y="0"/>
                  <a:pt x="66734" y="1900"/>
                </a:cubicBezTo>
                <a:cubicBezTo>
                  <a:pt x="113265" y="25791"/>
                  <a:pt x="113265" y="25791"/>
                  <a:pt x="113265" y="25791"/>
                </a:cubicBezTo>
                <a:cubicBezTo>
                  <a:pt x="116938" y="27692"/>
                  <a:pt x="119999" y="32307"/>
                  <a:pt x="119999" y="36108"/>
                </a:cubicBezTo>
                <a:cubicBezTo>
                  <a:pt x="119999" y="83891"/>
                  <a:pt x="119999" y="83891"/>
                  <a:pt x="119999" y="83891"/>
                </a:cubicBezTo>
                <a:cubicBezTo>
                  <a:pt x="119999" y="87692"/>
                  <a:pt x="116938" y="92307"/>
                  <a:pt x="113265" y="94208"/>
                </a:cubicBezTo>
                <a:cubicBezTo>
                  <a:pt x="66734" y="118099"/>
                  <a:pt x="66734" y="118099"/>
                  <a:pt x="66734" y="118099"/>
                </a:cubicBezTo>
                <a:cubicBezTo>
                  <a:pt x="63061" y="120000"/>
                  <a:pt x="56938" y="120000"/>
                  <a:pt x="53265" y="118099"/>
                </a:cubicBezTo>
                <a:cubicBezTo>
                  <a:pt x="6734" y="94208"/>
                  <a:pt x="6734" y="94208"/>
                  <a:pt x="6734" y="94208"/>
                </a:cubicBezTo>
                <a:cubicBezTo>
                  <a:pt x="3061" y="92307"/>
                  <a:pt x="0" y="87692"/>
                  <a:pt x="0" y="83891"/>
                </a:cubicBezTo>
                <a:lnTo>
                  <a:pt x="0" y="36108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45"/>
          <p:cNvSpPr/>
          <p:nvPr/>
        </p:nvSpPr>
        <p:spPr>
          <a:xfrm>
            <a:off x="5256256" y="4900613"/>
            <a:ext cx="865200" cy="97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36155"/>
                </a:moveTo>
                <a:cubicBezTo>
                  <a:pt x="0" y="32415"/>
                  <a:pt x="2807" y="27740"/>
                  <a:pt x="6666" y="25870"/>
                </a:cubicBezTo>
                <a:cubicBezTo>
                  <a:pt x="53333" y="1870"/>
                  <a:pt x="53333" y="1870"/>
                  <a:pt x="53333" y="1870"/>
                </a:cubicBezTo>
                <a:cubicBezTo>
                  <a:pt x="56842" y="0"/>
                  <a:pt x="62807" y="0"/>
                  <a:pt x="66666" y="1870"/>
                </a:cubicBezTo>
                <a:cubicBezTo>
                  <a:pt x="113333" y="25870"/>
                  <a:pt x="113333" y="25870"/>
                  <a:pt x="113333" y="25870"/>
                </a:cubicBezTo>
                <a:cubicBezTo>
                  <a:pt x="116842" y="27740"/>
                  <a:pt x="120000" y="32415"/>
                  <a:pt x="120000" y="36155"/>
                </a:cubicBezTo>
                <a:cubicBezTo>
                  <a:pt x="120000" y="84155"/>
                  <a:pt x="120000" y="84155"/>
                  <a:pt x="120000" y="84155"/>
                </a:cubicBezTo>
                <a:cubicBezTo>
                  <a:pt x="120000" y="87896"/>
                  <a:pt x="116842" y="92571"/>
                  <a:pt x="113333" y="94441"/>
                </a:cubicBezTo>
                <a:cubicBezTo>
                  <a:pt x="66666" y="118129"/>
                  <a:pt x="66666" y="118129"/>
                  <a:pt x="66666" y="118129"/>
                </a:cubicBezTo>
                <a:cubicBezTo>
                  <a:pt x="62807" y="120000"/>
                  <a:pt x="56842" y="120000"/>
                  <a:pt x="53333" y="118129"/>
                </a:cubicBezTo>
                <a:cubicBezTo>
                  <a:pt x="6666" y="94441"/>
                  <a:pt x="6666" y="94441"/>
                  <a:pt x="6666" y="94441"/>
                </a:cubicBezTo>
                <a:cubicBezTo>
                  <a:pt x="2807" y="92571"/>
                  <a:pt x="0" y="87896"/>
                  <a:pt x="0" y="84155"/>
                </a:cubicBezTo>
                <a:lnTo>
                  <a:pt x="0" y="36155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45"/>
          <p:cNvSpPr/>
          <p:nvPr/>
        </p:nvSpPr>
        <p:spPr>
          <a:xfrm>
            <a:off x="4797469" y="1184276"/>
            <a:ext cx="1508100" cy="1698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36071"/>
                </a:moveTo>
                <a:cubicBezTo>
                  <a:pt x="0" y="32321"/>
                  <a:pt x="3015" y="27678"/>
                  <a:pt x="6834" y="25892"/>
                </a:cubicBezTo>
                <a:cubicBezTo>
                  <a:pt x="53467" y="1964"/>
                  <a:pt x="53467" y="1964"/>
                  <a:pt x="53467" y="1964"/>
                </a:cubicBezTo>
                <a:cubicBezTo>
                  <a:pt x="57085" y="0"/>
                  <a:pt x="63115" y="0"/>
                  <a:pt x="66733" y="1964"/>
                </a:cubicBezTo>
                <a:cubicBezTo>
                  <a:pt x="113366" y="25892"/>
                  <a:pt x="113366" y="25892"/>
                  <a:pt x="113366" y="25892"/>
                </a:cubicBezTo>
                <a:cubicBezTo>
                  <a:pt x="116984" y="27678"/>
                  <a:pt x="120000" y="32321"/>
                  <a:pt x="120000" y="36071"/>
                </a:cubicBezTo>
                <a:cubicBezTo>
                  <a:pt x="120000" y="83928"/>
                  <a:pt x="120000" y="83928"/>
                  <a:pt x="120000" y="83928"/>
                </a:cubicBezTo>
                <a:cubicBezTo>
                  <a:pt x="120000" y="87678"/>
                  <a:pt x="116984" y="92321"/>
                  <a:pt x="113366" y="94107"/>
                </a:cubicBezTo>
                <a:cubicBezTo>
                  <a:pt x="66733" y="118035"/>
                  <a:pt x="66733" y="118035"/>
                  <a:pt x="66733" y="118035"/>
                </a:cubicBezTo>
                <a:cubicBezTo>
                  <a:pt x="63115" y="120000"/>
                  <a:pt x="57085" y="120000"/>
                  <a:pt x="53467" y="118035"/>
                </a:cubicBezTo>
                <a:cubicBezTo>
                  <a:pt x="6834" y="94107"/>
                  <a:pt x="6834" y="94107"/>
                  <a:pt x="6834" y="94107"/>
                </a:cubicBezTo>
                <a:cubicBezTo>
                  <a:pt x="3015" y="92321"/>
                  <a:pt x="0" y="87678"/>
                  <a:pt x="0" y="83928"/>
                </a:cubicBezTo>
                <a:lnTo>
                  <a:pt x="0" y="36071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45"/>
          <p:cNvSpPr/>
          <p:nvPr/>
        </p:nvSpPr>
        <p:spPr>
          <a:xfrm>
            <a:off x="2533694" y="4287838"/>
            <a:ext cx="701700" cy="787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36153"/>
                </a:moveTo>
                <a:cubicBezTo>
                  <a:pt x="0" y="32307"/>
                  <a:pt x="3021" y="27692"/>
                  <a:pt x="6906" y="25769"/>
                </a:cubicBezTo>
                <a:cubicBezTo>
                  <a:pt x="53525" y="1923"/>
                  <a:pt x="53525" y="1923"/>
                  <a:pt x="53525" y="1923"/>
                </a:cubicBezTo>
                <a:cubicBezTo>
                  <a:pt x="56978" y="0"/>
                  <a:pt x="63021" y="0"/>
                  <a:pt x="66906" y="1923"/>
                </a:cubicBezTo>
                <a:cubicBezTo>
                  <a:pt x="113525" y="25769"/>
                  <a:pt x="113525" y="25769"/>
                  <a:pt x="113525" y="25769"/>
                </a:cubicBezTo>
                <a:cubicBezTo>
                  <a:pt x="116978" y="27692"/>
                  <a:pt x="120000" y="32307"/>
                  <a:pt x="120000" y="36153"/>
                </a:cubicBezTo>
                <a:cubicBezTo>
                  <a:pt x="120000" y="83846"/>
                  <a:pt x="120000" y="83846"/>
                  <a:pt x="120000" y="83846"/>
                </a:cubicBezTo>
                <a:cubicBezTo>
                  <a:pt x="120000" y="87692"/>
                  <a:pt x="116978" y="92307"/>
                  <a:pt x="113525" y="94230"/>
                </a:cubicBezTo>
                <a:cubicBezTo>
                  <a:pt x="66906" y="118076"/>
                  <a:pt x="66906" y="118076"/>
                  <a:pt x="66906" y="118076"/>
                </a:cubicBezTo>
                <a:cubicBezTo>
                  <a:pt x="63021" y="120000"/>
                  <a:pt x="56978" y="120000"/>
                  <a:pt x="53525" y="118076"/>
                </a:cubicBezTo>
                <a:cubicBezTo>
                  <a:pt x="6906" y="94230"/>
                  <a:pt x="6906" y="94230"/>
                  <a:pt x="6906" y="94230"/>
                </a:cubicBezTo>
                <a:cubicBezTo>
                  <a:pt x="3021" y="92307"/>
                  <a:pt x="0" y="87692"/>
                  <a:pt x="0" y="83846"/>
                </a:cubicBezTo>
                <a:lnTo>
                  <a:pt x="0" y="36153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45"/>
          <p:cNvSpPr/>
          <p:nvPr/>
        </p:nvSpPr>
        <p:spPr>
          <a:xfrm>
            <a:off x="3394119" y="2617788"/>
            <a:ext cx="2314500" cy="2605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36081"/>
                </a:moveTo>
                <a:cubicBezTo>
                  <a:pt x="0" y="32240"/>
                  <a:pt x="3013" y="27701"/>
                  <a:pt x="6681" y="25838"/>
                </a:cubicBezTo>
                <a:cubicBezTo>
                  <a:pt x="53318" y="1862"/>
                  <a:pt x="53318" y="1862"/>
                  <a:pt x="53318" y="1862"/>
                </a:cubicBezTo>
                <a:cubicBezTo>
                  <a:pt x="56986" y="0"/>
                  <a:pt x="63013" y="0"/>
                  <a:pt x="66681" y="1862"/>
                </a:cubicBezTo>
                <a:cubicBezTo>
                  <a:pt x="113318" y="25838"/>
                  <a:pt x="113318" y="25838"/>
                  <a:pt x="113318" y="25838"/>
                </a:cubicBezTo>
                <a:cubicBezTo>
                  <a:pt x="116986" y="27701"/>
                  <a:pt x="119999" y="32240"/>
                  <a:pt x="119999" y="36081"/>
                </a:cubicBezTo>
                <a:cubicBezTo>
                  <a:pt x="119999" y="83918"/>
                  <a:pt x="119999" y="83918"/>
                  <a:pt x="119999" y="83918"/>
                </a:cubicBezTo>
                <a:cubicBezTo>
                  <a:pt x="119999" y="87643"/>
                  <a:pt x="116986" y="92298"/>
                  <a:pt x="113318" y="94161"/>
                </a:cubicBezTo>
                <a:cubicBezTo>
                  <a:pt x="66681" y="118137"/>
                  <a:pt x="66681" y="118137"/>
                  <a:pt x="66681" y="118137"/>
                </a:cubicBezTo>
                <a:cubicBezTo>
                  <a:pt x="63013" y="120000"/>
                  <a:pt x="56986" y="120000"/>
                  <a:pt x="53318" y="118137"/>
                </a:cubicBezTo>
                <a:cubicBezTo>
                  <a:pt x="6681" y="94161"/>
                  <a:pt x="6681" y="94161"/>
                  <a:pt x="6681" y="94161"/>
                </a:cubicBezTo>
                <a:cubicBezTo>
                  <a:pt x="3013" y="92298"/>
                  <a:pt x="0" y="87643"/>
                  <a:pt x="0" y="83918"/>
                </a:cubicBezTo>
                <a:lnTo>
                  <a:pt x="0" y="3608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21000">
                <a:srgbClr val="FFA72F"/>
              </a:gs>
              <a:gs pos="54000">
                <a:srgbClr val="FF9300"/>
              </a:gs>
              <a:gs pos="79000">
                <a:srgbClr val="EE8900"/>
              </a:gs>
              <a:gs pos="100000">
                <a:srgbClr val="EE8900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45"/>
          <p:cNvSpPr/>
          <p:nvPr/>
        </p:nvSpPr>
        <p:spPr>
          <a:xfrm>
            <a:off x="2639920" y="1919637"/>
            <a:ext cx="1040100" cy="1172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36075"/>
                </a:moveTo>
                <a:cubicBezTo>
                  <a:pt x="0" y="32317"/>
                  <a:pt x="2823" y="27807"/>
                  <a:pt x="6494" y="25803"/>
                </a:cubicBezTo>
                <a:cubicBezTo>
                  <a:pt x="53364" y="2004"/>
                  <a:pt x="53364" y="2004"/>
                  <a:pt x="53364" y="2004"/>
                </a:cubicBezTo>
                <a:cubicBezTo>
                  <a:pt x="57035" y="0"/>
                  <a:pt x="62964" y="0"/>
                  <a:pt x="66635" y="2004"/>
                </a:cubicBezTo>
                <a:cubicBezTo>
                  <a:pt x="113505" y="25803"/>
                  <a:pt x="113505" y="25803"/>
                  <a:pt x="113505" y="25803"/>
                </a:cubicBezTo>
                <a:cubicBezTo>
                  <a:pt x="117176" y="27807"/>
                  <a:pt x="120000" y="32317"/>
                  <a:pt x="120000" y="36075"/>
                </a:cubicBezTo>
                <a:cubicBezTo>
                  <a:pt x="120000" y="83924"/>
                  <a:pt x="120000" y="83924"/>
                  <a:pt x="120000" y="83924"/>
                </a:cubicBezTo>
                <a:cubicBezTo>
                  <a:pt x="120000" y="87682"/>
                  <a:pt x="117176" y="92442"/>
                  <a:pt x="113505" y="94196"/>
                </a:cubicBezTo>
                <a:cubicBezTo>
                  <a:pt x="66635" y="118246"/>
                  <a:pt x="66635" y="118246"/>
                  <a:pt x="66635" y="118246"/>
                </a:cubicBezTo>
                <a:cubicBezTo>
                  <a:pt x="62964" y="120000"/>
                  <a:pt x="57035" y="120000"/>
                  <a:pt x="53364" y="118246"/>
                </a:cubicBezTo>
                <a:cubicBezTo>
                  <a:pt x="6494" y="94196"/>
                  <a:pt x="6494" y="94196"/>
                  <a:pt x="6494" y="94196"/>
                </a:cubicBezTo>
                <a:cubicBezTo>
                  <a:pt x="2823" y="92442"/>
                  <a:pt x="0" y="87682"/>
                  <a:pt x="0" y="83924"/>
                </a:cubicBezTo>
                <a:lnTo>
                  <a:pt x="0" y="36075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45"/>
          <p:cNvSpPr/>
          <p:nvPr/>
        </p:nvSpPr>
        <p:spPr>
          <a:xfrm>
            <a:off x="3808050" y="1626803"/>
            <a:ext cx="823200" cy="926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36190"/>
                </a:moveTo>
                <a:cubicBezTo>
                  <a:pt x="0" y="32380"/>
                  <a:pt x="2857" y="27619"/>
                  <a:pt x="6785" y="25714"/>
                </a:cubicBezTo>
                <a:cubicBezTo>
                  <a:pt x="53214" y="1904"/>
                  <a:pt x="53214" y="1904"/>
                  <a:pt x="53214" y="1904"/>
                </a:cubicBezTo>
                <a:cubicBezTo>
                  <a:pt x="56785" y="0"/>
                  <a:pt x="62857" y="0"/>
                  <a:pt x="66785" y="1904"/>
                </a:cubicBezTo>
                <a:cubicBezTo>
                  <a:pt x="113214" y="25714"/>
                  <a:pt x="113214" y="25714"/>
                  <a:pt x="113214" y="25714"/>
                </a:cubicBezTo>
                <a:cubicBezTo>
                  <a:pt x="116785" y="27619"/>
                  <a:pt x="120000" y="32380"/>
                  <a:pt x="120000" y="36190"/>
                </a:cubicBezTo>
                <a:cubicBezTo>
                  <a:pt x="120000" y="84126"/>
                  <a:pt x="120000" y="84126"/>
                  <a:pt x="120000" y="84126"/>
                </a:cubicBezTo>
                <a:cubicBezTo>
                  <a:pt x="120000" y="87619"/>
                  <a:pt x="116785" y="92380"/>
                  <a:pt x="113214" y="94285"/>
                </a:cubicBezTo>
                <a:cubicBezTo>
                  <a:pt x="66785" y="118095"/>
                  <a:pt x="66785" y="118095"/>
                  <a:pt x="66785" y="118095"/>
                </a:cubicBezTo>
                <a:cubicBezTo>
                  <a:pt x="62857" y="120000"/>
                  <a:pt x="56785" y="120000"/>
                  <a:pt x="53214" y="118095"/>
                </a:cubicBezTo>
                <a:cubicBezTo>
                  <a:pt x="6785" y="94285"/>
                  <a:pt x="6785" y="94285"/>
                  <a:pt x="6785" y="94285"/>
                </a:cubicBezTo>
                <a:cubicBezTo>
                  <a:pt x="2857" y="92380"/>
                  <a:pt x="0" y="87619"/>
                  <a:pt x="0" y="84126"/>
                </a:cubicBezTo>
                <a:lnTo>
                  <a:pt x="0" y="36190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45"/>
          <p:cNvSpPr/>
          <p:nvPr/>
        </p:nvSpPr>
        <p:spPr>
          <a:xfrm>
            <a:off x="5888555" y="2607537"/>
            <a:ext cx="978600" cy="110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36186"/>
                </a:moveTo>
                <a:cubicBezTo>
                  <a:pt x="0" y="32195"/>
                  <a:pt x="3000" y="27671"/>
                  <a:pt x="6600" y="25809"/>
                </a:cubicBezTo>
                <a:cubicBezTo>
                  <a:pt x="53400" y="1862"/>
                  <a:pt x="53400" y="1862"/>
                  <a:pt x="53400" y="1862"/>
                </a:cubicBezTo>
                <a:cubicBezTo>
                  <a:pt x="57000" y="0"/>
                  <a:pt x="63000" y="0"/>
                  <a:pt x="66600" y="1862"/>
                </a:cubicBezTo>
                <a:cubicBezTo>
                  <a:pt x="113400" y="25809"/>
                  <a:pt x="113400" y="25809"/>
                  <a:pt x="113400" y="25809"/>
                </a:cubicBezTo>
                <a:cubicBezTo>
                  <a:pt x="117000" y="27671"/>
                  <a:pt x="120000" y="32195"/>
                  <a:pt x="120000" y="36186"/>
                </a:cubicBezTo>
                <a:cubicBezTo>
                  <a:pt x="120000" y="83813"/>
                  <a:pt x="120000" y="83813"/>
                  <a:pt x="120000" y="83813"/>
                </a:cubicBezTo>
                <a:cubicBezTo>
                  <a:pt x="120000" y="87804"/>
                  <a:pt x="117000" y="92328"/>
                  <a:pt x="113400" y="94190"/>
                </a:cubicBezTo>
                <a:cubicBezTo>
                  <a:pt x="66600" y="118137"/>
                  <a:pt x="66600" y="118137"/>
                  <a:pt x="66600" y="118137"/>
                </a:cubicBezTo>
                <a:cubicBezTo>
                  <a:pt x="63000" y="120000"/>
                  <a:pt x="57000" y="120000"/>
                  <a:pt x="53400" y="118137"/>
                </a:cubicBezTo>
                <a:cubicBezTo>
                  <a:pt x="6600" y="94190"/>
                  <a:pt x="6600" y="94190"/>
                  <a:pt x="6600" y="94190"/>
                </a:cubicBezTo>
                <a:cubicBezTo>
                  <a:pt x="3000" y="92328"/>
                  <a:pt x="0" y="87804"/>
                  <a:pt x="0" y="83813"/>
                </a:cubicBezTo>
                <a:lnTo>
                  <a:pt x="0" y="36186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45"/>
          <p:cNvSpPr/>
          <p:nvPr/>
        </p:nvSpPr>
        <p:spPr>
          <a:xfrm>
            <a:off x="5964831" y="3833529"/>
            <a:ext cx="1183200" cy="1332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35955"/>
                </a:moveTo>
                <a:cubicBezTo>
                  <a:pt x="0" y="32205"/>
                  <a:pt x="2981" y="27573"/>
                  <a:pt x="6708" y="25808"/>
                </a:cubicBezTo>
                <a:cubicBezTo>
                  <a:pt x="53416" y="1764"/>
                  <a:pt x="53416" y="1764"/>
                  <a:pt x="53416" y="1764"/>
                </a:cubicBezTo>
                <a:cubicBezTo>
                  <a:pt x="56894" y="0"/>
                  <a:pt x="63105" y="0"/>
                  <a:pt x="66583" y="1764"/>
                </a:cubicBezTo>
                <a:cubicBezTo>
                  <a:pt x="113291" y="25808"/>
                  <a:pt x="113291" y="25808"/>
                  <a:pt x="113291" y="25808"/>
                </a:cubicBezTo>
                <a:cubicBezTo>
                  <a:pt x="117018" y="27573"/>
                  <a:pt x="120000" y="32205"/>
                  <a:pt x="120000" y="35955"/>
                </a:cubicBezTo>
                <a:cubicBezTo>
                  <a:pt x="120000" y="83823"/>
                  <a:pt x="120000" y="83823"/>
                  <a:pt x="120000" y="83823"/>
                </a:cubicBezTo>
                <a:cubicBezTo>
                  <a:pt x="120000" y="87573"/>
                  <a:pt x="117018" y="92205"/>
                  <a:pt x="113291" y="94191"/>
                </a:cubicBezTo>
                <a:cubicBezTo>
                  <a:pt x="66583" y="118014"/>
                  <a:pt x="66583" y="118014"/>
                  <a:pt x="66583" y="118014"/>
                </a:cubicBezTo>
                <a:cubicBezTo>
                  <a:pt x="63105" y="120000"/>
                  <a:pt x="56894" y="120000"/>
                  <a:pt x="53416" y="118014"/>
                </a:cubicBezTo>
                <a:cubicBezTo>
                  <a:pt x="6708" y="94191"/>
                  <a:pt x="6708" y="94191"/>
                  <a:pt x="6708" y="94191"/>
                </a:cubicBezTo>
                <a:cubicBezTo>
                  <a:pt x="2981" y="92205"/>
                  <a:pt x="0" y="87573"/>
                  <a:pt x="0" y="83823"/>
                </a:cubicBezTo>
                <a:lnTo>
                  <a:pt x="0" y="35955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45"/>
          <p:cNvSpPr/>
          <p:nvPr/>
        </p:nvSpPr>
        <p:spPr>
          <a:xfrm>
            <a:off x="4428443" y="5374327"/>
            <a:ext cx="703200" cy="7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36037"/>
                </a:moveTo>
                <a:cubicBezTo>
                  <a:pt x="0" y="32321"/>
                  <a:pt x="2926" y="27863"/>
                  <a:pt x="6689" y="26006"/>
                </a:cubicBezTo>
                <a:cubicBezTo>
                  <a:pt x="53101" y="1857"/>
                  <a:pt x="53101" y="1857"/>
                  <a:pt x="53101" y="1857"/>
                </a:cubicBezTo>
                <a:cubicBezTo>
                  <a:pt x="56864" y="0"/>
                  <a:pt x="62717" y="0"/>
                  <a:pt x="66480" y="1857"/>
                </a:cubicBezTo>
                <a:cubicBezTo>
                  <a:pt x="113310" y="26006"/>
                  <a:pt x="113310" y="26006"/>
                  <a:pt x="113310" y="26006"/>
                </a:cubicBezTo>
                <a:cubicBezTo>
                  <a:pt x="117073" y="27863"/>
                  <a:pt x="120000" y="32321"/>
                  <a:pt x="120000" y="36037"/>
                </a:cubicBezTo>
                <a:cubicBezTo>
                  <a:pt x="120000" y="83962"/>
                  <a:pt x="120000" y="83962"/>
                  <a:pt x="120000" y="83962"/>
                </a:cubicBezTo>
                <a:cubicBezTo>
                  <a:pt x="120000" y="87678"/>
                  <a:pt x="117073" y="92507"/>
                  <a:pt x="113310" y="94365"/>
                </a:cubicBezTo>
                <a:cubicBezTo>
                  <a:pt x="66480" y="118142"/>
                  <a:pt x="66480" y="118142"/>
                  <a:pt x="66480" y="118142"/>
                </a:cubicBezTo>
                <a:cubicBezTo>
                  <a:pt x="62717" y="120000"/>
                  <a:pt x="56864" y="120000"/>
                  <a:pt x="53101" y="118142"/>
                </a:cubicBezTo>
                <a:cubicBezTo>
                  <a:pt x="6689" y="94365"/>
                  <a:pt x="6689" y="94365"/>
                  <a:pt x="6689" y="94365"/>
                </a:cubicBezTo>
                <a:cubicBezTo>
                  <a:pt x="2926" y="92507"/>
                  <a:pt x="0" y="87678"/>
                  <a:pt x="0" y="83962"/>
                </a:cubicBezTo>
                <a:lnTo>
                  <a:pt x="0" y="36037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45"/>
          <p:cNvSpPr/>
          <p:nvPr/>
        </p:nvSpPr>
        <p:spPr>
          <a:xfrm>
            <a:off x="3057557" y="4918790"/>
            <a:ext cx="960000" cy="108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36108"/>
                </a:moveTo>
                <a:cubicBezTo>
                  <a:pt x="0" y="32307"/>
                  <a:pt x="3061" y="27692"/>
                  <a:pt x="6734" y="25791"/>
                </a:cubicBezTo>
                <a:cubicBezTo>
                  <a:pt x="53265" y="1900"/>
                  <a:pt x="53265" y="1900"/>
                  <a:pt x="53265" y="1900"/>
                </a:cubicBezTo>
                <a:cubicBezTo>
                  <a:pt x="56938" y="0"/>
                  <a:pt x="63061" y="0"/>
                  <a:pt x="66734" y="1900"/>
                </a:cubicBezTo>
                <a:cubicBezTo>
                  <a:pt x="113265" y="25791"/>
                  <a:pt x="113265" y="25791"/>
                  <a:pt x="113265" y="25791"/>
                </a:cubicBezTo>
                <a:cubicBezTo>
                  <a:pt x="116938" y="27692"/>
                  <a:pt x="119999" y="32307"/>
                  <a:pt x="119999" y="36108"/>
                </a:cubicBezTo>
                <a:cubicBezTo>
                  <a:pt x="119999" y="83891"/>
                  <a:pt x="119999" y="83891"/>
                  <a:pt x="119999" y="83891"/>
                </a:cubicBezTo>
                <a:cubicBezTo>
                  <a:pt x="119999" y="87692"/>
                  <a:pt x="116938" y="92307"/>
                  <a:pt x="113265" y="94208"/>
                </a:cubicBezTo>
                <a:cubicBezTo>
                  <a:pt x="66734" y="118099"/>
                  <a:pt x="66734" y="118099"/>
                  <a:pt x="66734" y="118099"/>
                </a:cubicBezTo>
                <a:cubicBezTo>
                  <a:pt x="63061" y="120000"/>
                  <a:pt x="56938" y="120000"/>
                  <a:pt x="53265" y="118099"/>
                </a:cubicBezTo>
                <a:cubicBezTo>
                  <a:pt x="6734" y="94208"/>
                  <a:pt x="6734" y="94208"/>
                  <a:pt x="6734" y="94208"/>
                </a:cubicBezTo>
                <a:cubicBezTo>
                  <a:pt x="3061" y="92307"/>
                  <a:pt x="0" y="87692"/>
                  <a:pt x="0" y="83891"/>
                </a:cubicBezTo>
                <a:lnTo>
                  <a:pt x="0" y="36108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45"/>
          <p:cNvSpPr/>
          <p:nvPr/>
        </p:nvSpPr>
        <p:spPr>
          <a:xfrm>
            <a:off x="5268793" y="4916371"/>
            <a:ext cx="838500" cy="9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36155"/>
                </a:moveTo>
                <a:cubicBezTo>
                  <a:pt x="0" y="32415"/>
                  <a:pt x="2807" y="27740"/>
                  <a:pt x="6666" y="25870"/>
                </a:cubicBezTo>
                <a:cubicBezTo>
                  <a:pt x="53333" y="1870"/>
                  <a:pt x="53333" y="1870"/>
                  <a:pt x="53333" y="1870"/>
                </a:cubicBezTo>
                <a:cubicBezTo>
                  <a:pt x="56842" y="0"/>
                  <a:pt x="62807" y="0"/>
                  <a:pt x="66666" y="1870"/>
                </a:cubicBezTo>
                <a:cubicBezTo>
                  <a:pt x="113333" y="25870"/>
                  <a:pt x="113333" y="25870"/>
                  <a:pt x="113333" y="25870"/>
                </a:cubicBezTo>
                <a:cubicBezTo>
                  <a:pt x="116842" y="27740"/>
                  <a:pt x="120000" y="32415"/>
                  <a:pt x="120000" y="36155"/>
                </a:cubicBezTo>
                <a:cubicBezTo>
                  <a:pt x="120000" y="84155"/>
                  <a:pt x="120000" y="84155"/>
                  <a:pt x="120000" y="84155"/>
                </a:cubicBezTo>
                <a:cubicBezTo>
                  <a:pt x="120000" y="87896"/>
                  <a:pt x="116842" y="92571"/>
                  <a:pt x="113333" y="94441"/>
                </a:cubicBezTo>
                <a:cubicBezTo>
                  <a:pt x="66666" y="118129"/>
                  <a:pt x="66666" y="118129"/>
                  <a:pt x="66666" y="118129"/>
                </a:cubicBezTo>
                <a:cubicBezTo>
                  <a:pt x="62807" y="120000"/>
                  <a:pt x="56842" y="120000"/>
                  <a:pt x="53333" y="118129"/>
                </a:cubicBezTo>
                <a:cubicBezTo>
                  <a:pt x="6666" y="94441"/>
                  <a:pt x="6666" y="94441"/>
                  <a:pt x="6666" y="94441"/>
                </a:cubicBezTo>
                <a:cubicBezTo>
                  <a:pt x="2807" y="92571"/>
                  <a:pt x="0" y="87896"/>
                  <a:pt x="0" y="84155"/>
                </a:cubicBezTo>
                <a:lnTo>
                  <a:pt x="0" y="36155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45"/>
          <p:cNvSpPr/>
          <p:nvPr/>
        </p:nvSpPr>
        <p:spPr>
          <a:xfrm>
            <a:off x="4819904" y="1211202"/>
            <a:ext cx="1461600" cy="1646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36071"/>
                </a:moveTo>
                <a:cubicBezTo>
                  <a:pt x="0" y="32321"/>
                  <a:pt x="3015" y="27678"/>
                  <a:pt x="6834" y="25892"/>
                </a:cubicBezTo>
                <a:cubicBezTo>
                  <a:pt x="53467" y="1964"/>
                  <a:pt x="53467" y="1964"/>
                  <a:pt x="53467" y="1964"/>
                </a:cubicBezTo>
                <a:cubicBezTo>
                  <a:pt x="57085" y="0"/>
                  <a:pt x="63115" y="0"/>
                  <a:pt x="66733" y="1964"/>
                </a:cubicBezTo>
                <a:cubicBezTo>
                  <a:pt x="113366" y="25892"/>
                  <a:pt x="113366" y="25892"/>
                  <a:pt x="113366" y="25892"/>
                </a:cubicBezTo>
                <a:cubicBezTo>
                  <a:pt x="116984" y="27678"/>
                  <a:pt x="120000" y="32321"/>
                  <a:pt x="120000" y="36071"/>
                </a:cubicBezTo>
                <a:cubicBezTo>
                  <a:pt x="120000" y="83928"/>
                  <a:pt x="120000" y="83928"/>
                  <a:pt x="120000" y="83928"/>
                </a:cubicBezTo>
                <a:cubicBezTo>
                  <a:pt x="120000" y="87678"/>
                  <a:pt x="116984" y="92321"/>
                  <a:pt x="113366" y="94107"/>
                </a:cubicBezTo>
                <a:cubicBezTo>
                  <a:pt x="66733" y="118035"/>
                  <a:pt x="66733" y="118035"/>
                  <a:pt x="66733" y="118035"/>
                </a:cubicBezTo>
                <a:cubicBezTo>
                  <a:pt x="63115" y="120000"/>
                  <a:pt x="57085" y="120000"/>
                  <a:pt x="53467" y="118035"/>
                </a:cubicBezTo>
                <a:cubicBezTo>
                  <a:pt x="6834" y="94107"/>
                  <a:pt x="6834" y="94107"/>
                  <a:pt x="6834" y="94107"/>
                </a:cubicBezTo>
                <a:cubicBezTo>
                  <a:pt x="3015" y="92321"/>
                  <a:pt x="0" y="87678"/>
                  <a:pt x="0" y="83928"/>
                </a:cubicBezTo>
                <a:lnTo>
                  <a:pt x="0" y="36071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45"/>
          <p:cNvSpPr/>
          <p:nvPr/>
        </p:nvSpPr>
        <p:spPr>
          <a:xfrm>
            <a:off x="2543714" y="4300737"/>
            <a:ext cx="680100" cy="76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36153"/>
                </a:moveTo>
                <a:cubicBezTo>
                  <a:pt x="0" y="32307"/>
                  <a:pt x="3021" y="27692"/>
                  <a:pt x="6906" y="25769"/>
                </a:cubicBezTo>
                <a:cubicBezTo>
                  <a:pt x="53525" y="1923"/>
                  <a:pt x="53525" y="1923"/>
                  <a:pt x="53525" y="1923"/>
                </a:cubicBezTo>
                <a:cubicBezTo>
                  <a:pt x="56978" y="0"/>
                  <a:pt x="63021" y="0"/>
                  <a:pt x="66906" y="1923"/>
                </a:cubicBezTo>
                <a:cubicBezTo>
                  <a:pt x="113525" y="25769"/>
                  <a:pt x="113525" y="25769"/>
                  <a:pt x="113525" y="25769"/>
                </a:cubicBezTo>
                <a:cubicBezTo>
                  <a:pt x="116978" y="27692"/>
                  <a:pt x="120000" y="32307"/>
                  <a:pt x="120000" y="36153"/>
                </a:cubicBezTo>
                <a:cubicBezTo>
                  <a:pt x="120000" y="83846"/>
                  <a:pt x="120000" y="83846"/>
                  <a:pt x="120000" y="83846"/>
                </a:cubicBezTo>
                <a:cubicBezTo>
                  <a:pt x="120000" y="87692"/>
                  <a:pt x="116978" y="92307"/>
                  <a:pt x="113525" y="94230"/>
                </a:cubicBezTo>
                <a:cubicBezTo>
                  <a:pt x="66906" y="118076"/>
                  <a:pt x="66906" y="118076"/>
                  <a:pt x="66906" y="118076"/>
                </a:cubicBezTo>
                <a:cubicBezTo>
                  <a:pt x="63021" y="120000"/>
                  <a:pt x="56978" y="120000"/>
                  <a:pt x="53525" y="118076"/>
                </a:cubicBezTo>
                <a:cubicBezTo>
                  <a:pt x="6906" y="94230"/>
                  <a:pt x="6906" y="94230"/>
                  <a:pt x="6906" y="94230"/>
                </a:cubicBezTo>
                <a:cubicBezTo>
                  <a:pt x="3021" y="92307"/>
                  <a:pt x="0" y="87692"/>
                  <a:pt x="0" y="83846"/>
                </a:cubicBezTo>
                <a:lnTo>
                  <a:pt x="0" y="36153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9" name="Google Shape;249;p45"/>
          <p:cNvGrpSpPr/>
          <p:nvPr/>
        </p:nvGrpSpPr>
        <p:grpSpPr>
          <a:xfrm>
            <a:off x="3378832" y="2644359"/>
            <a:ext cx="2364099" cy="2561100"/>
            <a:chOff x="8826138" y="1992875"/>
            <a:chExt cx="2364099" cy="2561100"/>
          </a:xfrm>
        </p:grpSpPr>
        <p:pic>
          <p:nvPicPr>
            <p:cNvPr id="250" name="Google Shape;250;p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826138" y="1992875"/>
              <a:ext cx="2364099" cy="2561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1" name="Google Shape;251;p45"/>
            <p:cNvSpPr txBox="1"/>
            <p:nvPr/>
          </p:nvSpPr>
          <p:spPr>
            <a:xfrm>
              <a:off x="9084181" y="3539016"/>
              <a:ext cx="17718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i="0" u="none" strike="noStrike" cap="none" dirty="0" smtClean="0">
                  <a:solidFill>
                    <a:srgbClr val="FFFFFF"/>
                  </a:solidFill>
                  <a:latin typeface="Permanent Marker"/>
                  <a:ea typeface="Permanent Marker"/>
                  <a:cs typeface="Permanent Marker"/>
                  <a:sym typeface="Permanent Marker"/>
                </a:rPr>
                <a:t>Validation</a:t>
              </a:r>
              <a:endParaRPr sz="1600" b="1" i="0" u="none" strike="noStrike" cap="none" dirty="0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endParaRPr>
            </a:p>
          </p:txBody>
        </p:sp>
      </p:grpSp>
      <p:sp>
        <p:nvSpPr>
          <p:cNvPr id="261" name="Google Shape;261;p45"/>
          <p:cNvSpPr/>
          <p:nvPr/>
        </p:nvSpPr>
        <p:spPr>
          <a:xfrm>
            <a:off x="6205002" y="2929350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2C34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45"/>
          <p:cNvSpPr/>
          <p:nvPr/>
        </p:nvSpPr>
        <p:spPr>
          <a:xfrm>
            <a:off x="4622663" y="5539458"/>
            <a:ext cx="274958" cy="460550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2C34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45"/>
          <p:cNvSpPr/>
          <p:nvPr/>
        </p:nvSpPr>
        <p:spPr>
          <a:xfrm>
            <a:off x="4018714" y="3218270"/>
            <a:ext cx="1149301" cy="929663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45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976507" y="1825862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Cross Matrix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774859" y="1861893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Accuracy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655356" y="2348903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Precision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232000" y="3491657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Recall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299790" y="5346782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AUC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427812" y="5266724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ROC</a:t>
            </a:r>
            <a:endParaRPr lang="en-US" dirty="0"/>
          </a:p>
        </p:txBody>
      </p:sp>
      <p:sp>
        <p:nvSpPr>
          <p:cNvPr id="62" name="Google Shape;260;p45"/>
          <p:cNvSpPr/>
          <p:nvPr/>
        </p:nvSpPr>
        <p:spPr>
          <a:xfrm>
            <a:off x="2647845" y="4404688"/>
            <a:ext cx="498658" cy="460532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2C34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TextBox 62"/>
          <p:cNvSpPr txBox="1"/>
          <p:nvPr/>
        </p:nvSpPr>
        <p:spPr>
          <a:xfrm>
            <a:off x="6134594" y="4382825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 Score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>
            <a:spLocks noGrp="1"/>
          </p:cNvSpPr>
          <p:nvPr>
            <p:ph type="title"/>
          </p:nvPr>
        </p:nvSpPr>
        <p:spPr>
          <a:xfrm>
            <a:off x="1573823" y="123092"/>
            <a:ext cx="5987562" cy="9897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Business Inference</a:t>
            </a:r>
            <a:endParaRPr dirty="0"/>
          </a:p>
        </p:txBody>
      </p:sp>
      <p:sp>
        <p:nvSpPr>
          <p:cNvPr id="136" name="Google Shape;136;p34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" name="Google Shape;142;p35"/>
          <p:cNvSpPr txBox="1">
            <a:spLocks/>
          </p:cNvSpPr>
          <p:nvPr/>
        </p:nvSpPr>
        <p:spPr>
          <a:xfrm>
            <a:off x="1275150" y="1669800"/>
            <a:ext cx="7024788" cy="3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59CB1"/>
              </a:buClr>
              <a:buSzPts val="3000"/>
              <a:buFont typeface="Source Sans Pro"/>
              <a:buChar char="▸"/>
              <a:defRPr sz="3000" b="0" i="0" u="none" strike="noStrike" cap="none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685800" indent="-685800">
              <a:spcBef>
                <a:spcPts val="0"/>
              </a:spcBef>
            </a:pPr>
            <a:r>
              <a:rPr lang="de-DE" sz="2400" dirty="0" smtClean="0">
                <a:solidFill>
                  <a:schemeClr val="tx1"/>
                </a:solidFill>
                <a:latin typeface="+mn-lt"/>
              </a:rPr>
              <a:t>Influencing words for Recommendation</a:t>
            </a:r>
          </a:p>
          <a:p>
            <a:pPr marL="0" indent="0">
              <a:spcBef>
                <a:spcPts val="0"/>
              </a:spcBef>
              <a:buNone/>
            </a:pPr>
            <a:endParaRPr lang="de-DE" sz="2400" dirty="0" smtClean="0">
              <a:solidFill>
                <a:schemeClr val="tx1"/>
              </a:solidFill>
              <a:latin typeface="+mn-lt"/>
            </a:endParaRPr>
          </a:p>
          <a:p>
            <a:pPr marL="685800" indent="-685800">
              <a:spcBef>
                <a:spcPts val="0"/>
              </a:spcBef>
            </a:pPr>
            <a:r>
              <a:rPr lang="de-DE" sz="2400" dirty="0" smtClean="0">
                <a:solidFill>
                  <a:schemeClr val="tx1"/>
                </a:solidFill>
                <a:latin typeface="+mn-lt"/>
              </a:rPr>
              <a:t>Influencing categories in Recommendation</a:t>
            </a:r>
          </a:p>
          <a:p>
            <a:pPr marL="685800" indent="-685800">
              <a:spcBef>
                <a:spcPts val="0"/>
              </a:spcBef>
            </a:pPr>
            <a:endParaRPr lang="de-DE" sz="2400" dirty="0" smtClean="0">
              <a:solidFill>
                <a:schemeClr val="tx1"/>
              </a:solidFill>
              <a:latin typeface="+mn-lt"/>
            </a:endParaRPr>
          </a:p>
          <a:p>
            <a:pPr marL="685800" indent="-685800">
              <a:spcBef>
                <a:spcPts val="0"/>
              </a:spcBef>
            </a:pPr>
            <a:r>
              <a:rPr lang="de-DE" sz="2400" dirty="0" smtClean="0">
                <a:solidFill>
                  <a:schemeClr val="tx1"/>
                </a:solidFill>
                <a:latin typeface="+mn-lt"/>
              </a:rPr>
              <a:t>Is there any correlation between Reviews and Recommendation</a:t>
            </a:r>
            <a:endParaRPr lang="de-DE" sz="24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2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Planning</a:t>
            </a:r>
            <a:endParaRPr dirty="0"/>
          </a:p>
        </p:txBody>
      </p:sp>
      <p:pic>
        <p:nvPicPr>
          <p:cNvPr id="196" name="Google Shape;196;p42" descr="offic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3500" y="2064700"/>
            <a:ext cx="3185700" cy="3185700"/>
          </a:xfrm>
          <a:prstGeom prst="roundRect">
            <a:avLst>
              <a:gd name="adj" fmla="val 8091"/>
            </a:avLst>
          </a:prstGeom>
          <a:noFill/>
          <a:ln>
            <a:noFill/>
          </a:ln>
        </p:spPr>
      </p:pic>
      <p:sp>
        <p:nvSpPr>
          <p:cNvPr id="197" name="Google Shape;197;p42"/>
          <p:cNvSpPr txBox="1">
            <a:spLocks noGrp="1"/>
          </p:cNvSpPr>
          <p:nvPr>
            <p:ph type="sldNum" idx="12"/>
          </p:nvPr>
        </p:nvSpPr>
        <p:spPr>
          <a:xfrm>
            <a:off x="4297650" y="6479803"/>
            <a:ext cx="5487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00794029"/>
              </p:ext>
            </p:extLst>
          </p:nvPr>
        </p:nvGraphicFramePr>
        <p:xfrm>
          <a:off x="1161861" y="1625550"/>
          <a:ext cx="349162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Google Shape;446;p60"/>
          <p:cNvSpPr/>
          <p:nvPr/>
        </p:nvSpPr>
        <p:spPr>
          <a:xfrm>
            <a:off x="2480648" y="3096284"/>
            <a:ext cx="867958" cy="893061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Office PowerPoint</Application>
  <PresentationFormat>On-screen Show (4:3)</PresentationFormat>
  <Paragraphs>85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Atlas Grotesk</vt:lpstr>
      <vt:lpstr>Calibri</vt:lpstr>
      <vt:lpstr>Chivo Light</vt:lpstr>
      <vt:lpstr>Permanent Marker</vt:lpstr>
      <vt:lpstr>Source Sans Pro</vt:lpstr>
      <vt:lpstr>Titillium Web</vt:lpstr>
      <vt:lpstr>Titillium Web Light</vt:lpstr>
      <vt:lpstr>Timon template</vt:lpstr>
      <vt:lpstr>Timon template</vt:lpstr>
      <vt:lpstr>E-Commerce Clothing Recommendation Prediction</vt:lpstr>
      <vt:lpstr>Dataset</vt:lpstr>
      <vt:lpstr>Goal !</vt:lpstr>
      <vt:lpstr>Project Flow</vt:lpstr>
      <vt:lpstr>Feature Engineering </vt:lpstr>
      <vt:lpstr>Machine Learning Models</vt:lpstr>
      <vt:lpstr>PowerPoint Presentation</vt:lpstr>
      <vt:lpstr>Business Inference</vt:lpstr>
      <vt:lpstr>Planning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Clothing Recommendation Prediction</dc:title>
  <dc:creator>Subramani, Balaji</dc:creator>
  <cp:lastModifiedBy>Subramani, Balaji</cp:lastModifiedBy>
  <cp:revision>38</cp:revision>
  <dcterms:modified xsi:type="dcterms:W3CDTF">2019-06-14T16:00:56Z</dcterms:modified>
</cp:coreProperties>
</file>