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1" r:id="rId6"/>
    <p:sldId id="262" r:id="rId7"/>
    <p:sldId id="264" r:id="rId8"/>
    <p:sldId id="265" r:id="rId9"/>
    <p:sldId id="266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BA13B0-2827-4D42-96F2-85FBA47FDCD8}" type="doc">
      <dgm:prSet loTypeId="urn:microsoft.com/office/officeart/2005/8/layout/bProcess2" loCatId="process" qsTypeId="urn:microsoft.com/office/officeart/2005/8/quickstyle/3d2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FC60009-83EC-43F1-B172-1942807C8527}">
      <dgm:prSet phldrT="[Text]" custT="1"/>
      <dgm:spPr/>
      <dgm:t>
        <a:bodyPr/>
        <a:lstStyle/>
        <a:p>
          <a:r>
            <a:rPr lang="en-US" sz="1400" b="1" dirty="0" smtClean="0"/>
            <a:t>Employee</a:t>
          </a:r>
          <a:endParaRPr lang="en-US" sz="1400" b="1" dirty="0"/>
        </a:p>
      </dgm:t>
    </dgm:pt>
    <dgm:pt modelId="{E1B37472-AEFD-45AE-8C3E-5FCE0B36A75C}" type="parTrans" cxnId="{F975B4AA-3D5F-4F6A-88EB-45FB37BBDCDB}">
      <dgm:prSet/>
      <dgm:spPr/>
      <dgm:t>
        <a:bodyPr/>
        <a:lstStyle/>
        <a:p>
          <a:endParaRPr lang="en-US" sz="2800"/>
        </a:p>
      </dgm:t>
    </dgm:pt>
    <dgm:pt modelId="{E3098B01-2BA8-4625-9E7D-19B90C709D96}" type="sibTrans" cxnId="{F975B4AA-3D5F-4F6A-88EB-45FB37BBDCDB}">
      <dgm:prSet/>
      <dgm:spPr/>
      <dgm:t>
        <a:bodyPr/>
        <a:lstStyle/>
        <a:p>
          <a:endParaRPr lang="en-US" sz="3200" b="1"/>
        </a:p>
      </dgm:t>
    </dgm:pt>
    <dgm:pt modelId="{E1B370D8-8F2C-4B87-A369-D39EFA811D51}">
      <dgm:prSet phldrT="[Text]" custT="1"/>
      <dgm:spPr/>
      <dgm:t>
        <a:bodyPr/>
        <a:lstStyle/>
        <a:p>
          <a:r>
            <a:rPr lang="en-US" sz="1400" b="1" dirty="0" smtClean="0"/>
            <a:t>Hive</a:t>
          </a:r>
          <a:endParaRPr lang="en-US" sz="1400" b="1" dirty="0"/>
        </a:p>
      </dgm:t>
    </dgm:pt>
    <dgm:pt modelId="{3845809F-14BB-4D6D-A0B6-E2BA24B0A9AC}" type="parTrans" cxnId="{D42765B1-E21D-468C-A57B-EAE8D53518ED}">
      <dgm:prSet/>
      <dgm:spPr/>
      <dgm:t>
        <a:bodyPr/>
        <a:lstStyle/>
        <a:p>
          <a:endParaRPr lang="en-US" sz="2800"/>
        </a:p>
      </dgm:t>
    </dgm:pt>
    <dgm:pt modelId="{49E99209-DEAC-4434-BB87-498603561332}" type="sibTrans" cxnId="{D42765B1-E21D-468C-A57B-EAE8D53518ED}">
      <dgm:prSet/>
      <dgm:spPr/>
      <dgm:t>
        <a:bodyPr/>
        <a:lstStyle/>
        <a:p>
          <a:endParaRPr lang="en-US" sz="3200" b="1"/>
        </a:p>
      </dgm:t>
    </dgm:pt>
    <dgm:pt modelId="{AABDC5C4-C658-4B90-8062-6BF85738153F}">
      <dgm:prSet phldrT="[Text]" custT="1"/>
      <dgm:spPr/>
      <dgm:t>
        <a:bodyPr/>
        <a:lstStyle/>
        <a:p>
          <a:r>
            <a:rPr lang="en-US" sz="1400" b="1" dirty="0" smtClean="0"/>
            <a:t>Tableau</a:t>
          </a:r>
          <a:endParaRPr lang="en-US" sz="3200" b="1" dirty="0"/>
        </a:p>
      </dgm:t>
    </dgm:pt>
    <dgm:pt modelId="{8BB61C54-49B7-47E3-9B41-3140A51AA96E}" type="parTrans" cxnId="{C2FDEC41-8B57-4B6C-9170-CEB554946C92}">
      <dgm:prSet/>
      <dgm:spPr/>
      <dgm:t>
        <a:bodyPr/>
        <a:lstStyle/>
        <a:p>
          <a:endParaRPr lang="en-US" sz="2800"/>
        </a:p>
      </dgm:t>
    </dgm:pt>
    <dgm:pt modelId="{9560C4A2-2CC9-449A-A71B-EC4C01D39CDE}" type="sibTrans" cxnId="{C2FDEC41-8B57-4B6C-9170-CEB554946C92}">
      <dgm:prSet/>
      <dgm:spPr/>
      <dgm:t>
        <a:bodyPr/>
        <a:lstStyle/>
        <a:p>
          <a:endParaRPr lang="en-US" sz="2800"/>
        </a:p>
      </dgm:t>
    </dgm:pt>
    <dgm:pt modelId="{A66EF385-954D-4B9C-B3A2-C023AC6FAC65}">
      <dgm:prSet phldrT="[Text]" custT="1"/>
      <dgm:spPr/>
      <dgm:t>
        <a:bodyPr/>
        <a:lstStyle/>
        <a:p>
          <a:r>
            <a:rPr lang="en-US" sz="1400" b="1" dirty="0" smtClean="0"/>
            <a:t>Pig</a:t>
          </a:r>
          <a:endParaRPr lang="en-US" sz="1400" b="1" dirty="0"/>
        </a:p>
      </dgm:t>
    </dgm:pt>
    <dgm:pt modelId="{8F79AD2E-6ADF-46C1-95D2-BD9C0006D10C}" type="parTrans" cxnId="{9C195370-20F7-4515-BB35-1D5ACFCB6AEA}">
      <dgm:prSet/>
      <dgm:spPr/>
      <dgm:t>
        <a:bodyPr/>
        <a:lstStyle/>
        <a:p>
          <a:endParaRPr lang="en-US" sz="2800"/>
        </a:p>
      </dgm:t>
    </dgm:pt>
    <dgm:pt modelId="{C49B288D-B83B-498B-8704-74CF19FE0044}" type="sibTrans" cxnId="{9C195370-20F7-4515-BB35-1D5ACFCB6AEA}">
      <dgm:prSet/>
      <dgm:spPr/>
      <dgm:t>
        <a:bodyPr/>
        <a:lstStyle/>
        <a:p>
          <a:endParaRPr lang="en-US" sz="3200" b="1"/>
        </a:p>
      </dgm:t>
    </dgm:pt>
    <dgm:pt modelId="{2FF27050-F3C5-4BC0-BA17-9AA8949E01EC}">
      <dgm:prSet phldrT="[Text]" custT="1"/>
      <dgm:spPr/>
      <dgm:t>
        <a:bodyPr/>
        <a:lstStyle/>
        <a:p>
          <a:r>
            <a:rPr lang="en-US" sz="1400" b="1" dirty="0" smtClean="0"/>
            <a:t>Browser</a:t>
          </a:r>
          <a:endParaRPr lang="en-US" sz="1400" b="1" dirty="0"/>
        </a:p>
      </dgm:t>
    </dgm:pt>
    <dgm:pt modelId="{8B470690-7FAC-4808-90C0-BE636E76FDF5}" type="parTrans" cxnId="{657CE76C-8E3C-4261-B03A-DFCD6F83A724}">
      <dgm:prSet/>
      <dgm:spPr/>
      <dgm:t>
        <a:bodyPr/>
        <a:lstStyle/>
        <a:p>
          <a:endParaRPr lang="en-US" sz="2800"/>
        </a:p>
      </dgm:t>
    </dgm:pt>
    <dgm:pt modelId="{C9A2F741-8276-45F2-B0BD-94F9AE250D5F}" type="sibTrans" cxnId="{657CE76C-8E3C-4261-B03A-DFCD6F83A724}">
      <dgm:prSet/>
      <dgm:spPr/>
      <dgm:t>
        <a:bodyPr/>
        <a:lstStyle/>
        <a:p>
          <a:endParaRPr lang="en-US" sz="3200" b="1"/>
        </a:p>
      </dgm:t>
    </dgm:pt>
    <dgm:pt modelId="{9D0FDAFA-143D-42EF-8CCF-CB82AD317DC3}">
      <dgm:prSet phldrT="[Text]" custT="1"/>
      <dgm:spPr/>
      <dgm:t>
        <a:bodyPr/>
        <a:lstStyle/>
        <a:p>
          <a:r>
            <a:rPr lang="en-US" sz="1400" b="1" dirty="0" smtClean="0"/>
            <a:t>Flume</a:t>
          </a:r>
          <a:endParaRPr lang="en-US" sz="1400" b="1" dirty="0"/>
        </a:p>
      </dgm:t>
    </dgm:pt>
    <dgm:pt modelId="{BD78D811-80B9-4737-AF0A-E06CDCD67B23}" type="parTrans" cxnId="{CCEF0981-7F1D-4DCE-AB20-AD527D4EDCF0}">
      <dgm:prSet/>
      <dgm:spPr/>
      <dgm:t>
        <a:bodyPr/>
        <a:lstStyle/>
        <a:p>
          <a:endParaRPr lang="en-US" sz="2800"/>
        </a:p>
      </dgm:t>
    </dgm:pt>
    <dgm:pt modelId="{384C8B4B-2193-4134-BA72-A5DA45F93093}" type="sibTrans" cxnId="{CCEF0981-7F1D-4DCE-AB20-AD527D4EDCF0}">
      <dgm:prSet/>
      <dgm:spPr/>
      <dgm:t>
        <a:bodyPr/>
        <a:lstStyle/>
        <a:p>
          <a:endParaRPr lang="en-US" sz="3200" b="1"/>
        </a:p>
      </dgm:t>
    </dgm:pt>
    <dgm:pt modelId="{1CC65176-76E6-4C19-B642-381570D43782}">
      <dgm:prSet phldrT="[Text]" custT="1"/>
      <dgm:spPr/>
      <dgm:t>
        <a:bodyPr/>
        <a:lstStyle/>
        <a:p>
          <a:r>
            <a:rPr lang="en-US" sz="1400" b="1" dirty="0" smtClean="0"/>
            <a:t>HDFS</a:t>
          </a:r>
          <a:endParaRPr lang="en-US" sz="1400" b="1" dirty="0"/>
        </a:p>
      </dgm:t>
    </dgm:pt>
    <dgm:pt modelId="{9CEC4345-C296-45AF-88C2-38C20CF53CDA}" type="parTrans" cxnId="{425851D4-338D-4DA1-9E34-A18568C4E260}">
      <dgm:prSet/>
      <dgm:spPr/>
      <dgm:t>
        <a:bodyPr/>
        <a:lstStyle/>
        <a:p>
          <a:endParaRPr lang="en-US" sz="2800"/>
        </a:p>
      </dgm:t>
    </dgm:pt>
    <dgm:pt modelId="{66B23950-8BA2-4BA0-B60F-3A549D460C5E}" type="sibTrans" cxnId="{425851D4-338D-4DA1-9E34-A18568C4E260}">
      <dgm:prSet/>
      <dgm:spPr/>
      <dgm:t>
        <a:bodyPr/>
        <a:lstStyle/>
        <a:p>
          <a:endParaRPr lang="en-US" sz="3200" b="1"/>
        </a:p>
      </dgm:t>
    </dgm:pt>
    <dgm:pt modelId="{98713858-01B9-4456-A809-00F0A7E0679C}">
      <dgm:prSet phldrT="[Text]" custT="1"/>
      <dgm:spPr/>
      <dgm:t>
        <a:bodyPr/>
        <a:lstStyle/>
        <a:p>
          <a:r>
            <a:rPr lang="en-US" sz="1400" b="1" dirty="0" smtClean="0"/>
            <a:t>URL Capture</a:t>
          </a:r>
          <a:endParaRPr lang="en-US" sz="1400" b="1" dirty="0"/>
        </a:p>
      </dgm:t>
    </dgm:pt>
    <dgm:pt modelId="{DDA68867-CE31-4840-BC43-92C900277C9F}" type="parTrans" cxnId="{EE79A31E-0ED3-4A0A-B70E-403EDEDF48F4}">
      <dgm:prSet/>
      <dgm:spPr/>
      <dgm:t>
        <a:bodyPr/>
        <a:lstStyle/>
        <a:p>
          <a:endParaRPr lang="en-US" sz="2800"/>
        </a:p>
      </dgm:t>
    </dgm:pt>
    <dgm:pt modelId="{C856CCE5-BABF-4E82-B679-AA73CAB0C0D7}" type="sibTrans" cxnId="{EE79A31E-0ED3-4A0A-B70E-403EDEDF48F4}">
      <dgm:prSet/>
      <dgm:spPr/>
      <dgm:t>
        <a:bodyPr/>
        <a:lstStyle/>
        <a:p>
          <a:endParaRPr lang="en-US" sz="3200" b="1"/>
        </a:p>
      </dgm:t>
    </dgm:pt>
    <dgm:pt modelId="{07DB1ACA-B064-487F-9FB7-4BFD9418AD81}">
      <dgm:prSet phldrT="[Text]" custT="1"/>
      <dgm:spPr/>
      <dgm:t>
        <a:bodyPr/>
        <a:lstStyle/>
        <a:p>
          <a:r>
            <a:rPr lang="en-US" sz="1600" b="1" dirty="0" smtClean="0"/>
            <a:t>Manager</a:t>
          </a:r>
          <a:endParaRPr lang="en-US" sz="1600" b="1" dirty="0"/>
        </a:p>
      </dgm:t>
    </dgm:pt>
    <dgm:pt modelId="{F02836E7-07BD-42C1-9AD0-85BAA7613FFC}" type="parTrans" cxnId="{DF16D7F0-3374-4939-BBE4-C13A4DCF700D}">
      <dgm:prSet/>
      <dgm:spPr/>
      <dgm:t>
        <a:bodyPr/>
        <a:lstStyle/>
        <a:p>
          <a:endParaRPr lang="en-US"/>
        </a:p>
      </dgm:t>
    </dgm:pt>
    <dgm:pt modelId="{7ABECC50-838A-441E-9501-8F97DA97613E}" type="sibTrans" cxnId="{DF16D7F0-3374-4939-BBE4-C13A4DCF700D}">
      <dgm:prSet/>
      <dgm:spPr/>
      <dgm:t>
        <a:bodyPr/>
        <a:lstStyle/>
        <a:p>
          <a:endParaRPr lang="en-US"/>
        </a:p>
      </dgm:t>
    </dgm:pt>
    <dgm:pt modelId="{22EEE59C-4F2B-437A-9626-4E176625A5DD}">
      <dgm:prSet phldrT="[Text]" custT="1"/>
      <dgm:spPr/>
      <dgm:t>
        <a:bodyPr/>
        <a:lstStyle/>
        <a:p>
          <a:r>
            <a:rPr lang="en-US" sz="1400" b="1" dirty="0" smtClean="0"/>
            <a:t>Oozie</a:t>
          </a:r>
          <a:endParaRPr lang="en-US" sz="1400" b="1" dirty="0"/>
        </a:p>
      </dgm:t>
    </dgm:pt>
    <dgm:pt modelId="{82A7818B-638D-4ABC-94A1-EC2E7C32D6AF}" type="parTrans" cxnId="{32839D8E-3429-4EA7-B198-A2D419900EC2}">
      <dgm:prSet/>
      <dgm:spPr/>
      <dgm:t>
        <a:bodyPr/>
        <a:lstStyle/>
        <a:p>
          <a:endParaRPr lang="en-US"/>
        </a:p>
      </dgm:t>
    </dgm:pt>
    <dgm:pt modelId="{08076C54-FDC9-42F0-929B-A3325C9FD838}" type="sibTrans" cxnId="{32839D8E-3429-4EA7-B198-A2D419900EC2}">
      <dgm:prSet/>
      <dgm:spPr/>
      <dgm:t>
        <a:bodyPr/>
        <a:lstStyle/>
        <a:p>
          <a:endParaRPr lang="en-US"/>
        </a:p>
      </dgm:t>
    </dgm:pt>
    <dgm:pt modelId="{5A62C56B-7572-441A-8E92-C6DEA67E17B0}">
      <dgm:prSet phldrT="[Text]" custT="1"/>
      <dgm:spPr/>
      <dgm:t>
        <a:bodyPr/>
        <a:lstStyle/>
        <a:p>
          <a:r>
            <a:rPr lang="en-US" sz="1400" b="1" dirty="0" smtClean="0"/>
            <a:t>Timesheet</a:t>
          </a:r>
          <a:endParaRPr lang="en-US" sz="1400" b="1" dirty="0"/>
        </a:p>
      </dgm:t>
    </dgm:pt>
    <dgm:pt modelId="{BF388C6D-EB0E-41C1-8231-4150B7BECABD}" type="parTrans" cxnId="{40D81990-13D7-4F0E-8EFC-97BB9CAC5DCC}">
      <dgm:prSet/>
      <dgm:spPr/>
      <dgm:t>
        <a:bodyPr/>
        <a:lstStyle/>
        <a:p>
          <a:endParaRPr lang="en-US"/>
        </a:p>
      </dgm:t>
    </dgm:pt>
    <dgm:pt modelId="{7C0DC686-FACC-4632-B512-2C300A891998}" type="sibTrans" cxnId="{40D81990-13D7-4F0E-8EFC-97BB9CAC5DCC}">
      <dgm:prSet/>
      <dgm:spPr/>
      <dgm:t>
        <a:bodyPr/>
        <a:lstStyle/>
        <a:p>
          <a:endParaRPr lang="en-US"/>
        </a:p>
      </dgm:t>
    </dgm:pt>
    <dgm:pt modelId="{38EBF1B4-8BA2-464C-B44A-44C014631CF3}" type="pres">
      <dgm:prSet presAssocID="{85BA13B0-2827-4D42-96F2-85FBA47FDCD8}" presName="diagram" presStyleCnt="0">
        <dgm:presLayoutVars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F89980FF-6DA5-49FA-86A6-8734F3C9A5C2}" type="pres">
      <dgm:prSet presAssocID="{4FC60009-83EC-43F1-B172-1942807C8527}" presName="firstNode" presStyleLbl="node1" presStyleIdx="0" presStyleCnt="11" custScaleX="10549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159CE3-EC1F-4E22-843F-5AF26D507071}" type="pres">
      <dgm:prSet presAssocID="{E3098B01-2BA8-4625-9E7D-19B90C709D96}" presName="sibTrans" presStyleLbl="sibTrans2D1" presStyleIdx="0" presStyleCnt="10"/>
      <dgm:spPr/>
      <dgm:t>
        <a:bodyPr/>
        <a:lstStyle/>
        <a:p>
          <a:endParaRPr lang="en-US"/>
        </a:p>
      </dgm:t>
    </dgm:pt>
    <dgm:pt modelId="{3783DAB7-7ECC-494F-8D12-E20DE1828101}" type="pres">
      <dgm:prSet presAssocID="{2FF27050-F3C5-4BC0-BA17-9AA8949E01EC}" presName="middleNode" presStyleCnt="0"/>
      <dgm:spPr/>
    </dgm:pt>
    <dgm:pt modelId="{A1925CCB-8E7F-43EF-9F78-9D2E0E905580}" type="pres">
      <dgm:prSet presAssocID="{2FF27050-F3C5-4BC0-BA17-9AA8949E01EC}" presName="padding" presStyleLbl="node1" presStyleIdx="0" presStyleCnt="11"/>
      <dgm:spPr/>
    </dgm:pt>
    <dgm:pt modelId="{5CCFB8B8-2E38-49B0-9C06-0BC64A9C41E7}" type="pres">
      <dgm:prSet presAssocID="{2FF27050-F3C5-4BC0-BA17-9AA8949E01EC}" presName="shape" presStyleLbl="node1" presStyleIdx="1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92A7DF-59C9-4438-A57C-C6424D25625D}" type="pres">
      <dgm:prSet presAssocID="{C9A2F741-8276-45F2-B0BD-94F9AE250D5F}" presName="sibTrans" presStyleLbl="sibTrans2D1" presStyleIdx="1" presStyleCnt="10"/>
      <dgm:spPr/>
      <dgm:t>
        <a:bodyPr/>
        <a:lstStyle/>
        <a:p>
          <a:endParaRPr lang="en-US"/>
        </a:p>
      </dgm:t>
    </dgm:pt>
    <dgm:pt modelId="{58D0D62A-39E0-4D34-8316-056664F6D98C}" type="pres">
      <dgm:prSet presAssocID="{98713858-01B9-4456-A809-00F0A7E0679C}" presName="middleNode" presStyleCnt="0"/>
      <dgm:spPr/>
    </dgm:pt>
    <dgm:pt modelId="{53F5C3AC-52A4-4FF0-BBA1-CDECEBC86970}" type="pres">
      <dgm:prSet presAssocID="{98713858-01B9-4456-A809-00F0A7E0679C}" presName="padding" presStyleLbl="node1" presStyleIdx="1" presStyleCnt="11"/>
      <dgm:spPr/>
    </dgm:pt>
    <dgm:pt modelId="{82506A8A-80A7-46BB-A6D6-C28B5EAA9E4B}" type="pres">
      <dgm:prSet presAssocID="{98713858-01B9-4456-A809-00F0A7E0679C}" presName="shape" presStyleLbl="node1" presStyleIdx="2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11968F-7013-4C46-A3EF-669FC56809D9}" type="pres">
      <dgm:prSet presAssocID="{C856CCE5-BABF-4E82-B679-AA73CAB0C0D7}" presName="sibTrans" presStyleLbl="sibTrans2D1" presStyleIdx="2" presStyleCnt="10"/>
      <dgm:spPr/>
      <dgm:t>
        <a:bodyPr/>
        <a:lstStyle/>
        <a:p>
          <a:endParaRPr lang="en-US"/>
        </a:p>
      </dgm:t>
    </dgm:pt>
    <dgm:pt modelId="{DC70F8F0-E501-4692-8554-807C705228D3}" type="pres">
      <dgm:prSet presAssocID="{5A62C56B-7572-441A-8E92-C6DEA67E17B0}" presName="middleNode" presStyleCnt="0"/>
      <dgm:spPr/>
    </dgm:pt>
    <dgm:pt modelId="{0B638594-1A13-4185-8268-52F960021E62}" type="pres">
      <dgm:prSet presAssocID="{5A62C56B-7572-441A-8E92-C6DEA67E17B0}" presName="padding" presStyleLbl="node1" presStyleIdx="2" presStyleCnt="11"/>
      <dgm:spPr/>
    </dgm:pt>
    <dgm:pt modelId="{31186E04-2B30-4B48-B8CD-2644715BEAA0}" type="pres">
      <dgm:prSet presAssocID="{5A62C56B-7572-441A-8E92-C6DEA67E17B0}" presName="shape" presStyleLbl="node1" presStyleIdx="3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A10AB9-5115-44F6-9F84-F9C0CEF23453}" type="pres">
      <dgm:prSet presAssocID="{7C0DC686-FACC-4632-B512-2C300A891998}" presName="sibTrans" presStyleLbl="sibTrans2D1" presStyleIdx="3" presStyleCnt="10"/>
      <dgm:spPr/>
    </dgm:pt>
    <dgm:pt modelId="{8FB1C210-8B6B-49AC-B042-01E5AD870002}" type="pres">
      <dgm:prSet presAssocID="{9D0FDAFA-143D-42EF-8CCF-CB82AD317DC3}" presName="middleNode" presStyleCnt="0"/>
      <dgm:spPr/>
    </dgm:pt>
    <dgm:pt modelId="{8AEFB9C3-BE48-4F4E-90A7-AC2297006E8B}" type="pres">
      <dgm:prSet presAssocID="{9D0FDAFA-143D-42EF-8CCF-CB82AD317DC3}" presName="padding" presStyleLbl="node1" presStyleIdx="3" presStyleCnt="11"/>
      <dgm:spPr/>
    </dgm:pt>
    <dgm:pt modelId="{FF546C42-75C3-49A8-8222-6C49B529BE6E}" type="pres">
      <dgm:prSet presAssocID="{9D0FDAFA-143D-42EF-8CCF-CB82AD317DC3}" presName="shape" presStyleLbl="node1" presStyleIdx="4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FFB34E-FC47-4494-B321-C6D14BE6C7D5}" type="pres">
      <dgm:prSet presAssocID="{384C8B4B-2193-4134-BA72-A5DA45F93093}" presName="sibTrans" presStyleLbl="sibTrans2D1" presStyleIdx="4" presStyleCnt="10"/>
      <dgm:spPr/>
      <dgm:t>
        <a:bodyPr/>
        <a:lstStyle/>
        <a:p>
          <a:endParaRPr lang="en-US"/>
        </a:p>
      </dgm:t>
    </dgm:pt>
    <dgm:pt modelId="{9436A4E9-FC72-4A85-AF25-826B6677017E}" type="pres">
      <dgm:prSet presAssocID="{1CC65176-76E6-4C19-B642-381570D43782}" presName="middleNode" presStyleCnt="0"/>
      <dgm:spPr/>
    </dgm:pt>
    <dgm:pt modelId="{71CBE72C-4A34-4EE5-BDA6-83897A3AF3BF}" type="pres">
      <dgm:prSet presAssocID="{1CC65176-76E6-4C19-B642-381570D43782}" presName="padding" presStyleLbl="node1" presStyleIdx="4" presStyleCnt="11"/>
      <dgm:spPr/>
    </dgm:pt>
    <dgm:pt modelId="{D061D08B-FB27-4F9B-AEF2-1A3724EE0466}" type="pres">
      <dgm:prSet presAssocID="{1CC65176-76E6-4C19-B642-381570D43782}" presName="shape" presStyleLbl="node1" presStyleIdx="5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6D15BE-BAC1-4A24-B305-9A737EBD6759}" type="pres">
      <dgm:prSet presAssocID="{66B23950-8BA2-4BA0-B60F-3A549D460C5E}" presName="sibTrans" presStyleLbl="sibTrans2D1" presStyleIdx="5" presStyleCnt="10"/>
      <dgm:spPr/>
      <dgm:t>
        <a:bodyPr/>
        <a:lstStyle/>
        <a:p>
          <a:endParaRPr lang="en-US"/>
        </a:p>
      </dgm:t>
    </dgm:pt>
    <dgm:pt modelId="{888196FA-B5AF-4E6E-91BE-C21AE7B0DCB5}" type="pres">
      <dgm:prSet presAssocID="{22EEE59C-4F2B-437A-9626-4E176625A5DD}" presName="middleNode" presStyleCnt="0"/>
      <dgm:spPr/>
    </dgm:pt>
    <dgm:pt modelId="{1B34CDFB-3889-4B2F-8732-8ED50E0C8464}" type="pres">
      <dgm:prSet presAssocID="{22EEE59C-4F2B-437A-9626-4E176625A5DD}" presName="padding" presStyleLbl="node1" presStyleIdx="5" presStyleCnt="11"/>
      <dgm:spPr/>
    </dgm:pt>
    <dgm:pt modelId="{4547F595-E2CE-40C0-BC28-4CD71C1873EB}" type="pres">
      <dgm:prSet presAssocID="{22EEE59C-4F2B-437A-9626-4E176625A5DD}" presName="shape" presStyleLbl="node1" presStyleIdx="6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422A27-FD29-465D-A75A-6CAE9BAF6CAA}" type="pres">
      <dgm:prSet presAssocID="{08076C54-FDC9-42F0-929B-A3325C9FD838}" presName="sibTrans" presStyleLbl="sibTrans2D1" presStyleIdx="6" presStyleCnt="10"/>
      <dgm:spPr/>
    </dgm:pt>
    <dgm:pt modelId="{54383B96-A88D-485C-9475-106BC072110A}" type="pres">
      <dgm:prSet presAssocID="{A66EF385-954D-4B9C-B3A2-C023AC6FAC65}" presName="middleNode" presStyleCnt="0"/>
      <dgm:spPr/>
    </dgm:pt>
    <dgm:pt modelId="{E9252D41-E047-4536-989C-4033599A6031}" type="pres">
      <dgm:prSet presAssocID="{A66EF385-954D-4B9C-B3A2-C023AC6FAC65}" presName="padding" presStyleLbl="node1" presStyleIdx="6" presStyleCnt="11"/>
      <dgm:spPr/>
    </dgm:pt>
    <dgm:pt modelId="{207755DD-163C-4A8E-AC39-F1A6CC440BDA}" type="pres">
      <dgm:prSet presAssocID="{A66EF385-954D-4B9C-B3A2-C023AC6FAC65}" presName="shape" presStyleLbl="node1" presStyleIdx="7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276F4C-6FA5-46DE-A2B2-E89432027DD3}" type="pres">
      <dgm:prSet presAssocID="{C49B288D-B83B-498B-8704-74CF19FE0044}" presName="sibTrans" presStyleLbl="sibTrans2D1" presStyleIdx="7" presStyleCnt="10"/>
      <dgm:spPr/>
      <dgm:t>
        <a:bodyPr/>
        <a:lstStyle/>
        <a:p>
          <a:endParaRPr lang="en-US"/>
        </a:p>
      </dgm:t>
    </dgm:pt>
    <dgm:pt modelId="{7CD01D30-2775-44CA-BDA0-51CD210DA737}" type="pres">
      <dgm:prSet presAssocID="{E1B370D8-8F2C-4B87-A369-D39EFA811D51}" presName="middleNode" presStyleCnt="0"/>
      <dgm:spPr/>
    </dgm:pt>
    <dgm:pt modelId="{6800D580-A69A-4FDB-B9BD-563F6728F053}" type="pres">
      <dgm:prSet presAssocID="{E1B370D8-8F2C-4B87-A369-D39EFA811D51}" presName="padding" presStyleLbl="node1" presStyleIdx="7" presStyleCnt="11"/>
      <dgm:spPr/>
    </dgm:pt>
    <dgm:pt modelId="{A37B2AEE-4C1A-46EB-A774-0DBB99E4CF34}" type="pres">
      <dgm:prSet presAssocID="{E1B370D8-8F2C-4B87-A369-D39EFA811D51}" presName="shape" presStyleLbl="node1" presStyleIdx="8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9986AC-2BC8-40B2-A3C1-B863E81BB15D}" type="pres">
      <dgm:prSet presAssocID="{49E99209-DEAC-4434-BB87-498603561332}" presName="sibTrans" presStyleLbl="sibTrans2D1" presStyleIdx="8" presStyleCnt="10"/>
      <dgm:spPr/>
      <dgm:t>
        <a:bodyPr/>
        <a:lstStyle/>
        <a:p>
          <a:endParaRPr lang="en-US"/>
        </a:p>
      </dgm:t>
    </dgm:pt>
    <dgm:pt modelId="{E8796FE5-20D8-4BD7-AEEB-AA225A60EA61}" type="pres">
      <dgm:prSet presAssocID="{AABDC5C4-C658-4B90-8062-6BF85738153F}" presName="middleNode" presStyleCnt="0"/>
      <dgm:spPr/>
    </dgm:pt>
    <dgm:pt modelId="{8AE1F0F2-7E1F-48B1-BD74-D3AE0F5469CD}" type="pres">
      <dgm:prSet presAssocID="{AABDC5C4-C658-4B90-8062-6BF85738153F}" presName="padding" presStyleLbl="node1" presStyleIdx="8" presStyleCnt="11"/>
      <dgm:spPr/>
    </dgm:pt>
    <dgm:pt modelId="{1F2450F1-E12E-4524-9CAD-0C6EF7524636}" type="pres">
      <dgm:prSet presAssocID="{AABDC5C4-C658-4B90-8062-6BF85738153F}" presName="shape" presStyleLbl="node1" presStyleIdx="9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7FB8C9-D492-4359-891A-D4807E2F53F7}" type="pres">
      <dgm:prSet presAssocID="{9560C4A2-2CC9-449A-A71B-EC4C01D39CDE}" presName="sibTrans" presStyleLbl="sibTrans2D1" presStyleIdx="9" presStyleCnt="10"/>
      <dgm:spPr/>
      <dgm:t>
        <a:bodyPr/>
        <a:lstStyle/>
        <a:p>
          <a:endParaRPr lang="en-US"/>
        </a:p>
      </dgm:t>
    </dgm:pt>
    <dgm:pt modelId="{4FBD234E-BD9B-4F8D-8391-240F4697E0DD}" type="pres">
      <dgm:prSet presAssocID="{07DB1ACA-B064-487F-9FB7-4BFD9418AD81}" presName="lastNode" presStyleLbl="node1" presStyleIdx="10" presStyleCnt="11" custScaleX="121883" custScaleY="12476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F16D7F0-3374-4939-BBE4-C13A4DCF700D}" srcId="{85BA13B0-2827-4D42-96F2-85FBA47FDCD8}" destId="{07DB1ACA-B064-487F-9FB7-4BFD9418AD81}" srcOrd="10" destOrd="0" parTransId="{F02836E7-07BD-42C1-9AD0-85BAA7613FFC}" sibTransId="{7ABECC50-838A-441E-9501-8F97DA97613E}"/>
    <dgm:cxn modelId="{CF1FEADA-5E04-4396-9DC7-C326759A0A84}" type="presOf" srcId="{66B23950-8BA2-4BA0-B60F-3A549D460C5E}" destId="{C46D15BE-BAC1-4A24-B305-9A737EBD6759}" srcOrd="0" destOrd="0" presId="urn:microsoft.com/office/officeart/2005/8/layout/bProcess2"/>
    <dgm:cxn modelId="{32839D8E-3429-4EA7-B198-A2D419900EC2}" srcId="{85BA13B0-2827-4D42-96F2-85FBA47FDCD8}" destId="{22EEE59C-4F2B-437A-9626-4E176625A5DD}" srcOrd="6" destOrd="0" parTransId="{82A7818B-638D-4ABC-94A1-EC2E7C32D6AF}" sibTransId="{08076C54-FDC9-42F0-929B-A3325C9FD838}"/>
    <dgm:cxn modelId="{B31C0355-0997-4107-877B-699C5D9CBF36}" type="presOf" srcId="{7C0DC686-FACC-4632-B512-2C300A891998}" destId="{58A10AB9-5115-44F6-9F84-F9C0CEF23453}" srcOrd="0" destOrd="0" presId="urn:microsoft.com/office/officeart/2005/8/layout/bProcess2"/>
    <dgm:cxn modelId="{165676E7-02F4-4331-8654-0EAB8D56E41E}" type="presOf" srcId="{2FF27050-F3C5-4BC0-BA17-9AA8949E01EC}" destId="{5CCFB8B8-2E38-49B0-9C06-0BC64A9C41E7}" srcOrd="0" destOrd="0" presId="urn:microsoft.com/office/officeart/2005/8/layout/bProcess2"/>
    <dgm:cxn modelId="{C5EBFAD9-3A10-43B2-BEBF-BB3D42DBE2DF}" type="presOf" srcId="{9560C4A2-2CC9-449A-A71B-EC4C01D39CDE}" destId="{957FB8C9-D492-4359-891A-D4807E2F53F7}" srcOrd="0" destOrd="0" presId="urn:microsoft.com/office/officeart/2005/8/layout/bProcess2"/>
    <dgm:cxn modelId="{59FA55D2-6CBB-4AAB-A974-39FF40CE7EB0}" type="presOf" srcId="{C856CCE5-BABF-4E82-B679-AA73CAB0C0D7}" destId="{CC11968F-7013-4C46-A3EF-669FC56809D9}" srcOrd="0" destOrd="0" presId="urn:microsoft.com/office/officeart/2005/8/layout/bProcess2"/>
    <dgm:cxn modelId="{12D6C90D-E3F2-4EBB-A5CB-D267374D159F}" type="presOf" srcId="{22EEE59C-4F2B-437A-9626-4E176625A5DD}" destId="{4547F595-E2CE-40C0-BC28-4CD71C1873EB}" srcOrd="0" destOrd="0" presId="urn:microsoft.com/office/officeart/2005/8/layout/bProcess2"/>
    <dgm:cxn modelId="{D42765B1-E21D-468C-A57B-EAE8D53518ED}" srcId="{85BA13B0-2827-4D42-96F2-85FBA47FDCD8}" destId="{E1B370D8-8F2C-4B87-A369-D39EFA811D51}" srcOrd="8" destOrd="0" parTransId="{3845809F-14BB-4D6D-A0B6-E2BA24B0A9AC}" sibTransId="{49E99209-DEAC-4434-BB87-498603561332}"/>
    <dgm:cxn modelId="{635954A0-E790-4D8E-A179-D7181318BCF5}" type="presOf" srcId="{1CC65176-76E6-4C19-B642-381570D43782}" destId="{D061D08B-FB27-4F9B-AEF2-1A3724EE0466}" srcOrd="0" destOrd="0" presId="urn:microsoft.com/office/officeart/2005/8/layout/bProcess2"/>
    <dgm:cxn modelId="{40D81990-13D7-4F0E-8EFC-97BB9CAC5DCC}" srcId="{85BA13B0-2827-4D42-96F2-85FBA47FDCD8}" destId="{5A62C56B-7572-441A-8E92-C6DEA67E17B0}" srcOrd="3" destOrd="0" parTransId="{BF388C6D-EB0E-41C1-8231-4150B7BECABD}" sibTransId="{7C0DC686-FACC-4632-B512-2C300A891998}"/>
    <dgm:cxn modelId="{294CB256-2A3C-4A9F-AB65-79D8B63254EC}" type="presOf" srcId="{E3098B01-2BA8-4625-9E7D-19B90C709D96}" destId="{C2159CE3-EC1F-4E22-843F-5AF26D507071}" srcOrd="0" destOrd="0" presId="urn:microsoft.com/office/officeart/2005/8/layout/bProcess2"/>
    <dgm:cxn modelId="{3409B75F-2AB9-4D92-A428-938F0B253D2E}" type="presOf" srcId="{07DB1ACA-B064-487F-9FB7-4BFD9418AD81}" destId="{4FBD234E-BD9B-4F8D-8391-240F4697E0DD}" srcOrd="0" destOrd="0" presId="urn:microsoft.com/office/officeart/2005/8/layout/bProcess2"/>
    <dgm:cxn modelId="{657CE76C-8E3C-4261-B03A-DFCD6F83A724}" srcId="{85BA13B0-2827-4D42-96F2-85FBA47FDCD8}" destId="{2FF27050-F3C5-4BC0-BA17-9AA8949E01EC}" srcOrd="1" destOrd="0" parTransId="{8B470690-7FAC-4808-90C0-BE636E76FDF5}" sibTransId="{C9A2F741-8276-45F2-B0BD-94F9AE250D5F}"/>
    <dgm:cxn modelId="{C8B597D8-2B55-4800-859A-C01CD53108DD}" type="presOf" srcId="{85BA13B0-2827-4D42-96F2-85FBA47FDCD8}" destId="{38EBF1B4-8BA2-464C-B44A-44C014631CF3}" srcOrd="0" destOrd="0" presId="urn:microsoft.com/office/officeart/2005/8/layout/bProcess2"/>
    <dgm:cxn modelId="{F975B4AA-3D5F-4F6A-88EB-45FB37BBDCDB}" srcId="{85BA13B0-2827-4D42-96F2-85FBA47FDCD8}" destId="{4FC60009-83EC-43F1-B172-1942807C8527}" srcOrd="0" destOrd="0" parTransId="{E1B37472-AEFD-45AE-8C3E-5FCE0B36A75C}" sibTransId="{E3098B01-2BA8-4625-9E7D-19B90C709D96}"/>
    <dgm:cxn modelId="{EA0A91A0-C1A8-4AB5-83A5-40488A6D0EE3}" type="presOf" srcId="{9D0FDAFA-143D-42EF-8CCF-CB82AD317DC3}" destId="{FF546C42-75C3-49A8-8222-6C49B529BE6E}" srcOrd="0" destOrd="0" presId="urn:microsoft.com/office/officeart/2005/8/layout/bProcess2"/>
    <dgm:cxn modelId="{AD0D4A0C-C305-4BB6-B943-C8F2A2E70D03}" type="presOf" srcId="{49E99209-DEAC-4434-BB87-498603561332}" destId="{9F9986AC-2BC8-40B2-A3C1-B863E81BB15D}" srcOrd="0" destOrd="0" presId="urn:microsoft.com/office/officeart/2005/8/layout/bProcess2"/>
    <dgm:cxn modelId="{7BDC3E57-2614-4388-89DB-7C99CEF4930E}" type="presOf" srcId="{4FC60009-83EC-43F1-B172-1942807C8527}" destId="{F89980FF-6DA5-49FA-86A6-8734F3C9A5C2}" srcOrd="0" destOrd="0" presId="urn:microsoft.com/office/officeart/2005/8/layout/bProcess2"/>
    <dgm:cxn modelId="{2BA63676-3950-4ED0-B6E3-C13ACE57064C}" type="presOf" srcId="{E1B370D8-8F2C-4B87-A369-D39EFA811D51}" destId="{A37B2AEE-4C1A-46EB-A774-0DBB99E4CF34}" srcOrd="0" destOrd="0" presId="urn:microsoft.com/office/officeart/2005/8/layout/bProcess2"/>
    <dgm:cxn modelId="{425851D4-338D-4DA1-9E34-A18568C4E260}" srcId="{85BA13B0-2827-4D42-96F2-85FBA47FDCD8}" destId="{1CC65176-76E6-4C19-B642-381570D43782}" srcOrd="5" destOrd="0" parTransId="{9CEC4345-C296-45AF-88C2-38C20CF53CDA}" sibTransId="{66B23950-8BA2-4BA0-B60F-3A549D460C5E}"/>
    <dgm:cxn modelId="{04A35AA6-B18B-4478-935D-CD0A6D566049}" type="presOf" srcId="{C49B288D-B83B-498B-8704-74CF19FE0044}" destId="{11276F4C-6FA5-46DE-A2B2-E89432027DD3}" srcOrd="0" destOrd="0" presId="urn:microsoft.com/office/officeart/2005/8/layout/bProcess2"/>
    <dgm:cxn modelId="{CCEF0981-7F1D-4DCE-AB20-AD527D4EDCF0}" srcId="{85BA13B0-2827-4D42-96F2-85FBA47FDCD8}" destId="{9D0FDAFA-143D-42EF-8CCF-CB82AD317DC3}" srcOrd="4" destOrd="0" parTransId="{BD78D811-80B9-4737-AF0A-E06CDCD67B23}" sibTransId="{384C8B4B-2193-4134-BA72-A5DA45F93093}"/>
    <dgm:cxn modelId="{77A3CBD5-1A74-4C57-90F5-7799C059EE45}" type="presOf" srcId="{A66EF385-954D-4B9C-B3A2-C023AC6FAC65}" destId="{207755DD-163C-4A8E-AC39-F1A6CC440BDA}" srcOrd="0" destOrd="0" presId="urn:microsoft.com/office/officeart/2005/8/layout/bProcess2"/>
    <dgm:cxn modelId="{28E68092-A860-477C-A279-21AC849F3A5D}" type="presOf" srcId="{5A62C56B-7572-441A-8E92-C6DEA67E17B0}" destId="{31186E04-2B30-4B48-B8CD-2644715BEAA0}" srcOrd="0" destOrd="0" presId="urn:microsoft.com/office/officeart/2005/8/layout/bProcess2"/>
    <dgm:cxn modelId="{8234B8CA-68C3-4F0A-9D0D-6C96B986CF89}" type="presOf" srcId="{384C8B4B-2193-4134-BA72-A5DA45F93093}" destId="{73FFB34E-FC47-4494-B321-C6D14BE6C7D5}" srcOrd="0" destOrd="0" presId="urn:microsoft.com/office/officeart/2005/8/layout/bProcess2"/>
    <dgm:cxn modelId="{A97F4465-2F0F-4CFE-B805-3BFC917D6726}" type="presOf" srcId="{AABDC5C4-C658-4B90-8062-6BF85738153F}" destId="{1F2450F1-E12E-4524-9CAD-0C6EF7524636}" srcOrd="0" destOrd="0" presId="urn:microsoft.com/office/officeart/2005/8/layout/bProcess2"/>
    <dgm:cxn modelId="{9115BA03-DC50-453D-BC70-B249454AD153}" type="presOf" srcId="{98713858-01B9-4456-A809-00F0A7E0679C}" destId="{82506A8A-80A7-46BB-A6D6-C28B5EAA9E4B}" srcOrd="0" destOrd="0" presId="urn:microsoft.com/office/officeart/2005/8/layout/bProcess2"/>
    <dgm:cxn modelId="{3A53D2F4-F0D7-4357-BFF5-863BF4A275CC}" type="presOf" srcId="{08076C54-FDC9-42F0-929B-A3325C9FD838}" destId="{AA422A27-FD29-465D-A75A-6CAE9BAF6CAA}" srcOrd="0" destOrd="0" presId="urn:microsoft.com/office/officeart/2005/8/layout/bProcess2"/>
    <dgm:cxn modelId="{BFD1B97D-84B0-4C89-BCEB-76AAE2C8CFEF}" type="presOf" srcId="{C9A2F741-8276-45F2-B0BD-94F9AE250D5F}" destId="{8292A7DF-59C9-4438-A57C-C6424D25625D}" srcOrd="0" destOrd="0" presId="urn:microsoft.com/office/officeart/2005/8/layout/bProcess2"/>
    <dgm:cxn modelId="{9C195370-20F7-4515-BB35-1D5ACFCB6AEA}" srcId="{85BA13B0-2827-4D42-96F2-85FBA47FDCD8}" destId="{A66EF385-954D-4B9C-B3A2-C023AC6FAC65}" srcOrd="7" destOrd="0" parTransId="{8F79AD2E-6ADF-46C1-95D2-BD9C0006D10C}" sibTransId="{C49B288D-B83B-498B-8704-74CF19FE0044}"/>
    <dgm:cxn modelId="{EE79A31E-0ED3-4A0A-B70E-403EDEDF48F4}" srcId="{85BA13B0-2827-4D42-96F2-85FBA47FDCD8}" destId="{98713858-01B9-4456-A809-00F0A7E0679C}" srcOrd="2" destOrd="0" parTransId="{DDA68867-CE31-4840-BC43-92C900277C9F}" sibTransId="{C856CCE5-BABF-4E82-B679-AA73CAB0C0D7}"/>
    <dgm:cxn modelId="{C2FDEC41-8B57-4B6C-9170-CEB554946C92}" srcId="{85BA13B0-2827-4D42-96F2-85FBA47FDCD8}" destId="{AABDC5C4-C658-4B90-8062-6BF85738153F}" srcOrd="9" destOrd="0" parTransId="{8BB61C54-49B7-47E3-9B41-3140A51AA96E}" sibTransId="{9560C4A2-2CC9-449A-A71B-EC4C01D39CDE}"/>
    <dgm:cxn modelId="{3EBD5202-29D2-4888-9DEB-2E17E54427F0}" type="presParOf" srcId="{38EBF1B4-8BA2-464C-B44A-44C014631CF3}" destId="{F89980FF-6DA5-49FA-86A6-8734F3C9A5C2}" srcOrd="0" destOrd="0" presId="urn:microsoft.com/office/officeart/2005/8/layout/bProcess2"/>
    <dgm:cxn modelId="{D3006859-5D4B-4FEC-9FEA-F7A44E0C6A37}" type="presParOf" srcId="{38EBF1B4-8BA2-464C-B44A-44C014631CF3}" destId="{C2159CE3-EC1F-4E22-843F-5AF26D507071}" srcOrd="1" destOrd="0" presId="urn:microsoft.com/office/officeart/2005/8/layout/bProcess2"/>
    <dgm:cxn modelId="{07D281BB-D54F-4320-9E4F-231ECA46A2FF}" type="presParOf" srcId="{38EBF1B4-8BA2-464C-B44A-44C014631CF3}" destId="{3783DAB7-7ECC-494F-8D12-E20DE1828101}" srcOrd="2" destOrd="0" presId="urn:microsoft.com/office/officeart/2005/8/layout/bProcess2"/>
    <dgm:cxn modelId="{2060BECB-587F-4DD0-84F6-4C6EF37D1406}" type="presParOf" srcId="{3783DAB7-7ECC-494F-8D12-E20DE1828101}" destId="{A1925CCB-8E7F-43EF-9F78-9D2E0E905580}" srcOrd="0" destOrd="0" presId="urn:microsoft.com/office/officeart/2005/8/layout/bProcess2"/>
    <dgm:cxn modelId="{B2B1620B-447D-466F-A52B-9E1C53310A4B}" type="presParOf" srcId="{3783DAB7-7ECC-494F-8D12-E20DE1828101}" destId="{5CCFB8B8-2E38-49B0-9C06-0BC64A9C41E7}" srcOrd="1" destOrd="0" presId="urn:microsoft.com/office/officeart/2005/8/layout/bProcess2"/>
    <dgm:cxn modelId="{BC6419AC-875E-46CC-99C2-465EBD5773E1}" type="presParOf" srcId="{38EBF1B4-8BA2-464C-B44A-44C014631CF3}" destId="{8292A7DF-59C9-4438-A57C-C6424D25625D}" srcOrd="3" destOrd="0" presId="urn:microsoft.com/office/officeart/2005/8/layout/bProcess2"/>
    <dgm:cxn modelId="{77B51294-DF3E-44B9-AAD7-8B3F2C2B4761}" type="presParOf" srcId="{38EBF1B4-8BA2-464C-B44A-44C014631CF3}" destId="{58D0D62A-39E0-4D34-8316-056664F6D98C}" srcOrd="4" destOrd="0" presId="urn:microsoft.com/office/officeart/2005/8/layout/bProcess2"/>
    <dgm:cxn modelId="{8D112306-A24F-47B3-A0DF-D8420AE549BD}" type="presParOf" srcId="{58D0D62A-39E0-4D34-8316-056664F6D98C}" destId="{53F5C3AC-52A4-4FF0-BBA1-CDECEBC86970}" srcOrd="0" destOrd="0" presId="urn:microsoft.com/office/officeart/2005/8/layout/bProcess2"/>
    <dgm:cxn modelId="{5224B9D3-71CF-4ECF-85A9-F1ED2A69C747}" type="presParOf" srcId="{58D0D62A-39E0-4D34-8316-056664F6D98C}" destId="{82506A8A-80A7-46BB-A6D6-C28B5EAA9E4B}" srcOrd="1" destOrd="0" presId="urn:microsoft.com/office/officeart/2005/8/layout/bProcess2"/>
    <dgm:cxn modelId="{279BA437-987B-4ACA-B98C-09C48879F7CE}" type="presParOf" srcId="{38EBF1B4-8BA2-464C-B44A-44C014631CF3}" destId="{CC11968F-7013-4C46-A3EF-669FC56809D9}" srcOrd="5" destOrd="0" presId="urn:microsoft.com/office/officeart/2005/8/layout/bProcess2"/>
    <dgm:cxn modelId="{9640BA8D-014D-42D8-A32C-FD46E57A9C02}" type="presParOf" srcId="{38EBF1B4-8BA2-464C-B44A-44C014631CF3}" destId="{DC70F8F0-E501-4692-8554-807C705228D3}" srcOrd="6" destOrd="0" presId="urn:microsoft.com/office/officeart/2005/8/layout/bProcess2"/>
    <dgm:cxn modelId="{6AB00906-88EE-476F-A9B7-2AAA765693AB}" type="presParOf" srcId="{DC70F8F0-E501-4692-8554-807C705228D3}" destId="{0B638594-1A13-4185-8268-52F960021E62}" srcOrd="0" destOrd="0" presId="urn:microsoft.com/office/officeart/2005/8/layout/bProcess2"/>
    <dgm:cxn modelId="{44678F3D-7A8C-4F88-9C94-1F9CA9520F43}" type="presParOf" srcId="{DC70F8F0-E501-4692-8554-807C705228D3}" destId="{31186E04-2B30-4B48-B8CD-2644715BEAA0}" srcOrd="1" destOrd="0" presId="urn:microsoft.com/office/officeart/2005/8/layout/bProcess2"/>
    <dgm:cxn modelId="{BCA1F1AF-782C-40AA-9100-373EABED059D}" type="presParOf" srcId="{38EBF1B4-8BA2-464C-B44A-44C014631CF3}" destId="{58A10AB9-5115-44F6-9F84-F9C0CEF23453}" srcOrd="7" destOrd="0" presId="urn:microsoft.com/office/officeart/2005/8/layout/bProcess2"/>
    <dgm:cxn modelId="{BE78D20B-0589-4C4E-BC43-1752FF3EF442}" type="presParOf" srcId="{38EBF1B4-8BA2-464C-B44A-44C014631CF3}" destId="{8FB1C210-8B6B-49AC-B042-01E5AD870002}" srcOrd="8" destOrd="0" presId="urn:microsoft.com/office/officeart/2005/8/layout/bProcess2"/>
    <dgm:cxn modelId="{E28752DA-8D24-4594-8FA0-EF9DE5B23185}" type="presParOf" srcId="{8FB1C210-8B6B-49AC-B042-01E5AD870002}" destId="{8AEFB9C3-BE48-4F4E-90A7-AC2297006E8B}" srcOrd="0" destOrd="0" presId="urn:microsoft.com/office/officeart/2005/8/layout/bProcess2"/>
    <dgm:cxn modelId="{98001181-96D4-4C7E-919D-E66FAE337CCD}" type="presParOf" srcId="{8FB1C210-8B6B-49AC-B042-01E5AD870002}" destId="{FF546C42-75C3-49A8-8222-6C49B529BE6E}" srcOrd="1" destOrd="0" presId="urn:microsoft.com/office/officeart/2005/8/layout/bProcess2"/>
    <dgm:cxn modelId="{0F74721D-CD69-4A94-AC3C-DAE90E65C8D9}" type="presParOf" srcId="{38EBF1B4-8BA2-464C-B44A-44C014631CF3}" destId="{73FFB34E-FC47-4494-B321-C6D14BE6C7D5}" srcOrd="9" destOrd="0" presId="urn:microsoft.com/office/officeart/2005/8/layout/bProcess2"/>
    <dgm:cxn modelId="{DDA0281F-7C2B-4013-BD65-62C810F49CA1}" type="presParOf" srcId="{38EBF1B4-8BA2-464C-B44A-44C014631CF3}" destId="{9436A4E9-FC72-4A85-AF25-826B6677017E}" srcOrd="10" destOrd="0" presId="urn:microsoft.com/office/officeart/2005/8/layout/bProcess2"/>
    <dgm:cxn modelId="{A4E8386E-DB5D-40AE-B297-F1915A7EF975}" type="presParOf" srcId="{9436A4E9-FC72-4A85-AF25-826B6677017E}" destId="{71CBE72C-4A34-4EE5-BDA6-83897A3AF3BF}" srcOrd="0" destOrd="0" presId="urn:microsoft.com/office/officeart/2005/8/layout/bProcess2"/>
    <dgm:cxn modelId="{C90E326B-7E9F-4F0A-ACE7-CE6635C31319}" type="presParOf" srcId="{9436A4E9-FC72-4A85-AF25-826B6677017E}" destId="{D061D08B-FB27-4F9B-AEF2-1A3724EE0466}" srcOrd="1" destOrd="0" presId="urn:microsoft.com/office/officeart/2005/8/layout/bProcess2"/>
    <dgm:cxn modelId="{626936BF-1563-4451-9585-AB178741C55F}" type="presParOf" srcId="{38EBF1B4-8BA2-464C-B44A-44C014631CF3}" destId="{C46D15BE-BAC1-4A24-B305-9A737EBD6759}" srcOrd="11" destOrd="0" presId="urn:microsoft.com/office/officeart/2005/8/layout/bProcess2"/>
    <dgm:cxn modelId="{704C04BB-058D-401E-B187-77ECCF3537F7}" type="presParOf" srcId="{38EBF1B4-8BA2-464C-B44A-44C014631CF3}" destId="{888196FA-B5AF-4E6E-91BE-C21AE7B0DCB5}" srcOrd="12" destOrd="0" presId="urn:microsoft.com/office/officeart/2005/8/layout/bProcess2"/>
    <dgm:cxn modelId="{6DA2EA9C-4DC6-47AD-8DF2-E4E6A1006C4B}" type="presParOf" srcId="{888196FA-B5AF-4E6E-91BE-C21AE7B0DCB5}" destId="{1B34CDFB-3889-4B2F-8732-8ED50E0C8464}" srcOrd="0" destOrd="0" presId="urn:microsoft.com/office/officeart/2005/8/layout/bProcess2"/>
    <dgm:cxn modelId="{063ED56A-8B37-4927-9030-A8C1CD738B72}" type="presParOf" srcId="{888196FA-B5AF-4E6E-91BE-C21AE7B0DCB5}" destId="{4547F595-E2CE-40C0-BC28-4CD71C1873EB}" srcOrd="1" destOrd="0" presId="urn:microsoft.com/office/officeart/2005/8/layout/bProcess2"/>
    <dgm:cxn modelId="{AFA18169-99EA-4464-843A-A39C00980A12}" type="presParOf" srcId="{38EBF1B4-8BA2-464C-B44A-44C014631CF3}" destId="{AA422A27-FD29-465D-A75A-6CAE9BAF6CAA}" srcOrd="13" destOrd="0" presId="urn:microsoft.com/office/officeart/2005/8/layout/bProcess2"/>
    <dgm:cxn modelId="{2BF70F5B-6C93-44C4-8C28-F62CD6C0CD35}" type="presParOf" srcId="{38EBF1B4-8BA2-464C-B44A-44C014631CF3}" destId="{54383B96-A88D-485C-9475-106BC072110A}" srcOrd="14" destOrd="0" presId="urn:microsoft.com/office/officeart/2005/8/layout/bProcess2"/>
    <dgm:cxn modelId="{5C9E6325-52ED-458C-AD2D-C4AB48AACC2E}" type="presParOf" srcId="{54383B96-A88D-485C-9475-106BC072110A}" destId="{E9252D41-E047-4536-989C-4033599A6031}" srcOrd="0" destOrd="0" presId="urn:microsoft.com/office/officeart/2005/8/layout/bProcess2"/>
    <dgm:cxn modelId="{74FA0EF8-C54F-4D62-B37F-593F0959A573}" type="presParOf" srcId="{54383B96-A88D-485C-9475-106BC072110A}" destId="{207755DD-163C-4A8E-AC39-F1A6CC440BDA}" srcOrd="1" destOrd="0" presId="urn:microsoft.com/office/officeart/2005/8/layout/bProcess2"/>
    <dgm:cxn modelId="{C5F76052-5EBC-454F-A5AD-BB391BC97FAD}" type="presParOf" srcId="{38EBF1B4-8BA2-464C-B44A-44C014631CF3}" destId="{11276F4C-6FA5-46DE-A2B2-E89432027DD3}" srcOrd="15" destOrd="0" presId="urn:microsoft.com/office/officeart/2005/8/layout/bProcess2"/>
    <dgm:cxn modelId="{D9379068-3830-422A-ADA2-E8C0B87FB55F}" type="presParOf" srcId="{38EBF1B4-8BA2-464C-B44A-44C014631CF3}" destId="{7CD01D30-2775-44CA-BDA0-51CD210DA737}" srcOrd="16" destOrd="0" presId="urn:microsoft.com/office/officeart/2005/8/layout/bProcess2"/>
    <dgm:cxn modelId="{CF0CEB9B-BD80-42D3-943B-739432AFA7B7}" type="presParOf" srcId="{7CD01D30-2775-44CA-BDA0-51CD210DA737}" destId="{6800D580-A69A-4FDB-B9BD-563F6728F053}" srcOrd="0" destOrd="0" presId="urn:microsoft.com/office/officeart/2005/8/layout/bProcess2"/>
    <dgm:cxn modelId="{88AA6DDA-3C26-4846-BF52-EE2295968F3E}" type="presParOf" srcId="{7CD01D30-2775-44CA-BDA0-51CD210DA737}" destId="{A37B2AEE-4C1A-46EB-A774-0DBB99E4CF34}" srcOrd="1" destOrd="0" presId="urn:microsoft.com/office/officeart/2005/8/layout/bProcess2"/>
    <dgm:cxn modelId="{1999D8B3-29E5-4E09-A0BB-92DC957DD227}" type="presParOf" srcId="{38EBF1B4-8BA2-464C-B44A-44C014631CF3}" destId="{9F9986AC-2BC8-40B2-A3C1-B863E81BB15D}" srcOrd="17" destOrd="0" presId="urn:microsoft.com/office/officeart/2005/8/layout/bProcess2"/>
    <dgm:cxn modelId="{37089F5D-2596-4959-9CD5-CAE73114D4E2}" type="presParOf" srcId="{38EBF1B4-8BA2-464C-B44A-44C014631CF3}" destId="{E8796FE5-20D8-4BD7-AEEB-AA225A60EA61}" srcOrd="18" destOrd="0" presId="urn:microsoft.com/office/officeart/2005/8/layout/bProcess2"/>
    <dgm:cxn modelId="{5710EB12-9760-46EA-8C84-5AC218380E20}" type="presParOf" srcId="{E8796FE5-20D8-4BD7-AEEB-AA225A60EA61}" destId="{8AE1F0F2-7E1F-48B1-BD74-D3AE0F5469CD}" srcOrd="0" destOrd="0" presId="urn:microsoft.com/office/officeart/2005/8/layout/bProcess2"/>
    <dgm:cxn modelId="{79D0B853-85B6-4D0E-B164-45AADB628DD0}" type="presParOf" srcId="{E8796FE5-20D8-4BD7-AEEB-AA225A60EA61}" destId="{1F2450F1-E12E-4524-9CAD-0C6EF7524636}" srcOrd="1" destOrd="0" presId="urn:microsoft.com/office/officeart/2005/8/layout/bProcess2"/>
    <dgm:cxn modelId="{CB57E3DD-0C98-45E4-9D0F-9499564093BB}" type="presParOf" srcId="{38EBF1B4-8BA2-464C-B44A-44C014631CF3}" destId="{957FB8C9-D492-4359-891A-D4807E2F53F7}" srcOrd="19" destOrd="0" presId="urn:microsoft.com/office/officeart/2005/8/layout/bProcess2"/>
    <dgm:cxn modelId="{10FFFD10-5BA6-4E90-B635-B20B609B4A35}" type="presParOf" srcId="{38EBF1B4-8BA2-464C-B44A-44C014631CF3}" destId="{4FBD234E-BD9B-4F8D-8391-240F4697E0DD}" srcOrd="20" destOrd="0" presId="urn:microsoft.com/office/officeart/2005/8/layout/b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4A6991D-3848-40F1-9A50-A3BAA8A497C9}" type="doc">
      <dgm:prSet loTypeId="urn:microsoft.com/office/officeart/2005/8/layout/cycle4" loCatId="relationship" qsTypeId="urn:microsoft.com/office/officeart/2005/8/quickstyle/3d1" qsCatId="3D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9F91ECFF-F004-487F-9CBA-9B6420C9961E}">
      <dgm:prSet phldrT="[Text]"/>
      <dgm:spPr/>
      <dgm:t>
        <a:bodyPr/>
        <a:lstStyle/>
        <a:p>
          <a:r>
            <a:rPr lang="en-US" dirty="0" smtClean="0"/>
            <a:t>Volume</a:t>
          </a:r>
          <a:endParaRPr lang="en-US" dirty="0"/>
        </a:p>
      </dgm:t>
    </dgm:pt>
    <dgm:pt modelId="{C980D725-E34C-4618-B0FC-E3CCE18773A1}" type="parTrans" cxnId="{144E7C3D-3168-4A73-898C-A1681844F5AB}">
      <dgm:prSet/>
      <dgm:spPr/>
      <dgm:t>
        <a:bodyPr/>
        <a:lstStyle/>
        <a:p>
          <a:endParaRPr lang="en-US"/>
        </a:p>
      </dgm:t>
    </dgm:pt>
    <dgm:pt modelId="{30F8327E-1745-45FD-886B-9D3E1B87934D}" type="sibTrans" cxnId="{144E7C3D-3168-4A73-898C-A1681844F5AB}">
      <dgm:prSet/>
      <dgm:spPr/>
      <dgm:t>
        <a:bodyPr/>
        <a:lstStyle/>
        <a:p>
          <a:endParaRPr lang="en-US"/>
        </a:p>
      </dgm:t>
    </dgm:pt>
    <dgm:pt modelId="{5DD6B570-ACAD-41B1-BE01-C99528133F82}">
      <dgm:prSet phldrT="[Text]"/>
      <dgm:spPr/>
      <dgm:t>
        <a:bodyPr/>
        <a:lstStyle/>
        <a:p>
          <a:r>
            <a:rPr lang="en-US" dirty="0" smtClean="0"/>
            <a:t>Velocity</a:t>
          </a:r>
          <a:endParaRPr lang="en-US" dirty="0"/>
        </a:p>
      </dgm:t>
    </dgm:pt>
    <dgm:pt modelId="{DE1367FD-9457-4CEF-9FA7-AA8B4C02D534}" type="parTrans" cxnId="{530FFF25-7A27-47B2-8C23-FFE58E6617AA}">
      <dgm:prSet/>
      <dgm:spPr/>
      <dgm:t>
        <a:bodyPr/>
        <a:lstStyle/>
        <a:p>
          <a:endParaRPr lang="en-US"/>
        </a:p>
      </dgm:t>
    </dgm:pt>
    <dgm:pt modelId="{1C7C0560-9B47-4F73-A421-30E5C3752061}" type="sibTrans" cxnId="{530FFF25-7A27-47B2-8C23-FFE58E6617AA}">
      <dgm:prSet/>
      <dgm:spPr/>
      <dgm:t>
        <a:bodyPr/>
        <a:lstStyle/>
        <a:p>
          <a:endParaRPr lang="en-US"/>
        </a:p>
      </dgm:t>
    </dgm:pt>
    <dgm:pt modelId="{BD4D39B6-B883-42D7-8D90-9AD9835BEEC6}">
      <dgm:prSet phldrT="[Text]"/>
      <dgm:spPr/>
      <dgm:t>
        <a:bodyPr/>
        <a:lstStyle/>
        <a:p>
          <a:r>
            <a:rPr lang="en-US" dirty="0" smtClean="0"/>
            <a:t>Variety</a:t>
          </a:r>
          <a:endParaRPr lang="en-US" dirty="0"/>
        </a:p>
      </dgm:t>
    </dgm:pt>
    <dgm:pt modelId="{C6FE0F76-C4A7-4BD7-B56F-B5E6069578F8}" type="parTrans" cxnId="{B26215EA-F906-48C1-934D-51AD5ED50721}">
      <dgm:prSet/>
      <dgm:spPr/>
      <dgm:t>
        <a:bodyPr/>
        <a:lstStyle/>
        <a:p>
          <a:endParaRPr lang="en-US"/>
        </a:p>
      </dgm:t>
    </dgm:pt>
    <dgm:pt modelId="{C1C7B702-4EE9-41A5-AC12-5A6CFBA10179}" type="sibTrans" cxnId="{B26215EA-F906-48C1-934D-51AD5ED50721}">
      <dgm:prSet/>
      <dgm:spPr/>
      <dgm:t>
        <a:bodyPr/>
        <a:lstStyle/>
        <a:p>
          <a:endParaRPr lang="en-US"/>
        </a:p>
      </dgm:t>
    </dgm:pt>
    <dgm:pt modelId="{3D5E2748-551E-45E4-BCA0-53F4E4857DFE}">
      <dgm:prSet phldrT="[Text]"/>
      <dgm:spPr/>
      <dgm:t>
        <a:bodyPr/>
        <a:lstStyle/>
        <a:p>
          <a:r>
            <a:rPr lang="en-US" dirty="0" smtClean="0"/>
            <a:t>Veracity</a:t>
          </a:r>
          <a:endParaRPr lang="en-US" dirty="0"/>
        </a:p>
      </dgm:t>
    </dgm:pt>
    <dgm:pt modelId="{8B8471C7-479D-480F-97EF-6FE7E5077B60}" type="parTrans" cxnId="{1A7DAAB3-E851-47A2-BE41-9DCBB38FB688}">
      <dgm:prSet/>
      <dgm:spPr/>
      <dgm:t>
        <a:bodyPr/>
        <a:lstStyle/>
        <a:p>
          <a:endParaRPr lang="en-US"/>
        </a:p>
      </dgm:t>
    </dgm:pt>
    <dgm:pt modelId="{01275A4B-EB3E-42DF-9007-273C751D4FD7}" type="sibTrans" cxnId="{1A7DAAB3-E851-47A2-BE41-9DCBB38FB688}">
      <dgm:prSet/>
      <dgm:spPr/>
      <dgm:t>
        <a:bodyPr/>
        <a:lstStyle/>
        <a:p>
          <a:endParaRPr lang="en-US"/>
        </a:p>
      </dgm:t>
    </dgm:pt>
    <dgm:pt modelId="{B5DAE0B0-DB0E-4454-BE0D-1A8BC3975272}">
      <dgm:prSet phldrT="[Text]" custT="1"/>
      <dgm:spPr/>
      <dgm:t>
        <a:bodyPr/>
        <a:lstStyle/>
        <a:p>
          <a:r>
            <a:rPr lang="en-US" sz="1600" dirty="0" smtClean="0"/>
            <a:t>URL Patterns</a:t>
          </a:r>
          <a:endParaRPr lang="en-US" sz="1600" dirty="0"/>
        </a:p>
      </dgm:t>
    </dgm:pt>
    <dgm:pt modelId="{F20DB7EF-4981-4462-8275-A6513171CA31}" type="parTrans" cxnId="{67BB5BA2-741B-4122-A279-D1C8B94A85EA}">
      <dgm:prSet/>
      <dgm:spPr/>
      <dgm:t>
        <a:bodyPr/>
        <a:lstStyle/>
        <a:p>
          <a:endParaRPr lang="en-US"/>
        </a:p>
      </dgm:t>
    </dgm:pt>
    <dgm:pt modelId="{90A5C557-16B2-41CA-938D-A0B8A14BF45F}" type="sibTrans" cxnId="{67BB5BA2-741B-4122-A279-D1C8B94A85EA}">
      <dgm:prSet/>
      <dgm:spPr/>
      <dgm:t>
        <a:bodyPr/>
        <a:lstStyle/>
        <a:p>
          <a:endParaRPr lang="en-US"/>
        </a:p>
      </dgm:t>
    </dgm:pt>
    <dgm:pt modelId="{6665A100-A10D-4B14-823F-C73772BDBE23}">
      <dgm:prSet phldrT="[Text]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US" dirty="0"/>
        </a:p>
      </dgm:t>
    </dgm:pt>
    <dgm:pt modelId="{3B909B03-04E7-4425-8AA7-0FA715CB0E84}" type="parTrans" cxnId="{175545A8-8A92-481F-A5B4-E8D0D8C483DE}">
      <dgm:prSet/>
      <dgm:spPr/>
      <dgm:t>
        <a:bodyPr/>
        <a:lstStyle/>
        <a:p>
          <a:endParaRPr lang="en-US"/>
        </a:p>
      </dgm:t>
    </dgm:pt>
    <dgm:pt modelId="{7ABD5A82-C6A0-4B34-A64D-C0CA07DC50A8}" type="sibTrans" cxnId="{175545A8-8A92-481F-A5B4-E8D0D8C483DE}">
      <dgm:prSet/>
      <dgm:spPr/>
      <dgm:t>
        <a:bodyPr/>
        <a:lstStyle/>
        <a:p>
          <a:endParaRPr lang="en-US"/>
        </a:p>
      </dgm:t>
    </dgm:pt>
    <dgm:pt modelId="{E9187681-BDEB-4E4C-AF2C-A47D5427B529}">
      <dgm:prSet phldrT="[Text]"/>
      <dgm:spPr/>
      <dgm:t>
        <a:bodyPr/>
        <a:lstStyle/>
        <a:p>
          <a:r>
            <a:rPr lang="en-US" dirty="0" smtClean="0"/>
            <a:t>Unstructured URL’s</a:t>
          </a:r>
          <a:endParaRPr lang="en-US" dirty="0"/>
        </a:p>
      </dgm:t>
    </dgm:pt>
    <dgm:pt modelId="{8CCBCBDC-11D8-478E-B26A-DF1F6BB6FDD2}" type="parTrans" cxnId="{82AE9E50-1E70-4F38-92E0-1798883CC6B7}">
      <dgm:prSet/>
      <dgm:spPr/>
      <dgm:t>
        <a:bodyPr/>
        <a:lstStyle/>
        <a:p>
          <a:endParaRPr lang="en-US"/>
        </a:p>
      </dgm:t>
    </dgm:pt>
    <dgm:pt modelId="{231CF251-92BF-4CEC-942D-8C54CAFDC7F2}" type="sibTrans" cxnId="{82AE9E50-1E70-4F38-92E0-1798883CC6B7}">
      <dgm:prSet/>
      <dgm:spPr/>
      <dgm:t>
        <a:bodyPr/>
        <a:lstStyle/>
        <a:p>
          <a:endParaRPr lang="en-US"/>
        </a:p>
      </dgm:t>
    </dgm:pt>
    <dgm:pt modelId="{B5C36D8B-FDD6-43B4-89A8-6ECA9AF4936A}">
      <dgm:prSet phldrT="[Text]"/>
      <dgm:spPr/>
      <dgm:t>
        <a:bodyPr/>
        <a:lstStyle/>
        <a:p>
          <a:r>
            <a:rPr lang="en-US" dirty="0" smtClean="0"/>
            <a:t>Per day more than 100 requests are generating based single day</a:t>
          </a:r>
          <a:endParaRPr lang="en-US" dirty="0"/>
        </a:p>
      </dgm:t>
    </dgm:pt>
    <dgm:pt modelId="{B9EEB976-E6A0-4C12-8451-3DB710CE218B}" type="parTrans" cxnId="{0EAD7181-CBC7-4293-95DC-4AE3B22B454A}">
      <dgm:prSet/>
      <dgm:spPr/>
      <dgm:t>
        <a:bodyPr/>
        <a:lstStyle/>
        <a:p>
          <a:endParaRPr lang="en-US"/>
        </a:p>
      </dgm:t>
    </dgm:pt>
    <dgm:pt modelId="{9591F46E-500F-4C60-9385-FB71BCC1B557}" type="sibTrans" cxnId="{0EAD7181-CBC7-4293-95DC-4AE3B22B454A}">
      <dgm:prSet/>
      <dgm:spPr/>
      <dgm:t>
        <a:bodyPr/>
        <a:lstStyle/>
        <a:p>
          <a:endParaRPr lang="en-US"/>
        </a:p>
      </dgm:t>
    </dgm:pt>
    <dgm:pt modelId="{5413AE21-528E-4789-948F-5DAC1BFD1A7C}" type="pres">
      <dgm:prSet presAssocID="{84A6991D-3848-40F1-9A50-A3BAA8A497C9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50F5597-919E-4686-A1F7-BCCB4FF849B1}" type="pres">
      <dgm:prSet presAssocID="{84A6991D-3848-40F1-9A50-A3BAA8A497C9}" presName="children" presStyleCnt="0"/>
      <dgm:spPr/>
    </dgm:pt>
    <dgm:pt modelId="{FBA7DEF0-0A4B-4B7C-8C15-A6AD24B60027}" type="pres">
      <dgm:prSet presAssocID="{84A6991D-3848-40F1-9A50-A3BAA8A497C9}" presName="child1group" presStyleCnt="0"/>
      <dgm:spPr/>
    </dgm:pt>
    <dgm:pt modelId="{E8598015-22F5-41B4-B519-2ACC04447CDA}" type="pres">
      <dgm:prSet presAssocID="{84A6991D-3848-40F1-9A50-A3BAA8A497C9}" presName="child1" presStyleLbl="bgAcc1" presStyleIdx="0" presStyleCnt="4" custScaleX="36569" custScaleY="41723" custLinFactNeighborX="11537" custLinFactNeighborY="-29356"/>
      <dgm:spPr/>
      <dgm:t>
        <a:bodyPr/>
        <a:lstStyle/>
        <a:p>
          <a:endParaRPr lang="en-US"/>
        </a:p>
      </dgm:t>
    </dgm:pt>
    <dgm:pt modelId="{EF85A43B-D464-4AC7-A8D9-B98F4773C90B}" type="pres">
      <dgm:prSet presAssocID="{84A6991D-3848-40F1-9A50-A3BAA8A497C9}" presName="child1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BB01C1-AFB0-4CCB-BC4F-9101D3406391}" type="pres">
      <dgm:prSet presAssocID="{84A6991D-3848-40F1-9A50-A3BAA8A497C9}" presName="child2group" presStyleCnt="0"/>
      <dgm:spPr/>
    </dgm:pt>
    <dgm:pt modelId="{2325C405-7FC0-4028-B47D-B0159E6CE02B}" type="pres">
      <dgm:prSet presAssocID="{84A6991D-3848-40F1-9A50-A3BAA8A497C9}" presName="child2" presStyleLbl="bgAcc1" presStyleIdx="1" presStyleCnt="4" custScaleX="74626" custScaleY="41723" custLinFactNeighborX="-9381" custLinFactNeighborY="-29355"/>
      <dgm:spPr/>
      <dgm:t>
        <a:bodyPr/>
        <a:lstStyle/>
        <a:p>
          <a:endParaRPr lang="en-US"/>
        </a:p>
      </dgm:t>
    </dgm:pt>
    <dgm:pt modelId="{2698F198-928D-4ACB-8EAA-271163575447}" type="pres">
      <dgm:prSet presAssocID="{84A6991D-3848-40F1-9A50-A3BAA8A497C9}" presName="child2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3456F2-CC6A-4E9F-8CAB-61B69D572EA8}" type="pres">
      <dgm:prSet presAssocID="{84A6991D-3848-40F1-9A50-A3BAA8A497C9}" presName="child3group" presStyleCnt="0"/>
      <dgm:spPr/>
    </dgm:pt>
    <dgm:pt modelId="{F47BEFCF-C3DA-4550-B868-2595F7F05371}" type="pres">
      <dgm:prSet presAssocID="{84A6991D-3848-40F1-9A50-A3BAA8A497C9}" presName="child3" presStyleLbl="bgAcc1" presStyleIdx="2" presStyleCnt="4"/>
      <dgm:spPr/>
      <dgm:t>
        <a:bodyPr/>
        <a:lstStyle/>
        <a:p>
          <a:endParaRPr lang="en-US"/>
        </a:p>
      </dgm:t>
    </dgm:pt>
    <dgm:pt modelId="{F4DFE995-26E0-496C-8E2D-6068A2859A74}" type="pres">
      <dgm:prSet presAssocID="{84A6991D-3848-40F1-9A50-A3BAA8A497C9}" presName="child3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4C45EB-C507-4C75-BEC7-F78FA895D4AC}" type="pres">
      <dgm:prSet presAssocID="{84A6991D-3848-40F1-9A50-A3BAA8A497C9}" presName="child4group" presStyleCnt="0"/>
      <dgm:spPr/>
    </dgm:pt>
    <dgm:pt modelId="{E5205294-FB68-4229-8336-D93BA9D3312F}" type="pres">
      <dgm:prSet presAssocID="{84A6991D-3848-40F1-9A50-A3BAA8A497C9}" presName="child4" presStyleLbl="bgAcc1" presStyleIdx="3" presStyleCnt="4"/>
      <dgm:spPr/>
      <dgm:t>
        <a:bodyPr/>
        <a:lstStyle/>
        <a:p>
          <a:endParaRPr lang="en-US"/>
        </a:p>
      </dgm:t>
    </dgm:pt>
    <dgm:pt modelId="{B9D36AE2-83A0-4064-8213-0737AE0B8D49}" type="pres">
      <dgm:prSet presAssocID="{84A6991D-3848-40F1-9A50-A3BAA8A497C9}" presName="child4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52ABF7-3219-46EB-BB45-4B1CE53573B4}" type="pres">
      <dgm:prSet presAssocID="{84A6991D-3848-40F1-9A50-A3BAA8A497C9}" presName="childPlaceholder" presStyleCnt="0"/>
      <dgm:spPr/>
    </dgm:pt>
    <dgm:pt modelId="{7388D9EF-4D7C-485A-9A7B-27682647A82F}" type="pres">
      <dgm:prSet presAssocID="{84A6991D-3848-40F1-9A50-A3BAA8A497C9}" presName="circle" presStyleCnt="0"/>
      <dgm:spPr/>
    </dgm:pt>
    <dgm:pt modelId="{278C0C93-9813-4E23-91A7-C112B08B0F91}" type="pres">
      <dgm:prSet presAssocID="{84A6991D-3848-40F1-9A50-A3BAA8A497C9}" presName="quadrant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E40BF5-DD9F-4338-ADE2-7A1FD99BA248}" type="pres">
      <dgm:prSet presAssocID="{84A6991D-3848-40F1-9A50-A3BAA8A497C9}" presName="quadrant2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2DEC91-0454-413C-A298-4F8EAC5CD8AC}" type="pres">
      <dgm:prSet presAssocID="{84A6991D-3848-40F1-9A50-A3BAA8A497C9}" presName="quadrant3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39FAD3-3186-4A37-AEAF-461F7D30E8DE}" type="pres">
      <dgm:prSet presAssocID="{84A6991D-3848-40F1-9A50-A3BAA8A497C9}" presName="quadrant4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B2E013-C6FC-406A-970D-E905BD2CF616}" type="pres">
      <dgm:prSet presAssocID="{84A6991D-3848-40F1-9A50-A3BAA8A497C9}" presName="quadrantPlaceholder" presStyleCnt="0"/>
      <dgm:spPr/>
    </dgm:pt>
    <dgm:pt modelId="{361828BB-F671-4BCC-A8CA-85FAB72FF51B}" type="pres">
      <dgm:prSet presAssocID="{84A6991D-3848-40F1-9A50-A3BAA8A497C9}" presName="center1" presStyleLbl="fgShp" presStyleIdx="0" presStyleCnt="2"/>
      <dgm:spPr/>
    </dgm:pt>
    <dgm:pt modelId="{CDF1D509-F385-46A6-B58B-CDDDF4533FD9}" type="pres">
      <dgm:prSet presAssocID="{84A6991D-3848-40F1-9A50-A3BAA8A497C9}" presName="center2" presStyleLbl="fgShp" presStyleIdx="1" presStyleCnt="2"/>
      <dgm:spPr/>
    </dgm:pt>
  </dgm:ptLst>
  <dgm:cxnLst>
    <dgm:cxn modelId="{1A7DAAB3-E851-47A2-BE41-9DCBB38FB688}" srcId="{84A6991D-3848-40F1-9A50-A3BAA8A497C9}" destId="{3D5E2748-551E-45E4-BCA0-53F4E4857DFE}" srcOrd="3" destOrd="0" parTransId="{8B8471C7-479D-480F-97EF-6FE7E5077B60}" sibTransId="{01275A4B-EB3E-42DF-9007-273C751D4FD7}"/>
    <dgm:cxn modelId="{3915D59C-DE99-4663-A608-A33B10B7BC1F}" type="presOf" srcId="{B5DAE0B0-DB0E-4454-BE0D-1A8BC3975272}" destId="{2698F198-928D-4ACB-8EAA-271163575447}" srcOrd="1" destOrd="0" presId="urn:microsoft.com/office/officeart/2005/8/layout/cycle4"/>
    <dgm:cxn modelId="{53C542BB-4B57-4311-905C-F62C632886D3}" type="presOf" srcId="{84A6991D-3848-40F1-9A50-A3BAA8A497C9}" destId="{5413AE21-528E-4789-948F-5DAC1BFD1A7C}" srcOrd="0" destOrd="0" presId="urn:microsoft.com/office/officeart/2005/8/layout/cycle4"/>
    <dgm:cxn modelId="{3E226739-B93B-4098-912B-A7D6FAE28E02}" type="presOf" srcId="{6665A100-A10D-4B14-823F-C73772BDBE23}" destId="{EF85A43B-D464-4AC7-A8D9-B98F4773C90B}" srcOrd="1" destOrd="0" presId="urn:microsoft.com/office/officeart/2005/8/layout/cycle4"/>
    <dgm:cxn modelId="{144E7C3D-3168-4A73-898C-A1681844F5AB}" srcId="{84A6991D-3848-40F1-9A50-A3BAA8A497C9}" destId="{9F91ECFF-F004-487F-9CBA-9B6420C9961E}" srcOrd="0" destOrd="0" parTransId="{C980D725-E34C-4618-B0FC-E3CCE18773A1}" sibTransId="{30F8327E-1745-45FD-886B-9D3E1B87934D}"/>
    <dgm:cxn modelId="{FF8B8FBD-0F32-4AA4-87EE-1C61E21F4A00}" type="presOf" srcId="{B5C36D8B-FDD6-43B4-89A8-6ECA9AF4936A}" destId="{F4DFE995-26E0-496C-8E2D-6068A2859A74}" srcOrd="1" destOrd="0" presId="urn:microsoft.com/office/officeart/2005/8/layout/cycle4"/>
    <dgm:cxn modelId="{0EAD7181-CBC7-4293-95DC-4AE3B22B454A}" srcId="{5DD6B570-ACAD-41B1-BE01-C99528133F82}" destId="{B5C36D8B-FDD6-43B4-89A8-6ECA9AF4936A}" srcOrd="0" destOrd="0" parTransId="{B9EEB976-E6A0-4C12-8451-3DB710CE218B}" sibTransId="{9591F46E-500F-4C60-9385-FB71BCC1B557}"/>
    <dgm:cxn modelId="{BABD66AE-7CEB-4EFD-9A3C-667F965A564E}" type="presOf" srcId="{E9187681-BDEB-4E4C-AF2C-A47D5427B529}" destId="{B9D36AE2-83A0-4064-8213-0737AE0B8D49}" srcOrd="1" destOrd="0" presId="urn:microsoft.com/office/officeart/2005/8/layout/cycle4"/>
    <dgm:cxn modelId="{175545A8-8A92-481F-A5B4-E8D0D8C483DE}" srcId="{9F91ECFF-F004-487F-9CBA-9B6420C9961E}" destId="{6665A100-A10D-4B14-823F-C73772BDBE23}" srcOrd="0" destOrd="0" parTransId="{3B909B03-04E7-4425-8AA7-0FA715CB0E84}" sibTransId="{7ABD5A82-C6A0-4B34-A64D-C0CA07DC50A8}"/>
    <dgm:cxn modelId="{1C704CA3-64D4-448A-91C5-88F81DA7FB10}" type="presOf" srcId="{B5DAE0B0-DB0E-4454-BE0D-1A8BC3975272}" destId="{2325C405-7FC0-4028-B47D-B0159E6CE02B}" srcOrd="0" destOrd="0" presId="urn:microsoft.com/office/officeart/2005/8/layout/cycle4"/>
    <dgm:cxn modelId="{B26215EA-F906-48C1-934D-51AD5ED50721}" srcId="{84A6991D-3848-40F1-9A50-A3BAA8A497C9}" destId="{BD4D39B6-B883-42D7-8D90-9AD9835BEEC6}" srcOrd="1" destOrd="0" parTransId="{C6FE0F76-C4A7-4BD7-B56F-B5E6069578F8}" sibTransId="{C1C7B702-4EE9-41A5-AC12-5A6CFBA10179}"/>
    <dgm:cxn modelId="{B3313675-68EF-4310-9677-C702F39A32BD}" type="presOf" srcId="{3D5E2748-551E-45E4-BCA0-53F4E4857DFE}" destId="{A139FAD3-3186-4A37-AEAF-461F7D30E8DE}" srcOrd="0" destOrd="0" presId="urn:microsoft.com/office/officeart/2005/8/layout/cycle4"/>
    <dgm:cxn modelId="{69602C06-DA78-4910-88A0-1B626F0F29CA}" type="presOf" srcId="{E9187681-BDEB-4E4C-AF2C-A47D5427B529}" destId="{E5205294-FB68-4229-8336-D93BA9D3312F}" srcOrd="0" destOrd="0" presId="urn:microsoft.com/office/officeart/2005/8/layout/cycle4"/>
    <dgm:cxn modelId="{82AE9E50-1E70-4F38-92E0-1798883CC6B7}" srcId="{3D5E2748-551E-45E4-BCA0-53F4E4857DFE}" destId="{E9187681-BDEB-4E4C-AF2C-A47D5427B529}" srcOrd="0" destOrd="0" parTransId="{8CCBCBDC-11D8-478E-B26A-DF1F6BB6FDD2}" sibTransId="{231CF251-92BF-4CEC-942D-8C54CAFDC7F2}"/>
    <dgm:cxn modelId="{82E352E8-2396-4B6E-80FD-EAD260F147AA}" type="presOf" srcId="{B5C36D8B-FDD6-43B4-89A8-6ECA9AF4936A}" destId="{F47BEFCF-C3DA-4550-B868-2595F7F05371}" srcOrd="0" destOrd="0" presId="urn:microsoft.com/office/officeart/2005/8/layout/cycle4"/>
    <dgm:cxn modelId="{B43A0EE8-6390-436D-99A8-82519EC6CDA8}" type="presOf" srcId="{5DD6B570-ACAD-41B1-BE01-C99528133F82}" destId="{B32DEC91-0454-413C-A298-4F8EAC5CD8AC}" srcOrd="0" destOrd="0" presId="urn:microsoft.com/office/officeart/2005/8/layout/cycle4"/>
    <dgm:cxn modelId="{BDE9EFB8-8684-4827-83CE-16ED65319B9B}" type="presOf" srcId="{6665A100-A10D-4B14-823F-C73772BDBE23}" destId="{E8598015-22F5-41B4-B519-2ACC04447CDA}" srcOrd="0" destOrd="0" presId="urn:microsoft.com/office/officeart/2005/8/layout/cycle4"/>
    <dgm:cxn modelId="{67BB5BA2-741B-4122-A279-D1C8B94A85EA}" srcId="{BD4D39B6-B883-42D7-8D90-9AD9835BEEC6}" destId="{B5DAE0B0-DB0E-4454-BE0D-1A8BC3975272}" srcOrd="0" destOrd="0" parTransId="{F20DB7EF-4981-4462-8275-A6513171CA31}" sibTransId="{90A5C557-16B2-41CA-938D-A0B8A14BF45F}"/>
    <dgm:cxn modelId="{63FD60B3-B0AD-45EB-B99F-BC75C1262324}" type="presOf" srcId="{9F91ECFF-F004-487F-9CBA-9B6420C9961E}" destId="{278C0C93-9813-4E23-91A7-C112B08B0F91}" srcOrd="0" destOrd="0" presId="urn:microsoft.com/office/officeart/2005/8/layout/cycle4"/>
    <dgm:cxn modelId="{530FFF25-7A27-47B2-8C23-FFE58E6617AA}" srcId="{84A6991D-3848-40F1-9A50-A3BAA8A497C9}" destId="{5DD6B570-ACAD-41B1-BE01-C99528133F82}" srcOrd="2" destOrd="0" parTransId="{DE1367FD-9457-4CEF-9FA7-AA8B4C02D534}" sibTransId="{1C7C0560-9B47-4F73-A421-30E5C3752061}"/>
    <dgm:cxn modelId="{F2436513-E840-4F1D-A185-5C23FBBE40C2}" type="presOf" srcId="{BD4D39B6-B883-42D7-8D90-9AD9835BEEC6}" destId="{22E40BF5-DD9F-4338-ADE2-7A1FD99BA248}" srcOrd="0" destOrd="0" presId="urn:microsoft.com/office/officeart/2005/8/layout/cycle4"/>
    <dgm:cxn modelId="{72A0F8B2-42D7-45EC-9C37-F83CC9145F53}" type="presParOf" srcId="{5413AE21-528E-4789-948F-5DAC1BFD1A7C}" destId="{D50F5597-919E-4686-A1F7-BCCB4FF849B1}" srcOrd="0" destOrd="0" presId="urn:microsoft.com/office/officeart/2005/8/layout/cycle4"/>
    <dgm:cxn modelId="{39388214-2E09-49FF-8C76-DBDA9B5BE236}" type="presParOf" srcId="{D50F5597-919E-4686-A1F7-BCCB4FF849B1}" destId="{FBA7DEF0-0A4B-4B7C-8C15-A6AD24B60027}" srcOrd="0" destOrd="0" presId="urn:microsoft.com/office/officeart/2005/8/layout/cycle4"/>
    <dgm:cxn modelId="{8DD78630-E7DB-45A4-BEE3-322BCDC41B78}" type="presParOf" srcId="{FBA7DEF0-0A4B-4B7C-8C15-A6AD24B60027}" destId="{E8598015-22F5-41B4-B519-2ACC04447CDA}" srcOrd="0" destOrd="0" presId="urn:microsoft.com/office/officeart/2005/8/layout/cycle4"/>
    <dgm:cxn modelId="{E746BC23-A68D-46DB-A6DE-4CC99FCF9AB6}" type="presParOf" srcId="{FBA7DEF0-0A4B-4B7C-8C15-A6AD24B60027}" destId="{EF85A43B-D464-4AC7-A8D9-B98F4773C90B}" srcOrd="1" destOrd="0" presId="urn:microsoft.com/office/officeart/2005/8/layout/cycle4"/>
    <dgm:cxn modelId="{5FE3303B-6DDD-4498-9D44-81A2190B72E5}" type="presParOf" srcId="{D50F5597-919E-4686-A1F7-BCCB4FF849B1}" destId="{6CBB01C1-AFB0-4CCB-BC4F-9101D3406391}" srcOrd="1" destOrd="0" presId="urn:microsoft.com/office/officeart/2005/8/layout/cycle4"/>
    <dgm:cxn modelId="{CFD9FD3D-775E-49F5-AE97-E4CEC737664B}" type="presParOf" srcId="{6CBB01C1-AFB0-4CCB-BC4F-9101D3406391}" destId="{2325C405-7FC0-4028-B47D-B0159E6CE02B}" srcOrd="0" destOrd="0" presId="urn:microsoft.com/office/officeart/2005/8/layout/cycle4"/>
    <dgm:cxn modelId="{672D8BEE-99EC-4A81-BBAD-DBCC81140C56}" type="presParOf" srcId="{6CBB01C1-AFB0-4CCB-BC4F-9101D3406391}" destId="{2698F198-928D-4ACB-8EAA-271163575447}" srcOrd="1" destOrd="0" presId="urn:microsoft.com/office/officeart/2005/8/layout/cycle4"/>
    <dgm:cxn modelId="{D76B42E5-2917-4779-9045-1806CD308997}" type="presParOf" srcId="{D50F5597-919E-4686-A1F7-BCCB4FF849B1}" destId="{0E3456F2-CC6A-4E9F-8CAB-61B69D572EA8}" srcOrd="2" destOrd="0" presId="urn:microsoft.com/office/officeart/2005/8/layout/cycle4"/>
    <dgm:cxn modelId="{02A89C15-0088-4199-A280-E5DE539FC67C}" type="presParOf" srcId="{0E3456F2-CC6A-4E9F-8CAB-61B69D572EA8}" destId="{F47BEFCF-C3DA-4550-B868-2595F7F05371}" srcOrd="0" destOrd="0" presId="urn:microsoft.com/office/officeart/2005/8/layout/cycle4"/>
    <dgm:cxn modelId="{13706632-91C3-44C7-BA42-341BC63FD1B1}" type="presParOf" srcId="{0E3456F2-CC6A-4E9F-8CAB-61B69D572EA8}" destId="{F4DFE995-26E0-496C-8E2D-6068A2859A74}" srcOrd="1" destOrd="0" presId="urn:microsoft.com/office/officeart/2005/8/layout/cycle4"/>
    <dgm:cxn modelId="{C552A6EB-D08C-4FE5-8E2C-EB5EB9D46F33}" type="presParOf" srcId="{D50F5597-919E-4686-A1F7-BCCB4FF849B1}" destId="{C04C45EB-C507-4C75-BEC7-F78FA895D4AC}" srcOrd="3" destOrd="0" presId="urn:microsoft.com/office/officeart/2005/8/layout/cycle4"/>
    <dgm:cxn modelId="{D45E99B3-2FA2-4530-AF22-30ACDC5FF327}" type="presParOf" srcId="{C04C45EB-C507-4C75-BEC7-F78FA895D4AC}" destId="{E5205294-FB68-4229-8336-D93BA9D3312F}" srcOrd="0" destOrd="0" presId="urn:microsoft.com/office/officeart/2005/8/layout/cycle4"/>
    <dgm:cxn modelId="{D00B6E0B-5BC3-4FD2-87AD-262B9EA62E3F}" type="presParOf" srcId="{C04C45EB-C507-4C75-BEC7-F78FA895D4AC}" destId="{B9D36AE2-83A0-4064-8213-0737AE0B8D49}" srcOrd="1" destOrd="0" presId="urn:microsoft.com/office/officeart/2005/8/layout/cycle4"/>
    <dgm:cxn modelId="{F5EAE442-9952-4F24-BAD6-100740CFA8BA}" type="presParOf" srcId="{D50F5597-919E-4686-A1F7-BCCB4FF849B1}" destId="{7E52ABF7-3219-46EB-BB45-4B1CE53573B4}" srcOrd="4" destOrd="0" presId="urn:microsoft.com/office/officeart/2005/8/layout/cycle4"/>
    <dgm:cxn modelId="{608E8883-5DE3-4C9B-B16F-BE8D6C06DD1A}" type="presParOf" srcId="{5413AE21-528E-4789-948F-5DAC1BFD1A7C}" destId="{7388D9EF-4D7C-485A-9A7B-27682647A82F}" srcOrd="1" destOrd="0" presId="urn:microsoft.com/office/officeart/2005/8/layout/cycle4"/>
    <dgm:cxn modelId="{74C9ED81-A047-4831-82BA-069833DBBDEA}" type="presParOf" srcId="{7388D9EF-4D7C-485A-9A7B-27682647A82F}" destId="{278C0C93-9813-4E23-91A7-C112B08B0F91}" srcOrd="0" destOrd="0" presId="urn:microsoft.com/office/officeart/2005/8/layout/cycle4"/>
    <dgm:cxn modelId="{34BD382A-4D8D-478D-96F5-2683C84334DC}" type="presParOf" srcId="{7388D9EF-4D7C-485A-9A7B-27682647A82F}" destId="{22E40BF5-DD9F-4338-ADE2-7A1FD99BA248}" srcOrd="1" destOrd="0" presId="urn:microsoft.com/office/officeart/2005/8/layout/cycle4"/>
    <dgm:cxn modelId="{F30E9B36-E507-4E10-B082-E2646C137FB6}" type="presParOf" srcId="{7388D9EF-4D7C-485A-9A7B-27682647A82F}" destId="{B32DEC91-0454-413C-A298-4F8EAC5CD8AC}" srcOrd="2" destOrd="0" presId="urn:microsoft.com/office/officeart/2005/8/layout/cycle4"/>
    <dgm:cxn modelId="{337BCB50-CC10-42EF-A3CF-BA9598EBBC3A}" type="presParOf" srcId="{7388D9EF-4D7C-485A-9A7B-27682647A82F}" destId="{A139FAD3-3186-4A37-AEAF-461F7D30E8DE}" srcOrd="3" destOrd="0" presId="urn:microsoft.com/office/officeart/2005/8/layout/cycle4"/>
    <dgm:cxn modelId="{B4ABE1C0-6CAE-4AAE-B295-F5FAF7F6F297}" type="presParOf" srcId="{7388D9EF-4D7C-485A-9A7B-27682647A82F}" destId="{9CB2E013-C6FC-406A-970D-E905BD2CF616}" srcOrd="4" destOrd="0" presId="urn:microsoft.com/office/officeart/2005/8/layout/cycle4"/>
    <dgm:cxn modelId="{93663DEE-F3EC-457B-B3C8-DD9DCEB212D8}" type="presParOf" srcId="{5413AE21-528E-4789-948F-5DAC1BFD1A7C}" destId="{361828BB-F671-4BCC-A8CA-85FAB72FF51B}" srcOrd="2" destOrd="0" presId="urn:microsoft.com/office/officeart/2005/8/layout/cycle4"/>
    <dgm:cxn modelId="{643AD72C-1566-44DD-9918-34C3FF8C2206}" type="presParOf" srcId="{5413AE21-528E-4789-948F-5DAC1BFD1A7C}" destId="{CDF1D509-F385-46A6-B58B-CDDDF4533FD9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9980FF-6DA5-49FA-86A6-8734F3C9A5C2}">
      <dsp:nvSpPr>
        <dsp:cNvPr id="0" name=""/>
        <dsp:cNvSpPr/>
      </dsp:nvSpPr>
      <dsp:spPr>
        <a:xfrm>
          <a:off x="685798" y="589"/>
          <a:ext cx="1303202" cy="123535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Employee</a:t>
          </a:r>
          <a:endParaRPr lang="en-US" sz="1400" b="1" kern="1200" dirty="0"/>
        </a:p>
      </dsp:txBody>
      <dsp:txXfrm>
        <a:off x="876648" y="181503"/>
        <a:ext cx="921502" cy="873528"/>
      </dsp:txXfrm>
    </dsp:sp>
    <dsp:sp modelId="{C2159CE3-EC1F-4E22-843F-5AF26D507071}">
      <dsp:nvSpPr>
        <dsp:cNvPr id="0" name=""/>
        <dsp:cNvSpPr/>
      </dsp:nvSpPr>
      <dsp:spPr>
        <a:xfrm rot="10800000">
          <a:off x="1121212" y="1395462"/>
          <a:ext cx="432374" cy="338172"/>
        </a:xfrm>
        <a:prstGeom prst="triangl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CCFB8B8-2E38-49B0-9C06-0BC64A9C41E7}">
      <dsp:nvSpPr>
        <dsp:cNvPr id="0" name=""/>
        <dsp:cNvSpPr/>
      </dsp:nvSpPr>
      <dsp:spPr>
        <a:xfrm>
          <a:off x="925408" y="1874008"/>
          <a:ext cx="823983" cy="82398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Browser</a:t>
          </a:r>
          <a:endParaRPr lang="en-US" sz="1400" b="1" kern="1200" dirty="0"/>
        </a:p>
      </dsp:txBody>
      <dsp:txXfrm>
        <a:off x="1046078" y="1994678"/>
        <a:ext cx="582643" cy="582643"/>
      </dsp:txXfrm>
    </dsp:sp>
    <dsp:sp modelId="{8292A7DF-59C9-4438-A57C-C6424D25625D}">
      <dsp:nvSpPr>
        <dsp:cNvPr id="0" name=""/>
        <dsp:cNvSpPr/>
      </dsp:nvSpPr>
      <dsp:spPr>
        <a:xfrm rot="10800000">
          <a:off x="1121212" y="2960350"/>
          <a:ext cx="432374" cy="338172"/>
        </a:xfrm>
        <a:prstGeom prst="triangl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2506A8A-80A7-46BB-A6D6-C28B5EAA9E4B}">
      <dsp:nvSpPr>
        <dsp:cNvPr id="0" name=""/>
        <dsp:cNvSpPr/>
      </dsp:nvSpPr>
      <dsp:spPr>
        <a:xfrm>
          <a:off x="925408" y="3541740"/>
          <a:ext cx="823983" cy="82398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URL Capture</a:t>
          </a:r>
          <a:endParaRPr lang="en-US" sz="1400" b="1" kern="1200" dirty="0"/>
        </a:p>
      </dsp:txBody>
      <dsp:txXfrm>
        <a:off x="1046078" y="3662410"/>
        <a:ext cx="582643" cy="582643"/>
      </dsp:txXfrm>
    </dsp:sp>
    <dsp:sp modelId="{CC11968F-7013-4C46-A3EF-669FC56809D9}">
      <dsp:nvSpPr>
        <dsp:cNvPr id="0" name=""/>
        <dsp:cNvSpPr/>
      </dsp:nvSpPr>
      <dsp:spPr>
        <a:xfrm rot="5400000">
          <a:off x="2074262" y="3784645"/>
          <a:ext cx="432374" cy="338172"/>
        </a:xfrm>
        <a:prstGeom prst="triangl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1186E04-2B30-4B48-B8CD-2644715BEAA0}">
      <dsp:nvSpPr>
        <dsp:cNvPr id="0" name=""/>
        <dsp:cNvSpPr/>
      </dsp:nvSpPr>
      <dsp:spPr>
        <a:xfrm>
          <a:off x="2812366" y="3541740"/>
          <a:ext cx="823983" cy="823983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Timesheet</a:t>
          </a:r>
          <a:endParaRPr lang="en-US" sz="1400" b="1" kern="1200" dirty="0"/>
        </a:p>
      </dsp:txBody>
      <dsp:txXfrm>
        <a:off x="2933036" y="3662410"/>
        <a:ext cx="582643" cy="582643"/>
      </dsp:txXfrm>
    </dsp:sp>
    <dsp:sp modelId="{58A10AB9-5115-44F6-9F84-F9C0CEF23453}">
      <dsp:nvSpPr>
        <dsp:cNvPr id="0" name=""/>
        <dsp:cNvSpPr/>
      </dsp:nvSpPr>
      <dsp:spPr>
        <a:xfrm>
          <a:off x="3008170" y="2941208"/>
          <a:ext cx="432374" cy="338172"/>
        </a:xfrm>
        <a:prstGeom prst="triangl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F546C42-75C3-49A8-8222-6C49B529BE6E}">
      <dsp:nvSpPr>
        <dsp:cNvPr id="0" name=""/>
        <dsp:cNvSpPr/>
      </dsp:nvSpPr>
      <dsp:spPr>
        <a:xfrm>
          <a:off x="2812366" y="1874008"/>
          <a:ext cx="823983" cy="823983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Flume</a:t>
          </a:r>
          <a:endParaRPr lang="en-US" sz="1400" b="1" kern="1200" dirty="0"/>
        </a:p>
      </dsp:txBody>
      <dsp:txXfrm>
        <a:off x="2933036" y="1994678"/>
        <a:ext cx="582643" cy="582643"/>
      </dsp:txXfrm>
    </dsp:sp>
    <dsp:sp modelId="{73FFB34E-FC47-4494-B321-C6D14BE6C7D5}">
      <dsp:nvSpPr>
        <dsp:cNvPr id="0" name=""/>
        <dsp:cNvSpPr/>
      </dsp:nvSpPr>
      <dsp:spPr>
        <a:xfrm>
          <a:off x="3008170" y="1273476"/>
          <a:ext cx="432374" cy="338172"/>
        </a:xfrm>
        <a:prstGeom prst="triangl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061D08B-FB27-4F9B-AEF2-1A3724EE0466}">
      <dsp:nvSpPr>
        <dsp:cNvPr id="0" name=""/>
        <dsp:cNvSpPr/>
      </dsp:nvSpPr>
      <dsp:spPr>
        <a:xfrm>
          <a:off x="2812366" y="206276"/>
          <a:ext cx="823983" cy="82398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HDFS</a:t>
          </a:r>
          <a:endParaRPr lang="en-US" sz="1400" b="1" kern="1200" dirty="0"/>
        </a:p>
      </dsp:txBody>
      <dsp:txXfrm>
        <a:off x="2933036" y="326946"/>
        <a:ext cx="582643" cy="582643"/>
      </dsp:txXfrm>
    </dsp:sp>
    <dsp:sp modelId="{C46D15BE-BAC1-4A24-B305-9A737EBD6759}">
      <dsp:nvSpPr>
        <dsp:cNvPr id="0" name=""/>
        <dsp:cNvSpPr/>
      </dsp:nvSpPr>
      <dsp:spPr>
        <a:xfrm rot="5400000">
          <a:off x="3944258" y="449181"/>
          <a:ext cx="432374" cy="338172"/>
        </a:xfrm>
        <a:prstGeom prst="triangl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547F595-E2CE-40C0-BC28-4CD71C1873EB}">
      <dsp:nvSpPr>
        <dsp:cNvPr id="0" name=""/>
        <dsp:cNvSpPr/>
      </dsp:nvSpPr>
      <dsp:spPr>
        <a:xfrm>
          <a:off x="4665401" y="206276"/>
          <a:ext cx="823983" cy="82398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Oozie</a:t>
          </a:r>
          <a:endParaRPr lang="en-US" sz="1400" b="1" kern="1200" dirty="0"/>
        </a:p>
      </dsp:txBody>
      <dsp:txXfrm>
        <a:off x="4786071" y="326946"/>
        <a:ext cx="582643" cy="582643"/>
      </dsp:txXfrm>
    </dsp:sp>
    <dsp:sp modelId="{AA422A27-FD29-465D-A75A-6CAE9BAF6CAA}">
      <dsp:nvSpPr>
        <dsp:cNvPr id="0" name=""/>
        <dsp:cNvSpPr/>
      </dsp:nvSpPr>
      <dsp:spPr>
        <a:xfrm rot="10800000">
          <a:off x="4861205" y="1292618"/>
          <a:ext cx="432374" cy="338172"/>
        </a:xfrm>
        <a:prstGeom prst="triangl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07755DD-163C-4A8E-AC39-F1A6CC440BDA}">
      <dsp:nvSpPr>
        <dsp:cNvPr id="0" name=""/>
        <dsp:cNvSpPr/>
      </dsp:nvSpPr>
      <dsp:spPr>
        <a:xfrm>
          <a:off x="4665401" y="1874008"/>
          <a:ext cx="823983" cy="82398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Pig</a:t>
          </a:r>
          <a:endParaRPr lang="en-US" sz="1400" b="1" kern="1200" dirty="0"/>
        </a:p>
      </dsp:txBody>
      <dsp:txXfrm>
        <a:off x="4786071" y="1994678"/>
        <a:ext cx="582643" cy="582643"/>
      </dsp:txXfrm>
    </dsp:sp>
    <dsp:sp modelId="{11276F4C-6FA5-46DE-A2B2-E89432027DD3}">
      <dsp:nvSpPr>
        <dsp:cNvPr id="0" name=""/>
        <dsp:cNvSpPr/>
      </dsp:nvSpPr>
      <dsp:spPr>
        <a:xfrm rot="10800000">
          <a:off x="4861205" y="2960350"/>
          <a:ext cx="432374" cy="338172"/>
        </a:xfrm>
        <a:prstGeom prst="triangl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37B2AEE-4C1A-46EB-A774-0DBB99E4CF34}">
      <dsp:nvSpPr>
        <dsp:cNvPr id="0" name=""/>
        <dsp:cNvSpPr/>
      </dsp:nvSpPr>
      <dsp:spPr>
        <a:xfrm>
          <a:off x="4665401" y="3541740"/>
          <a:ext cx="823983" cy="823983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Hive</a:t>
          </a:r>
          <a:endParaRPr lang="en-US" sz="1400" b="1" kern="1200" dirty="0"/>
        </a:p>
      </dsp:txBody>
      <dsp:txXfrm>
        <a:off x="4786071" y="3662410"/>
        <a:ext cx="582643" cy="582643"/>
      </dsp:txXfrm>
    </dsp:sp>
    <dsp:sp modelId="{9F9986AC-2BC8-40B2-A3C1-B863E81BB15D}">
      <dsp:nvSpPr>
        <dsp:cNvPr id="0" name=""/>
        <dsp:cNvSpPr/>
      </dsp:nvSpPr>
      <dsp:spPr>
        <a:xfrm rot="5400000">
          <a:off x="5864877" y="3784645"/>
          <a:ext cx="432374" cy="338172"/>
        </a:xfrm>
        <a:prstGeom prst="triangl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F2450F1-E12E-4524-9CAD-0C6EF7524636}">
      <dsp:nvSpPr>
        <dsp:cNvPr id="0" name=""/>
        <dsp:cNvSpPr/>
      </dsp:nvSpPr>
      <dsp:spPr>
        <a:xfrm>
          <a:off x="6653603" y="3541740"/>
          <a:ext cx="823983" cy="823983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Tableau</a:t>
          </a:r>
          <a:endParaRPr lang="en-US" sz="3200" b="1" kern="1200" dirty="0"/>
        </a:p>
      </dsp:txBody>
      <dsp:txXfrm>
        <a:off x="6774273" y="3662410"/>
        <a:ext cx="582643" cy="582643"/>
      </dsp:txXfrm>
    </dsp:sp>
    <dsp:sp modelId="{957FB8C9-D492-4359-891A-D4807E2F53F7}">
      <dsp:nvSpPr>
        <dsp:cNvPr id="0" name=""/>
        <dsp:cNvSpPr/>
      </dsp:nvSpPr>
      <dsp:spPr>
        <a:xfrm>
          <a:off x="6849407" y="3044052"/>
          <a:ext cx="432374" cy="338172"/>
        </a:xfrm>
        <a:prstGeom prst="triangl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FBD234E-BD9B-4F8D-8391-240F4697E0DD}">
      <dsp:nvSpPr>
        <dsp:cNvPr id="0" name=""/>
        <dsp:cNvSpPr/>
      </dsp:nvSpPr>
      <dsp:spPr>
        <a:xfrm>
          <a:off x="6312749" y="1362336"/>
          <a:ext cx="1505689" cy="154134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Manager</a:t>
          </a:r>
          <a:endParaRPr lang="en-US" sz="1600" b="1" kern="1200" dirty="0"/>
        </a:p>
      </dsp:txBody>
      <dsp:txXfrm>
        <a:off x="6533252" y="1588060"/>
        <a:ext cx="1064683" cy="10898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7BEFCF-C3DA-4550-B868-2595F7F05371}">
      <dsp:nvSpPr>
        <dsp:cNvPr id="0" name=""/>
        <dsp:cNvSpPr/>
      </dsp:nvSpPr>
      <dsp:spPr>
        <a:xfrm>
          <a:off x="4965351" y="3108959"/>
          <a:ext cx="2258568" cy="14630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-6327683"/>
              <a:satOff val="-4157"/>
              <a:lumOff val="-8105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Per day more than 100 requests are generating based single day</a:t>
          </a:r>
          <a:endParaRPr lang="en-US" sz="1300" kern="1200" dirty="0"/>
        </a:p>
      </dsp:txBody>
      <dsp:txXfrm>
        <a:off x="5675059" y="3506857"/>
        <a:ext cx="1516721" cy="1033004"/>
      </dsp:txXfrm>
    </dsp:sp>
    <dsp:sp modelId="{E5205294-FB68-4229-8336-D93BA9D3312F}">
      <dsp:nvSpPr>
        <dsp:cNvPr id="0" name=""/>
        <dsp:cNvSpPr/>
      </dsp:nvSpPr>
      <dsp:spPr>
        <a:xfrm>
          <a:off x="1280319" y="3108959"/>
          <a:ext cx="2258568" cy="14630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-9491525"/>
              <a:satOff val="-6236"/>
              <a:lumOff val="-12157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Unstructured URL’s</a:t>
          </a:r>
          <a:endParaRPr lang="en-US" sz="1300" kern="1200" dirty="0"/>
        </a:p>
      </dsp:txBody>
      <dsp:txXfrm>
        <a:off x="1312457" y="3506857"/>
        <a:ext cx="1516721" cy="1033004"/>
      </dsp:txXfrm>
    </dsp:sp>
    <dsp:sp modelId="{2325C405-7FC0-4028-B47D-B0159E6CE02B}">
      <dsp:nvSpPr>
        <dsp:cNvPr id="0" name=""/>
        <dsp:cNvSpPr/>
      </dsp:nvSpPr>
      <dsp:spPr>
        <a:xfrm>
          <a:off x="5040019" y="0"/>
          <a:ext cx="1685478" cy="6104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-3163842"/>
              <a:satOff val="-2079"/>
              <a:lumOff val="-4052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URL Patterns</a:t>
          </a:r>
          <a:endParaRPr lang="en-US" sz="1600" kern="1200" dirty="0"/>
        </a:p>
      </dsp:txBody>
      <dsp:txXfrm>
        <a:off x="5559071" y="13409"/>
        <a:ext cx="1153017" cy="431000"/>
      </dsp:txXfrm>
    </dsp:sp>
    <dsp:sp modelId="{E8598015-22F5-41B4-B519-2ACC04447CDA}">
      <dsp:nvSpPr>
        <dsp:cNvPr id="0" name=""/>
        <dsp:cNvSpPr/>
      </dsp:nvSpPr>
      <dsp:spPr>
        <a:xfrm>
          <a:off x="2257206" y="0"/>
          <a:ext cx="825935" cy="610424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300" kern="1200" dirty="0"/>
        </a:p>
      </dsp:txBody>
      <dsp:txXfrm>
        <a:off x="2270615" y="13409"/>
        <a:ext cx="551337" cy="431000"/>
      </dsp:txXfrm>
    </dsp:sp>
    <dsp:sp modelId="{278C0C93-9813-4E23-91A7-C112B08B0F91}">
      <dsp:nvSpPr>
        <dsp:cNvPr id="0" name=""/>
        <dsp:cNvSpPr/>
      </dsp:nvSpPr>
      <dsp:spPr>
        <a:xfrm>
          <a:off x="2226722" y="260603"/>
          <a:ext cx="1979676" cy="1979676"/>
        </a:xfrm>
        <a:prstGeom prst="pieWedg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Volume</a:t>
          </a:r>
          <a:endParaRPr lang="en-US" sz="2300" kern="1200" dirty="0"/>
        </a:p>
      </dsp:txBody>
      <dsp:txXfrm>
        <a:off x="2806556" y="840437"/>
        <a:ext cx="1399842" cy="1399842"/>
      </dsp:txXfrm>
    </dsp:sp>
    <dsp:sp modelId="{22E40BF5-DD9F-4338-ADE2-7A1FD99BA248}">
      <dsp:nvSpPr>
        <dsp:cNvPr id="0" name=""/>
        <dsp:cNvSpPr/>
      </dsp:nvSpPr>
      <dsp:spPr>
        <a:xfrm rot="5400000">
          <a:off x="4297839" y="260603"/>
          <a:ext cx="1979676" cy="1979676"/>
        </a:xfrm>
        <a:prstGeom prst="pieWedge">
          <a:avLst/>
        </a:prstGeom>
        <a:solidFill>
          <a:schemeClr val="accent3">
            <a:hueOff val="-3163842"/>
            <a:satOff val="-2079"/>
            <a:lumOff val="-4052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Variety</a:t>
          </a:r>
          <a:endParaRPr lang="en-US" sz="2300" kern="1200" dirty="0"/>
        </a:p>
      </dsp:txBody>
      <dsp:txXfrm rot="-5400000">
        <a:off x="4297839" y="840437"/>
        <a:ext cx="1399842" cy="1399842"/>
      </dsp:txXfrm>
    </dsp:sp>
    <dsp:sp modelId="{B32DEC91-0454-413C-A298-4F8EAC5CD8AC}">
      <dsp:nvSpPr>
        <dsp:cNvPr id="0" name=""/>
        <dsp:cNvSpPr/>
      </dsp:nvSpPr>
      <dsp:spPr>
        <a:xfrm rot="10800000">
          <a:off x="4297839" y="2331719"/>
          <a:ext cx="1979676" cy="1979676"/>
        </a:xfrm>
        <a:prstGeom prst="pieWedge">
          <a:avLst/>
        </a:prstGeom>
        <a:solidFill>
          <a:schemeClr val="accent3">
            <a:hueOff val="-6327683"/>
            <a:satOff val="-4157"/>
            <a:lumOff val="-8105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Velocity</a:t>
          </a:r>
          <a:endParaRPr lang="en-US" sz="2300" kern="1200" dirty="0"/>
        </a:p>
      </dsp:txBody>
      <dsp:txXfrm rot="10800000">
        <a:off x="4297839" y="2331719"/>
        <a:ext cx="1399842" cy="1399842"/>
      </dsp:txXfrm>
    </dsp:sp>
    <dsp:sp modelId="{A139FAD3-3186-4A37-AEAF-461F7D30E8DE}">
      <dsp:nvSpPr>
        <dsp:cNvPr id="0" name=""/>
        <dsp:cNvSpPr/>
      </dsp:nvSpPr>
      <dsp:spPr>
        <a:xfrm rot="16200000">
          <a:off x="2226722" y="2331719"/>
          <a:ext cx="1979676" cy="1979676"/>
        </a:xfrm>
        <a:prstGeom prst="pieWedge">
          <a:avLst/>
        </a:prstGeom>
        <a:solidFill>
          <a:schemeClr val="accent3">
            <a:hueOff val="-9491525"/>
            <a:satOff val="-6236"/>
            <a:lumOff val="-12157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Veracity</a:t>
          </a:r>
          <a:endParaRPr lang="en-US" sz="2300" kern="1200" dirty="0"/>
        </a:p>
      </dsp:txBody>
      <dsp:txXfrm rot="5400000">
        <a:off x="2806556" y="2331719"/>
        <a:ext cx="1399842" cy="1399842"/>
      </dsp:txXfrm>
    </dsp:sp>
    <dsp:sp modelId="{361828BB-F671-4BCC-A8CA-85FAB72FF51B}">
      <dsp:nvSpPr>
        <dsp:cNvPr id="0" name=""/>
        <dsp:cNvSpPr/>
      </dsp:nvSpPr>
      <dsp:spPr>
        <a:xfrm>
          <a:off x="3910362" y="1874520"/>
          <a:ext cx="683514" cy="594360"/>
        </a:xfrm>
        <a:prstGeom prst="circularArrow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190500"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DF1D509-F385-46A6-B58B-CDDDF4533FD9}">
      <dsp:nvSpPr>
        <dsp:cNvPr id="0" name=""/>
        <dsp:cNvSpPr/>
      </dsp:nvSpPr>
      <dsp:spPr>
        <a:xfrm rot="10800000">
          <a:off x="3910362" y="2103119"/>
          <a:ext cx="683514" cy="594360"/>
        </a:xfrm>
        <a:prstGeom prst="circularArrow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190500"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2">
  <dgm:title val=""/>
  <dgm:desc val=""/>
  <dgm:catLst>
    <dgm:cat type="process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/>
    </dgm:varLst>
    <dgm:choose name="Name0">
      <dgm:if name="Name1" func="var" arg="dir" op="equ" val="norm">
        <dgm:alg type="snake">
          <dgm:param type="grDir" val="tL"/>
          <dgm:param type="flowDir" val="col"/>
          <dgm:param type="contDir" val="revDir"/>
        </dgm:alg>
      </dgm:if>
      <dgm:else name="Name2">
        <dgm:alg type="snake">
          <dgm:param type="grDir" val="tR"/>
          <dgm:param type="flowDir" val="col"/>
          <dgm:param type="contDir" val="revDi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firstNode" refType="w"/>
      <dgm:constr type="w" for="ch" forName="lastNode" refType="w" refFor="ch" refForName="firstNode" op="equ"/>
      <dgm:constr type="w" for="ch" forName="middleNode" refType="w" refFor="ch" refForName="firstNode" op="equ"/>
      <dgm:constr type="h" for="ch" ptType="sibTrans" refType="w" refFor="ch" refForName="middleNode" op="equ" fact="0.35"/>
      <dgm:constr type="sp" refType="w" refFor="ch" refForName="middleNode" fact="0.5"/>
      <dgm:constr type="connDist" for="des" ptType="sibTrans" op="equ"/>
      <dgm:constr type="primFontSz" for="ch" forName="firstNode" val="65"/>
      <dgm:constr type="primFontSz" for="ch" forName="lastNode" refType="primFontSz" refFor="ch" refForName="firstNode" op="equ"/>
      <dgm:constr type="primFontSz" for="des" forName="shape" val="65"/>
      <dgm:constr type="primFontSz" for="des" forName="shape" refType="primFontSz" refFor="ch" refForName="firstNode" op="lte"/>
      <dgm:constr type="primFontSz" for="des" forName="shape" refType="primFontSz" refFor="ch" refForName="lastNode" op="lte"/>
    </dgm:constrLst>
    <dgm:ruleLst/>
    <dgm:forEach name="Name3" axis="ch" ptType="node">
      <dgm:choose name="Name4">
        <dgm:if name="Name5" axis="self" ptType="node" func="pos" op="equ" val="1">
          <dgm:layoutNode name="fir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if name="Name6" axis="self" ptType="node" func="revPos" op="equ" val="1">
          <dgm:layoutNode name="la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else name="Name7">
          <dgm:layoutNode name="middleNod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  <dgm:constr type="w" for="ch" forName="padding" refType="w"/>
              <dgm:constr type="h" for="ch" forName="padding" refType="h"/>
              <dgm:constr type="w" for="ch" forName="shape" refType="w" fact="0.667"/>
              <dgm:constr type="h" for="ch" forName="shape" refType="h" fact="0.667"/>
              <dgm:constr type="ctrX" for="ch" forName="shape" refType="w" fact="0.5"/>
              <dgm:constr type="ctrY" for="ch" forName="shape" refType="h" fact="0.5"/>
            </dgm:constrLst>
            <dgm:ruleLst/>
            <dgm:layoutNode name="padding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shape">
              <dgm:varLst>
                <dgm:bulletEnabled val="1"/>
              </dgm:varLst>
              <dgm:alg type="tx">
                <dgm:param type="txAnchorVertCh" val="mid"/>
              </dgm:alg>
              <dgm:shape xmlns:r="http://schemas.openxmlformats.org/officeDocument/2006/relationships" type="ellipse" r:blip="">
                <dgm:adjLst/>
              </dgm:shape>
              <dgm:presOf axis="desOrSelf" ptType="node"/>
              <dgm:constrLst>
                <dgm:constr type="h" refType="w"/>
                <dgm:constr type="tMarg" refType="primFontSz" fact="0.1"/>
                <dgm:constr type="bMarg" refType="primFontSz" fact="0.1"/>
                <dgm:constr type="lMarg" refType="primFontSz" fact="0.1"/>
                <dgm:constr type="r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  <dgm:forEach name="Name8" axis="followSib" ptType="sibTrans" cnt="1">
        <dgm:layoutNode name="sibTrans">
          <dgm:choose name="Name9">
            <dgm:if name="Name10" func="var" arg="dir" op="equ" val="norm">
              <dgm:choose name="Name11">
                <dgm:if name="Name12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3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4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if>
            <dgm:else name="Name15">
              <dgm:choose name="Name16">
                <dgm:if name="Name17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8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9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else>
          </dgm:choose>
          <dgm:shape xmlns:r="http://schemas.openxmlformats.org/officeDocument/2006/relationships" rot="90" type="triangle" r:blip="">
            <dgm:adjLst/>
          </dgm:shape>
          <dgm:presOf axis="self"/>
          <dgm:constrLst>
            <dgm:constr type="w" refType="h"/>
            <dgm:constr type="connDist"/>
            <dgm:constr type="begPad" refType="connDist" fact="0.25"/>
            <dgm:constr type="endPad" refType="connDist" fact="0.22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2D9EF3-F713-4319-9A6E-87DD090D084F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B7C6E4-C38C-4250-A969-BBF5635C8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148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77C66-AA15-48B7-A47B-6C8B3EB88E71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3F22FF0-AE3C-439C-861C-776BDB74C43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77C66-AA15-48B7-A47B-6C8B3EB88E71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22FF0-AE3C-439C-861C-776BDB74C43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3F22FF0-AE3C-439C-861C-776BDB74C431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77C66-AA15-48B7-A47B-6C8B3EB88E71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77C66-AA15-48B7-A47B-6C8B3EB88E71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3F22FF0-AE3C-439C-861C-776BDB74C43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77C66-AA15-48B7-A47B-6C8B3EB88E71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3F22FF0-AE3C-439C-861C-776BDB74C431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B7B77C66-AA15-48B7-A47B-6C8B3EB88E71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22FF0-AE3C-439C-861C-776BDB74C43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77C66-AA15-48B7-A47B-6C8B3EB88E71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23F22FF0-AE3C-439C-861C-776BDB74C431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77C66-AA15-48B7-A47B-6C8B3EB88E71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3F22FF0-AE3C-439C-861C-776BDB74C4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77C66-AA15-48B7-A47B-6C8B3EB88E71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3F22FF0-AE3C-439C-861C-776BDB74C4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3F22FF0-AE3C-439C-861C-776BDB74C431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77C66-AA15-48B7-A47B-6C8B3EB88E71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3F22FF0-AE3C-439C-861C-776BDB74C431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B7B77C66-AA15-48B7-A47B-6C8B3EB88E71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B7B77C66-AA15-48B7-A47B-6C8B3EB88E71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3F22FF0-AE3C-439C-861C-776BDB74C431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5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onicwall.com/content-filtering-services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0" y="3962400"/>
            <a:ext cx="4953000" cy="1752600"/>
          </a:xfrm>
        </p:spPr>
        <p:txBody>
          <a:bodyPr>
            <a:normAutofit/>
          </a:bodyPr>
          <a:lstStyle/>
          <a:p>
            <a:pPr algn="r"/>
            <a:r>
              <a:rPr lang="en-US" dirty="0" smtClean="0"/>
              <a:t>			  By		</a:t>
            </a:r>
          </a:p>
          <a:p>
            <a:pPr algn="r"/>
            <a:r>
              <a:rPr lang="en-US" dirty="0" err="1" smtClean="0"/>
              <a:t>Aravind</a:t>
            </a:r>
            <a:r>
              <a:rPr lang="en-US" dirty="0" smtClean="0"/>
              <a:t> </a:t>
            </a:r>
          </a:p>
          <a:p>
            <a:pPr algn="r"/>
            <a:r>
              <a:rPr lang="en-US" dirty="0" err="1" smtClean="0"/>
              <a:t>Balaji</a:t>
            </a:r>
            <a:r>
              <a:rPr lang="en-US" dirty="0" smtClean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Employee Productive based on the browsing history</a:t>
            </a:r>
            <a:endParaRPr lang="en-US" dirty="0"/>
          </a:p>
        </p:txBody>
      </p:sp>
      <p:pic>
        <p:nvPicPr>
          <p:cNvPr id="1026" name="Picture 2" descr="Image resul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124200"/>
            <a:ext cx="5243286" cy="3084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4981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Determining the user productive performance based on the Employee Browser data.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059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Assumption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Organization </a:t>
            </a:r>
            <a:r>
              <a:rPr lang="en-US" dirty="0"/>
              <a:t>having </a:t>
            </a:r>
            <a:r>
              <a:rPr lang="en-US" dirty="0" smtClean="0"/>
              <a:t>the wide range of branch and more than lakhs people.</a:t>
            </a:r>
          </a:p>
          <a:p>
            <a:endParaRPr lang="en-US" dirty="0"/>
          </a:p>
          <a:p>
            <a:r>
              <a:rPr lang="en-US" dirty="0" smtClean="0"/>
              <a:t>All people are having the access to the all websites.</a:t>
            </a:r>
          </a:p>
          <a:p>
            <a:endParaRPr lang="en-US" dirty="0"/>
          </a:p>
          <a:p>
            <a:r>
              <a:rPr lang="en-US" dirty="0" smtClean="0"/>
              <a:t>Web history has been captured by the 3</a:t>
            </a:r>
            <a:r>
              <a:rPr lang="en-US" baseline="30000" dirty="0" smtClean="0"/>
              <a:t>rd</a:t>
            </a:r>
            <a:r>
              <a:rPr lang="en-US" dirty="0" smtClean="0"/>
              <a:t> Party software and given input to the Flume agent. 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Flume agent is not designing in this phase and input files are stored in static part in </a:t>
            </a:r>
            <a:r>
              <a:rPr lang="en-US" dirty="0" err="1" smtClean="0"/>
              <a:t>hadoop</a:t>
            </a:r>
            <a:r>
              <a:rPr lang="en-US" dirty="0" smtClean="0"/>
              <a:t> system.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057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Eco System</a:t>
            </a:r>
            <a:endParaRPr lang="en-US" dirty="0"/>
          </a:p>
        </p:txBody>
      </p:sp>
      <p:graphicFrame>
        <p:nvGraphicFramePr>
          <p:cNvPr id="26" name="Content Placeholder 2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792590735"/>
              </p:ext>
            </p:extLst>
          </p:nvPr>
        </p:nvGraphicFramePr>
        <p:xfrm>
          <a:off x="381000" y="1447800"/>
          <a:ext cx="8504238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78504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Need for Big data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42571815"/>
              </p:ext>
            </p:extLst>
          </p:nvPr>
        </p:nvGraphicFramePr>
        <p:xfrm>
          <a:off x="301625" y="1527175"/>
          <a:ext cx="8504238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052" name="Picture 4" descr="Image result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52207">
            <a:off x="6794683" y="2451283"/>
            <a:ext cx="922086" cy="922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age result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31440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9738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Employee </a:t>
            </a:r>
            <a:r>
              <a:rPr lang="en-US" dirty="0" smtClean="0"/>
              <a:t>– </a:t>
            </a:r>
            <a:r>
              <a:rPr lang="en-US" dirty="0" smtClean="0"/>
              <a:t>logs &amp; Timesheet</a:t>
            </a:r>
            <a:endParaRPr lang="en-US" dirty="0"/>
          </a:p>
        </p:txBody>
      </p:sp>
      <p:sp>
        <p:nvSpPr>
          <p:cNvPr id="4" name="AutoShape 4" descr="Image result for web server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6" descr="Image result for web server ico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82" name="Picture 10" descr="Image result for web server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011" y="4800600"/>
            <a:ext cx="825727" cy="825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 15"/>
          <p:cNvGrpSpPr/>
          <p:nvPr/>
        </p:nvGrpSpPr>
        <p:grpSpPr>
          <a:xfrm>
            <a:off x="609600" y="1559717"/>
            <a:ext cx="4492625" cy="1828801"/>
            <a:chOff x="304800" y="1905000"/>
            <a:chExt cx="4492625" cy="1828801"/>
          </a:xfrm>
        </p:grpSpPr>
        <p:pic>
          <p:nvPicPr>
            <p:cNvPr id="2056" name="Picture 8" descr="Image result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7375" y="2238828"/>
              <a:ext cx="1143000" cy="1143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4" name="Picture 2" descr="Image result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5857" y="2340427"/>
              <a:ext cx="1564094" cy="13933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7" name="Straight Arrow Connector 6"/>
            <p:cNvCxnSpPr>
              <a:stCxn id="2056" idx="3"/>
            </p:cNvCxnSpPr>
            <p:nvPr/>
          </p:nvCxnSpPr>
          <p:spPr>
            <a:xfrm>
              <a:off x="1730375" y="2810328"/>
              <a:ext cx="1012825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Rounded Rectangle 9"/>
            <p:cNvSpPr/>
            <p:nvPr/>
          </p:nvSpPr>
          <p:spPr>
            <a:xfrm>
              <a:off x="304800" y="1905000"/>
              <a:ext cx="4492625" cy="182880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084" name="Picture 12" descr="Image result for Intranet firewall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6136" y="4449649"/>
            <a:ext cx="1527629" cy="1527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Image result for public internet ic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4724400"/>
            <a:ext cx="2252937" cy="954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Straight Arrow Connector 25"/>
          <p:cNvCxnSpPr>
            <a:stCxn id="3084" idx="1"/>
            <a:endCxn id="3082" idx="3"/>
          </p:cNvCxnSpPr>
          <p:nvPr/>
        </p:nvCxnSpPr>
        <p:spPr>
          <a:xfrm flipH="1">
            <a:off x="1571738" y="5213464"/>
            <a:ext cx="200439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084" idx="3"/>
          </p:cNvCxnSpPr>
          <p:nvPr/>
        </p:nvCxnSpPr>
        <p:spPr>
          <a:xfrm flipV="1">
            <a:off x="5103765" y="5213463"/>
            <a:ext cx="1482498" cy="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2959649" y="2895600"/>
            <a:ext cx="1576113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Computer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25762" y="2895600"/>
            <a:ext cx="1576113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Employee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124201" y="5943600"/>
            <a:ext cx="24384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Intranet web server – Capturing Logs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958287" y="5943600"/>
            <a:ext cx="1576113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Internet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60375" y="5895543"/>
            <a:ext cx="1576113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Logs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Elbow Connector 5"/>
          <p:cNvCxnSpPr>
            <a:stCxn id="10" idx="2"/>
            <a:endCxn id="3084" idx="0"/>
          </p:cNvCxnSpPr>
          <p:nvPr/>
        </p:nvCxnSpPr>
        <p:spPr>
          <a:xfrm rot="16200000" flipH="1">
            <a:off x="3067367" y="3177064"/>
            <a:ext cx="1061131" cy="1484038"/>
          </a:xfrm>
          <a:prstGeom prst="bentConnector3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5115538" y="2454867"/>
            <a:ext cx="1482498" cy="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Flowchart: Document 7"/>
          <p:cNvSpPr/>
          <p:nvPr/>
        </p:nvSpPr>
        <p:spPr>
          <a:xfrm>
            <a:off x="6629400" y="1752600"/>
            <a:ext cx="1676400" cy="1393373"/>
          </a:xfrm>
          <a:prstGeom prst="flowChartDocumen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Timesheet</a:t>
            </a:r>
          </a:p>
        </p:txBody>
      </p:sp>
    </p:spTree>
    <p:extLst>
      <p:ext uri="{BB962C8B-B14F-4D97-AF65-F5344CB8AC3E}">
        <p14:creationId xmlns:p14="http://schemas.microsoft.com/office/powerpoint/2010/main" val="330045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Hadoop &amp; Report</a:t>
            </a:r>
            <a:endParaRPr lang="en-US" dirty="0"/>
          </a:p>
        </p:txBody>
      </p:sp>
      <p:sp>
        <p:nvSpPr>
          <p:cNvPr id="4" name="AutoShape 4" descr="Image result for web server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6" descr="Image result for web server ico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82" name="Picture 10" descr="Image result for web server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" y="2280078"/>
            <a:ext cx="597127" cy="597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Rectangle 35"/>
          <p:cNvSpPr/>
          <p:nvPr/>
        </p:nvSpPr>
        <p:spPr>
          <a:xfrm>
            <a:off x="135986" y="1718441"/>
            <a:ext cx="1576113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Logs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lowchart: Multidocument 8"/>
          <p:cNvSpPr/>
          <p:nvPr/>
        </p:nvSpPr>
        <p:spPr>
          <a:xfrm>
            <a:off x="3429000" y="3035528"/>
            <a:ext cx="1066800" cy="603364"/>
          </a:xfrm>
          <a:prstGeom prst="flowChartMultidocumen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Pig</a:t>
            </a:r>
            <a:endParaRPr lang="en-US" dirty="0"/>
          </a:p>
        </p:txBody>
      </p:sp>
      <p:sp>
        <p:nvSpPr>
          <p:cNvPr id="11" name="Frame 10"/>
          <p:cNvSpPr/>
          <p:nvPr/>
        </p:nvSpPr>
        <p:spPr>
          <a:xfrm>
            <a:off x="5181600" y="2895600"/>
            <a:ext cx="914400" cy="914400"/>
          </a:xfrm>
          <a:prstGeom prst="fram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Hive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Down Ribbon 11"/>
          <p:cNvSpPr/>
          <p:nvPr/>
        </p:nvSpPr>
        <p:spPr>
          <a:xfrm>
            <a:off x="6858000" y="3048000"/>
            <a:ext cx="2057400" cy="609600"/>
          </a:xfrm>
          <a:prstGeom prst="ribbo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Tableau</a:t>
            </a:r>
            <a:endParaRPr lang="en-US" dirty="0"/>
          </a:p>
        </p:txBody>
      </p:sp>
      <p:cxnSp>
        <p:nvCxnSpPr>
          <p:cNvPr id="37" name="Straight Arrow Connector 36"/>
          <p:cNvCxnSpPr>
            <a:stCxn id="9" idx="3"/>
            <a:endCxn id="11" idx="1"/>
          </p:cNvCxnSpPr>
          <p:nvPr/>
        </p:nvCxnSpPr>
        <p:spPr>
          <a:xfrm>
            <a:off x="4495800" y="3337210"/>
            <a:ext cx="685800" cy="155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6096000" y="3349682"/>
            <a:ext cx="762000" cy="935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Snip Single Corner Rectangle 22"/>
          <p:cNvSpPr/>
          <p:nvPr/>
        </p:nvSpPr>
        <p:spPr>
          <a:xfrm>
            <a:off x="1467619" y="4367048"/>
            <a:ext cx="2590800" cy="1600200"/>
          </a:xfrm>
          <a:prstGeom prst="snip1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Once files are generated ,  Flume Seek  will get the logs and place for pig</a:t>
            </a:r>
          </a:p>
        </p:txBody>
      </p:sp>
      <p:sp>
        <p:nvSpPr>
          <p:cNvPr id="41" name="Snip Single Corner Rectangle 40"/>
          <p:cNvSpPr/>
          <p:nvPr/>
        </p:nvSpPr>
        <p:spPr>
          <a:xfrm>
            <a:off x="2971800" y="1524000"/>
            <a:ext cx="2362200" cy="1303282"/>
          </a:xfrm>
          <a:prstGeom prst="snip1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Pig will Convert unstructured URL to required fields</a:t>
            </a:r>
          </a:p>
        </p:txBody>
      </p:sp>
      <p:sp>
        <p:nvSpPr>
          <p:cNvPr id="42" name="Snip Single Corner Rectangle 41"/>
          <p:cNvSpPr/>
          <p:nvPr/>
        </p:nvSpPr>
        <p:spPr>
          <a:xfrm>
            <a:off x="4838700" y="4367048"/>
            <a:ext cx="2362200" cy="1303282"/>
          </a:xfrm>
          <a:prstGeom prst="snip1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Hive will transform  to reporting required data format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Snip Single Corner Rectangle 42"/>
          <p:cNvSpPr/>
          <p:nvPr/>
        </p:nvSpPr>
        <p:spPr>
          <a:xfrm>
            <a:off x="6442841" y="1497724"/>
            <a:ext cx="2362200" cy="1303282"/>
          </a:xfrm>
          <a:prstGeom prst="snip1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Tableau will generate the reports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lowchart: Document 18"/>
          <p:cNvSpPr/>
          <p:nvPr/>
        </p:nvSpPr>
        <p:spPr>
          <a:xfrm>
            <a:off x="155575" y="4044231"/>
            <a:ext cx="673328" cy="551417"/>
          </a:xfrm>
          <a:prstGeom prst="flowChartDocumen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cxnSp>
        <p:nvCxnSpPr>
          <p:cNvPr id="8" name="Elbow Connector 7"/>
          <p:cNvCxnSpPr/>
          <p:nvPr/>
        </p:nvCxnSpPr>
        <p:spPr>
          <a:xfrm>
            <a:off x="828902" y="2594232"/>
            <a:ext cx="2600098" cy="758568"/>
          </a:xfrm>
          <a:prstGeom prst="bentConnector3">
            <a:avLst>
              <a:gd name="adj1" fmla="val 11194"/>
            </a:avLst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19" idx="3"/>
            <a:endCxn id="9" idx="1"/>
          </p:cNvCxnSpPr>
          <p:nvPr/>
        </p:nvCxnSpPr>
        <p:spPr>
          <a:xfrm flipV="1">
            <a:off x="828903" y="3337210"/>
            <a:ext cx="2600097" cy="982730"/>
          </a:xfrm>
          <a:prstGeom prst="bentConnector3">
            <a:avLst>
              <a:gd name="adj1" fmla="val 12208"/>
            </a:avLst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Flowchart: Direct Access Storage 5"/>
          <p:cNvSpPr/>
          <p:nvPr/>
        </p:nvSpPr>
        <p:spPr>
          <a:xfrm>
            <a:off x="1298575" y="3111728"/>
            <a:ext cx="1825625" cy="469672"/>
          </a:xfrm>
          <a:prstGeom prst="flowChartMagneticDrum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Flume 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-52113" y="4367048"/>
            <a:ext cx="1576113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Timesheet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431275" y="3796097"/>
            <a:ext cx="2588525" cy="2481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Oozie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276600" y="2895600"/>
            <a:ext cx="2971800" cy="11486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123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>
            <a:normAutofit/>
          </a:bodyPr>
          <a:lstStyle/>
          <a:p>
            <a:r>
              <a:rPr lang="en-US" dirty="0" smtClean="0"/>
              <a:t>Input &amp; Transformations</a:t>
            </a:r>
            <a:endParaRPr lang="en-US" dirty="0"/>
          </a:p>
        </p:txBody>
      </p:sp>
      <p:pic>
        <p:nvPicPr>
          <p:cNvPr id="3" name="Picture 10" descr="Image result for web server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356" y="1600200"/>
            <a:ext cx="597127" cy="597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228600" y="1295400"/>
            <a:ext cx="1081973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Logs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10573" y="1661947"/>
            <a:ext cx="5791200" cy="3860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MAC </a:t>
            </a:r>
            <a:r>
              <a:rPr lang="en-US" dirty="0" smtClean="0">
                <a:solidFill>
                  <a:schemeClr val="tx1"/>
                </a:solidFill>
              </a:rPr>
              <a:t>address, IP address, URL, bytes size, Timestamp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Flowchart: Document 6"/>
          <p:cNvSpPr/>
          <p:nvPr/>
        </p:nvSpPr>
        <p:spPr>
          <a:xfrm>
            <a:off x="7740555" y="2362200"/>
            <a:ext cx="673328" cy="551417"/>
          </a:xfrm>
          <a:prstGeom prst="flowChartDocumen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Timesheet</a:t>
            </a:r>
          </a:p>
        </p:txBody>
      </p:sp>
      <p:sp>
        <p:nvSpPr>
          <p:cNvPr id="8" name="Rectangle 7"/>
          <p:cNvSpPr/>
          <p:nvPr/>
        </p:nvSpPr>
        <p:spPr>
          <a:xfrm>
            <a:off x="1371600" y="2438400"/>
            <a:ext cx="5791200" cy="3860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MAC </a:t>
            </a:r>
            <a:r>
              <a:rPr lang="en-US" dirty="0" smtClean="0">
                <a:solidFill>
                  <a:schemeClr val="tx1"/>
                </a:solidFill>
              </a:rPr>
              <a:t>address, Emp id, Name, branch, project, Start &amp; End timing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Flowchart: Summing Junction 1"/>
          <p:cNvSpPr/>
          <p:nvPr/>
        </p:nvSpPr>
        <p:spPr>
          <a:xfrm>
            <a:off x="3962400" y="3180439"/>
            <a:ext cx="457200" cy="381000"/>
          </a:xfrm>
          <a:prstGeom prst="flowChartSummingJunct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Elbow Connector 11"/>
          <p:cNvCxnSpPr>
            <a:stCxn id="3" idx="2"/>
            <a:endCxn id="2" idx="2"/>
          </p:cNvCxnSpPr>
          <p:nvPr/>
        </p:nvCxnSpPr>
        <p:spPr>
          <a:xfrm rot="16200000" flipH="1">
            <a:off x="1792355" y="1200893"/>
            <a:ext cx="1173611" cy="3166480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7" idx="2"/>
            <a:endCxn id="2" idx="6"/>
          </p:cNvCxnSpPr>
          <p:nvPr/>
        </p:nvCxnSpPr>
        <p:spPr>
          <a:xfrm rot="5400000">
            <a:off x="6001522" y="1295241"/>
            <a:ext cx="493777" cy="3657619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1371600" y="2286000"/>
            <a:ext cx="7315200" cy="716289"/>
          </a:xfrm>
          <a:prstGeom prst="rect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04800" y="1435328"/>
            <a:ext cx="7315200" cy="774472"/>
          </a:xfrm>
          <a:prstGeom prst="rect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>
            <a:stCxn id="2" idx="4"/>
          </p:cNvCxnSpPr>
          <p:nvPr/>
        </p:nvCxnSpPr>
        <p:spPr>
          <a:xfrm>
            <a:off x="4191000" y="3561439"/>
            <a:ext cx="15173" cy="304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795920" y="3865548"/>
            <a:ext cx="7281299" cy="93505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Employee id, name branch, project, Website, web page, type of protocols, Searched queries, size , timestamp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95921" y="3581400"/>
            <a:ext cx="830614" cy="30480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Pig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95919" y="4984276"/>
            <a:ext cx="830614" cy="30480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Hive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4175827" y="4797188"/>
            <a:ext cx="15173" cy="3394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Flowchart: Multidocument 39"/>
          <p:cNvSpPr/>
          <p:nvPr/>
        </p:nvSpPr>
        <p:spPr>
          <a:xfrm>
            <a:off x="2995689" y="5136676"/>
            <a:ext cx="2566911" cy="730724"/>
          </a:xfrm>
          <a:prstGeom prst="flowChartMultidocumen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Producing transformed datasets for reports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" name="Curved Up Ribbon 40"/>
          <p:cNvSpPr/>
          <p:nvPr/>
        </p:nvSpPr>
        <p:spPr>
          <a:xfrm>
            <a:off x="3124200" y="6175327"/>
            <a:ext cx="2209800" cy="550460"/>
          </a:xfrm>
          <a:prstGeom prst="ellipseRibbon2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Reports</a:t>
            </a:r>
            <a:endParaRPr lang="en-US" dirty="0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4230987" y="5867400"/>
            <a:ext cx="15173" cy="3394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982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>
            <a:normAutofit/>
          </a:bodyPr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sz="2000" dirty="0" smtClean="0"/>
              <a:t>URL Filters in </a:t>
            </a:r>
            <a:r>
              <a:rPr lang="en-US" sz="2000" dirty="0"/>
              <a:t>Web server - </a:t>
            </a:r>
            <a:r>
              <a:rPr lang="en-US" sz="2000" u="sng" dirty="0">
                <a:solidFill>
                  <a:srgbClr val="0070C0"/>
                </a:solidFill>
                <a:hlinkClick r:id="rId2"/>
              </a:rPr>
              <a:t>https://www.sonicwall.com/content-filtering-services</a:t>
            </a:r>
            <a:r>
              <a:rPr lang="en-US" sz="2000" u="sng" dirty="0">
                <a:solidFill>
                  <a:srgbClr val="0070C0"/>
                </a:solidFill>
                <a:hlinkClick r:id="rId2"/>
              </a:rPr>
              <a:t>/</a:t>
            </a:r>
            <a:endParaRPr lang="en-US" sz="2000" u="sng" dirty="0">
              <a:solidFill>
                <a:srgbClr val="0070C0"/>
              </a:solidFill>
            </a:endParaRPr>
          </a:p>
          <a:p>
            <a:pPr marL="457200" indent="-457200">
              <a:buAutoNum type="arabicPeriod"/>
            </a:pPr>
            <a:endParaRPr lang="en-US" sz="2000" u="sng" dirty="0">
              <a:solidFill>
                <a:srgbClr val="0070C0"/>
              </a:solidFill>
            </a:endParaRPr>
          </a:p>
          <a:p>
            <a:pPr marL="457200" indent="-457200">
              <a:buFont typeface="Wingdings 2"/>
              <a:buAutoNum type="arabicPeriod"/>
            </a:pPr>
            <a:r>
              <a:rPr lang="en-US" sz="2000" dirty="0" smtClean="0"/>
              <a:t>Log analysis - </a:t>
            </a:r>
            <a:r>
              <a:rPr lang="en-US" sz="2000" u="sng" dirty="0" smtClean="0">
                <a:solidFill>
                  <a:srgbClr val="0070C0"/>
                </a:solidFill>
              </a:rPr>
              <a:t>http</a:t>
            </a:r>
            <a:r>
              <a:rPr lang="en-US" sz="2000" u="sng" dirty="0">
                <a:solidFill>
                  <a:srgbClr val="0070C0"/>
                </a:solidFill>
              </a:rPr>
              <a:t>://hadooptutorial.info/log-analysis-hadoop/</a:t>
            </a:r>
          </a:p>
          <a:p>
            <a:pPr marL="457200" indent="-457200">
              <a:buAutoNum type="arabicPeriod"/>
            </a:pPr>
            <a:endParaRPr lang="en-US" sz="2000" u="sng" dirty="0" smtClean="0">
              <a:solidFill>
                <a:srgbClr val="0070C0"/>
              </a:solidFill>
            </a:endParaRPr>
          </a:p>
          <a:p>
            <a:pPr marL="457200" indent="-457200">
              <a:buFont typeface="Wingdings 2"/>
              <a:buAutoNum type="arabicPeriod"/>
            </a:pPr>
            <a:r>
              <a:rPr lang="en-US" sz="2000" dirty="0" smtClean="0"/>
              <a:t>URL inferring regex - </a:t>
            </a:r>
            <a:r>
              <a:rPr lang="en-US" sz="2000" u="sng" dirty="0" smtClean="0">
                <a:solidFill>
                  <a:srgbClr val="0070C0"/>
                </a:solidFill>
              </a:rPr>
              <a:t>http</a:t>
            </a:r>
            <a:r>
              <a:rPr lang="en-US" sz="2000" u="sng" dirty="0">
                <a:solidFill>
                  <a:srgbClr val="0070C0"/>
                </a:solidFill>
              </a:rPr>
              <a:t>://stackoverflow.com/questions/27745/getting-parts-of-a-url-regex</a:t>
            </a:r>
          </a:p>
          <a:p>
            <a:pPr marL="457200" indent="-457200">
              <a:buAutoNum type="arabicPeriod"/>
            </a:pPr>
            <a:endParaRPr lang="en-US" sz="2000" u="sng" dirty="0" smtClean="0">
              <a:solidFill>
                <a:srgbClr val="0070C0"/>
              </a:solidFill>
            </a:endParaRPr>
          </a:p>
          <a:p>
            <a:pPr marL="457200" indent="-457200">
              <a:buAutoNum type="arabicPeriod"/>
            </a:pPr>
            <a:endParaRPr lang="en-US" sz="2000" u="sng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1822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250</TotalTime>
  <Words>271</Words>
  <Application>Microsoft Office PowerPoint</Application>
  <PresentationFormat>On-screen Show (4:3)</PresentationFormat>
  <Paragraphs>71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Civic</vt:lpstr>
      <vt:lpstr>Employee Productive based on the browsing history</vt:lpstr>
      <vt:lpstr>Objective</vt:lpstr>
      <vt:lpstr>Assumption</vt:lpstr>
      <vt:lpstr>Eco System</vt:lpstr>
      <vt:lpstr>Need for Big data</vt:lpstr>
      <vt:lpstr>Employee – logs &amp; Timesheet</vt:lpstr>
      <vt:lpstr>Hadoop &amp; Report</vt:lpstr>
      <vt:lpstr>Input &amp; Transformations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Productive based on the browsing history</dc:title>
  <dc:creator>Balaji S</dc:creator>
  <cp:lastModifiedBy>Balaji S</cp:lastModifiedBy>
  <cp:revision>30</cp:revision>
  <dcterms:created xsi:type="dcterms:W3CDTF">2016-11-13T15:04:07Z</dcterms:created>
  <dcterms:modified xsi:type="dcterms:W3CDTF">2016-11-15T06:29:46Z</dcterms:modified>
</cp:coreProperties>
</file>