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B</a:t>
            </a:r>
            <a:r>
              <a:rPr sz="2400" lang="en-US"/>
              <a:t>a</a:t>
            </a:r>
            <a:r>
              <a:rPr sz="2400" lang="en-US"/>
              <a:t>l</a:t>
            </a:r>
            <a:r>
              <a:rPr sz="2400" lang="en-US"/>
              <a:t>a</a:t>
            </a:r>
            <a:r>
              <a:rPr sz="2400" lang="en-US"/>
              <a:t>g</a:t>
            </a:r>
            <a:r>
              <a:rPr sz="2400" lang="en-US"/>
              <a:t>a</a:t>
            </a:r>
            <a:r>
              <a:rPr sz="2400" lang="en-US"/>
              <a:t>n</a:t>
            </a:r>
            <a:r>
              <a:rPr sz="2400" lang="en-US"/>
              <a:t>a</a:t>
            </a:r>
            <a:r>
              <a:rPr sz="2400" lang="en-US"/>
              <a:t>p</a:t>
            </a:r>
            <a:r>
              <a:rPr sz="2400" lang="en-US"/>
              <a:t>a</a:t>
            </a:r>
            <a:r>
              <a:rPr sz="2400" lang="en-US"/>
              <a:t>t</a:t>
            </a:r>
            <a:r>
              <a:rPr sz="2400" lang="en-US"/>
              <a:t>h</a:t>
            </a:r>
            <a:r>
              <a:rPr sz="2400" lang="en-US"/>
              <a:t>y</a:t>
            </a:r>
            <a:r>
              <a:rPr sz="2400" lang="en-US"/>
              <a:t>.</a:t>
            </a:r>
            <a:r>
              <a:rPr sz="2400" lang="en-US"/>
              <a:t>N</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9</a:t>
            </a:r>
            <a:r>
              <a:rPr dirty="0" sz="2400" lang="en-US"/>
              <a:t>7</a:t>
            </a:r>
            <a:r>
              <a:rPr dirty="0" sz="2400" lang="en-US"/>
              <a:t>9</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A</a:t>
            </a:r>
            <a:r>
              <a:rPr dirty="0" sz="2400" lang="en-US"/>
              <a:t>p</a:t>
            </a:r>
            <a:r>
              <a:rPr dirty="0" sz="2400" lang="en-US"/>
              <a:t>o</a:t>
            </a:r>
            <a:r>
              <a:rPr dirty="0" sz="2400" lang="en-US"/>
              <a:t>l</a:t>
            </a:r>
            <a:r>
              <a:rPr dirty="0" sz="2400" lang="en-US"/>
              <a:t>l</a:t>
            </a:r>
            <a:r>
              <a:rPr dirty="0" sz="2400" lang="en-US"/>
              <a:t>o</a:t>
            </a:r>
            <a:r>
              <a:rPr dirty="0" sz="2400" lang="en-US"/>
              <a:t> </a:t>
            </a:r>
            <a:r>
              <a:rPr dirty="0" sz="2400" lang="en-US"/>
              <a:t>Arts </a:t>
            </a:r>
            <a:r>
              <a:rPr dirty="0" sz="2400" lang="en-US"/>
              <a:t>a</a:t>
            </a:r>
            <a:r>
              <a:rPr dirty="0" sz="2400" lang="en-US"/>
              <a:t>nd </a:t>
            </a:r>
            <a:r>
              <a:rPr dirty="0" sz="2400" lang="en-US"/>
              <a:t>s</a:t>
            </a:r>
            <a:r>
              <a:rPr dirty="0" sz="2400" lang="en-US"/>
              <a:t>c</a:t>
            </a:r>
            <a:r>
              <a:rPr dirty="0" sz="2400" lang="en-US"/>
              <a:t>i</a:t>
            </a:r>
            <a:r>
              <a:rPr dirty="0" sz="2400" lang="en-US"/>
              <a:t>e</a:t>
            </a:r>
            <a:r>
              <a:rPr dirty="0" sz="2400" lang="en-US"/>
              <a:t>nce </a:t>
            </a:r>
            <a:r>
              <a:rPr dirty="0" sz="2400" lang="en-US"/>
              <a:t>c</a:t>
            </a:r>
            <a:r>
              <a:rPr dirty="0" sz="2400" lang="en-US"/>
              <a:t>o</a:t>
            </a:r>
            <a:r>
              <a:rPr dirty="0" sz="2400" lang="en-US"/>
              <a:t>l</a:t>
            </a:r>
            <a:r>
              <a:rPr dirty="0" sz="2400" lang="en-US"/>
              <a:t>l</a:t>
            </a:r>
            <a:r>
              <a:rPr dirty="0" sz="2400" lang="en-US"/>
              <a:t>ege </a:t>
            </a:r>
            <a:r>
              <a:rPr dirty="0" sz="2400" lang="en-US"/>
              <a:t>c</a:t>
            </a:r>
            <a:r>
              <a:rPr dirty="0" sz="2400" lang="en-US"/>
              <a:t>h</a:t>
            </a:r>
            <a:r>
              <a:rPr dirty="0" sz="2400" lang="en-US"/>
              <a:t>e</a:t>
            </a:r>
            <a:r>
              <a:rPr dirty="0" sz="2400" lang="en-US"/>
              <a:t>n</a:t>
            </a:r>
            <a:r>
              <a:rPr dirty="0" sz="2400" lang="en-US"/>
              <a:t>n</a:t>
            </a:r>
            <a:r>
              <a:rPr dirty="0" sz="2400" lang="en-US"/>
              <a:t>ai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685"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692"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695"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650"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57"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2024-09-11T13:22:29Z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9a81f2e28f9a4ee6946909f926da3409</vt:lpwstr>
  </property>
</Properties>
</file>