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6C4876-C16D-498C-8981-31D3CED2D184}">
  <a:tblStyle styleId="{4A6C4876-C16D-498C-8981-31D3CED2D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593355e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593355e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5c2cca34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5c2cca34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a652121f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a652121f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593355e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593355e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a9d20d3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a9d20d3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5c2cca3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5c2cca3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652121f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652121f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4d0c7b0d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4d0c7b0d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4f0e4c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4f0e4c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5c2cca3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5c2cca3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4adf92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4adf92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4f0e4c0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4f0e4c0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5c2cca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5c2cca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a652121f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a652121f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 - MAHABHARATA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Aleksander Michoński &amp; Balaganesh Mohan</a:t>
            </a:r>
            <a:endParaRPr b="1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1160850" y="404825"/>
            <a:ext cx="68223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Video map of Arjuna’s wanderings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726800" y="852600"/>
            <a:ext cx="45426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Relationship/similarity extraction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866575" y="2473900"/>
            <a:ext cx="67647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Training word2vec and build a vocabulary.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The trained vectors will be in high dimensions.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Using t-distributed stochastic neighbor embedding or t-SNE or PCA to reduce this higher dimension to a feasible, analyzable dimension size.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850" y="202250"/>
            <a:ext cx="5020025" cy="47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435350" y="596575"/>
            <a:ext cx="2499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T-sne scatter plot for full corpus.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25" y="152400"/>
            <a:ext cx="74021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79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4063225" y="0"/>
            <a:ext cx="2499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Index similarity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1211825" y="296225"/>
            <a:ext cx="51300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FUTURE WORK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1265675" y="1279150"/>
            <a:ext cx="73248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Word2vec on linguistic data is not the best approach, so we have to explore more modern approaches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Try the same word embeddings with deep learning methods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applying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elmo/bert for better results and accuracy.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Try to implement social network based on family relationship.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39725"/>
            <a:ext cx="8520600" cy="41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file downloaded from gutenberg.org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I</a:t>
            </a:r>
            <a:r>
              <a:rPr lang="en" sz="1800"/>
              <a:t>t narrates the struggle between two groups of cousins in the Kurukshetra War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Roughly</a:t>
            </a:r>
            <a:r>
              <a:rPr lang="en" sz="1800"/>
              <a:t> 10 times the size of iliad and odyssey combined ,      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Originally written in sanskrit, translated to English in modern times.          </a:t>
            </a:r>
            <a:endParaRPr sz="1800"/>
          </a:p>
        </p:txBody>
      </p:sp>
      <p:sp>
        <p:nvSpPr>
          <p:cNvPr id="73" name="Google Shape;73;p14"/>
          <p:cNvSpPr txBox="1"/>
          <p:nvPr/>
        </p:nvSpPr>
        <p:spPr>
          <a:xfrm>
            <a:off x="1188025" y="2725500"/>
            <a:ext cx="6834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5"/>
          <p:cNvGraphicFramePr/>
          <p:nvPr/>
        </p:nvGraphicFramePr>
        <p:xfrm>
          <a:off x="849650" y="99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{4A6C4876-C16D-498C-8981-31D3CED2D184}</a:tableStyleId>
              </a:tblPr>
              <a:tblGrid>
                <a:gridCol w="1861175"/>
                <a:gridCol w="1861175"/>
              </a:tblGrid>
              <a:tr h="39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unique words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32,517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sentences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1,18,087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volumes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characters </a:t>
                      </a:r>
                      <a:r>
                        <a:rPr lang="en"/>
                        <a:t>appearing</a:t>
                      </a:r>
                      <a:r>
                        <a:rPr lang="en"/>
                        <a:t> more than 10 times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5"/>
          <p:cNvSpPr txBox="1"/>
          <p:nvPr/>
        </p:nvSpPr>
        <p:spPr>
          <a:xfrm>
            <a:off x="656925" y="223625"/>
            <a:ext cx="29352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NLTK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42000"/>
            <a:ext cx="8839200" cy="39343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118225" y="3372125"/>
            <a:ext cx="22083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SPACY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866575" y="1481550"/>
            <a:ext cx="7575600" cy="27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Questions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WHO ARE THE PROTAGONISTS?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HOW ARE THEY VIEWED IN THE LITERATURE?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WHERE DID THEIR TRAVELS TAKE THEM?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824625" y="419300"/>
            <a:ext cx="65052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Text pre processing with SPACY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Split the full volume book into different chapters (18)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Tokenization - word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Stop words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stemming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POS Tagging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NER Tagging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840150" y="2404100"/>
            <a:ext cx="64014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Character count: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Find the most mentioned character and how they are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described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with their adjectives tags. Problem! How to include aliases?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840150" y="3452300"/>
            <a:ext cx="74637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Adjectives: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Entity (e1) = (NP (DT the) (ADJP (RB highly) (JJ intelligent) (CC and) (JJ high-souled)) (NNP Krishna)) = [the highly intelligent and high-souled Krishna] Entity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(e2) = (NP (NNP Krishna)) = [Krishna]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75" y="152400"/>
            <a:ext cx="8740026" cy="39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00" y="1824200"/>
            <a:ext cx="4265526" cy="31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550" y="1824200"/>
            <a:ext cx="4131049" cy="31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935150" y="1225400"/>
            <a:ext cx="17253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Karna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6143200" y="1257650"/>
            <a:ext cx="12576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Arjuna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402450" y="306350"/>
            <a:ext cx="426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ADJECTIVES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768725" y="573050"/>
            <a:ext cx="28233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932900" y="545150"/>
            <a:ext cx="63381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Sentiment Analysis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Split documents into 18 volumes.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Sentence tokenizing.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VADER framework built over NLTK which can get sentiment scores on word and sentence level.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Get compound scores of sentiments per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sentence.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Weighted average of each volume and visualizing.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95575" y="3940500"/>
            <a:ext cx="3719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306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5691700" y="3756850"/>
            <a:ext cx="26442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1.0 being highest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positive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score and -1.0 being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lowest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negative score.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