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0" r:id="rId2"/>
    <p:sldId id="29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21252-D260-498C-920C-B12C002E1E5C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67482-3023-42F1-8077-0120CE0F43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489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1F16-D2C4-049E-27D8-6A4DD64F3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4B00C-8B66-D4B8-427E-F01E7DB69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A51DC-6CE5-D376-B19B-FC11365D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6A7-A1D7-4DEC-BAAD-02E99AFB68C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B9603-7B5A-6BCF-31C5-CED75212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A1A3F-031F-DC6F-5424-85661DD4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30D-E959-417B-B7F9-5FFE2642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11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2A09-C706-B19B-716E-0D2CDBB5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347767-D1AF-0580-B442-C84D79D07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1ADB8-0B4B-0067-17C8-B586EB245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6A7-A1D7-4DEC-BAAD-02E99AFB68C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D8BE-93C8-6B20-F7F5-9974D0DD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A7A0E-0336-3AF6-16B6-5C2AE31F6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30D-E959-417B-B7F9-5FFE2642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29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65E8C-ADC4-277C-3822-EAF2085E9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4E792-162D-4475-EF7F-E01E6EAE1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3CEE1-41F0-BAA0-7401-CC3D9B37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6A7-A1D7-4DEC-BAAD-02E99AFB68C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9172E-5D5B-A305-B025-9105EB1A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B2C2C-FC3F-6889-E918-DD0525FA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30D-E959-417B-B7F9-5FFE2642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01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0342-6EA3-6DAB-9D6C-5C021A43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75913-463D-C322-217D-5B98028C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8AF5F-99C6-6514-9AC9-257F98DB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6A7-A1D7-4DEC-BAAD-02E99AFB68C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21FA6-0DF8-6678-4DBF-4516B0019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4C9D3-211E-DF4E-8A47-FED8365B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30D-E959-417B-B7F9-5FFE2642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70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B8B1F-82DD-8FCC-A49C-18DF117E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DAE57-2836-4E23-13A9-0C4579C2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11F4D-4364-136F-69C2-24D8EDAC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6A7-A1D7-4DEC-BAAD-02E99AFB68C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6BA12-6671-DA8C-7705-05F8787F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7AAC4-A9AD-4D51-518C-4BD00020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30D-E959-417B-B7F9-5FFE2642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96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0D25E-D439-2015-7783-4D187EDC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ADBFF-A6F3-E1DF-2B8D-EC36697D5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348A0-309F-7642-40A9-BC58D1E09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7CA9F-FD75-6F8F-11DF-289D840A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6A7-A1D7-4DEC-BAAD-02E99AFB68C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55C9B-813F-A4FF-89EF-DA942B75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E667C-D8E7-7643-53D2-DA21A962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30D-E959-417B-B7F9-5FFE2642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70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03A4-D77F-441F-0BC7-D00EB67E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48B1-79AF-50F4-C6BE-7DC502956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8EDB1-AEA5-5744-9F6B-6EC378683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55D7C-8945-EE17-F06F-4EE234A0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04C290-CAB9-3164-6229-9BA78F62D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F8862-4D58-36F6-4E45-1C66D25A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6A7-A1D7-4DEC-BAAD-02E99AFB68C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316B4-C95D-F83C-EE47-A15ADA1A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BD66A-FF80-19C0-0E4F-8A6A82E0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30D-E959-417B-B7F9-5FFE2642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00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E53D-B3AA-DD53-80B4-A6ABC78FE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5CF9E-E4AF-D516-306D-98C4D0F81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6A7-A1D7-4DEC-BAAD-02E99AFB68C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C87FA-A6C9-1177-8275-06A3752F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90428-AA9A-CB1D-FE6C-5956D3DD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30D-E959-417B-B7F9-5FFE2642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178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DAE79-1647-33F0-A5A4-CF9436AD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6A7-A1D7-4DEC-BAAD-02E99AFB68C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4477B-8227-F7DF-234F-5FF479B4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E9DE7-1835-9C06-BF42-B1203280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30D-E959-417B-B7F9-5FFE2642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8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5B78-36F2-3879-E243-3D6607D49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0F3BC-FA69-CC11-218B-C186BF98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87641-B821-9308-13C7-1CE5E3DF7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F9444-3068-DBA9-BF1D-267C0062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6A7-A1D7-4DEC-BAAD-02E99AFB68C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5BEE7-1D66-AA66-35E1-C3A32409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60D41-C98F-F8A3-D20E-99614538F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30D-E959-417B-B7F9-5FFE2642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86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A82A-1F21-6D4B-B942-7D9174CFE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E34AD0-E3DC-CFF9-7437-3A8C456C1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C1503-8FB1-F16F-A59B-D01F1E383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0EF76-6788-82AB-FE43-DBBA89AC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216A7-A1D7-4DEC-BAAD-02E99AFB68C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6E834-E733-EFE3-0FCC-B1227DD2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C15E9-FF70-824C-8710-54882036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5A30D-E959-417B-B7F9-5FFE2642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01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63484-2DD0-8B43-0D97-5813486F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4F23C-E733-5BE1-5E80-8C849B807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0CF34-64C5-53C6-58CD-7665CA8FE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16A7-A1D7-4DEC-BAAD-02E99AFB68C2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B05A2-A1F7-30D0-74BB-108C8B019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2310-95F4-E42D-C635-1FC51FAC6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5A30D-E959-417B-B7F9-5FFE2642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51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3.wdp"/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4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1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0949DFD-062C-4190-E456-23204B785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500" y="1120930"/>
            <a:ext cx="6850499" cy="3853406"/>
          </a:xfrm>
          <a:prstGeom prst="rect">
            <a:avLst/>
          </a:prstGeom>
        </p:spPr>
      </p:pic>
      <p:sp>
        <p:nvSpPr>
          <p:cNvPr id="19" name="Rectangles 11">
            <a:extLst>
              <a:ext uri="{FF2B5EF4-FFF2-40B4-BE49-F238E27FC236}">
                <a16:creationId xmlns:a16="http://schemas.microsoft.com/office/drawing/2014/main" id="{EFFFD1E5-BB69-8C46-CEC3-8BC7E5503A7D}"/>
              </a:ext>
            </a:extLst>
          </p:cNvPr>
          <p:cNvSpPr/>
          <p:nvPr/>
        </p:nvSpPr>
        <p:spPr>
          <a:xfrm>
            <a:off x="5455030" y="5111815"/>
            <a:ext cx="6595455" cy="1171583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A7F277-5E63-694D-CB63-7E225BB93EC3}"/>
              </a:ext>
            </a:extLst>
          </p:cNvPr>
          <p:cNvSpPr txBox="1"/>
          <p:nvPr/>
        </p:nvSpPr>
        <p:spPr>
          <a:xfrm>
            <a:off x="5455030" y="5143030"/>
            <a:ext cx="6595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T</a:t>
            </a:r>
            <a:r>
              <a:rPr 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  <a:t>ech Stack:</a:t>
            </a:r>
            <a:br>
              <a:rPr 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  <a:ea typeface="Franklin Gothic Medium" panose="020B0603020102020204"/>
              </a:rPr>
            </a:br>
            <a:endParaRPr 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ranklin Gothic Medium" panose="020B0603020102020204"/>
              <a:ea typeface="Franklin Gothic Medium" panose="020B0603020102020204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EBE9B4D-1E68-DC05-0EAA-BDF565F80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0536" y="1493202"/>
            <a:ext cx="898319" cy="189280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AE799CB-F7F7-ACA4-99D9-17BBD86E18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650" y="1471707"/>
            <a:ext cx="992545" cy="1935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221748-10D3-FAF7-CF3A-668C7E03CE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3276" y="1448769"/>
            <a:ext cx="1014862" cy="200223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AF1046-416E-0495-BBFB-F1B9CA47E2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18196" y="1474597"/>
            <a:ext cx="975739" cy="195820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D81AFAA-C05F-0714-B2B3-6CF37F38740C}"/>
              </a:ext>
            </a:extLst>
          </p:cNvPr>
          <p:cNvSpPr txBox="1"/>
          <p:nvPr/>
        </p:nvSpPr>
        <p:spPr>
          <a:xfrm>
            <a:off x="111389" y="1531665"/>
            <a:ext cx="2123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</a:rPr>
              <a:t>FRONTEND</a:t>
            </a:r>
            <a:endParaRPr lang="en-IN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1724FE-E416-1C0D-2C41-B8278F1F32C1}"/>
              </a:ext>
            </a:extLst>
          </p:cNvPr>
          <p:cNvSpPr txBox="1"/>
          <p:nvPr/>
        </p:nvSpPr>
        <p:spPr>
          <a:xfrm>
            <a:off x="111135" y="4030477"/>
            <a:ext cx="2123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</a:rPr>
              <a:t>BACKEND</a:t>
            </a:r>
            <a:endParaRPr lang="en-IN" sz="1400" dirty="0"/>
          </a:p>
        </p:txBody>
      </p:sp>
      <p:sp>
        <p:nvSpPr>
          <p:cNvPr id="32" name="Rectangles 11">
            <a:extLst>
              <a:ext uri="{FF2B5EF4-FFF2-40B4-BE49-F238E27FC236}">
                <a16:creationId xmlns:a16="http://schemas.microsoft.com/office/drawing/2014/main" id="{A39CC6CB-7BC3-218F-C977-8912F8E5E546}"/>
              </a:ext>
            </a:extLst>
          </p:cNvPr>
          <p:cNvSpPr/>
          <p:nvPr/>
        </p:nvSpPr>
        <p:spPr>
          <a:xfrm>
            <a:off x="452563" y="4252962"/>
            <a:ext cx="1958532" cy="114300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198318-A064-BF52-CA57-D46F031BFB70}"/>
              </a:ext>
            </a:extLst>
          </p:cNvPr>
          <p:cNvSpPr txBox="1"/>
          <p:nvPr/>
        </p:nvSpPr>
        <p:spPr>
          <a:xfrm>
            <a:off x="2501425" y="3962445"/>
            <a:ext cx="2123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ranklin Gothic Medium" panose="020B0603020102020204"/>
              </a:rPr>
              <a:t>HARDWARE</a:t>
            </a:r>
            <a:endParaRPr lang="en-IN" sz="1400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BAFA3E9-8C77-2DCC-1CA9-D3F577393C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0353" y="3559579"/>
            <a:ext cx="2359112" cy="1327001"/>
          </a:xfrm>
          <a:prstGeom prst="rect">
            <a:avLst/>
          </a:prstGeom>
        </p:spPr>
      </p:pic>
      <p:sp>
        <p:nvSpPr>
          <p:cNvPr id="36" name="Rectangles 11">
            <a:extLst>
              <a:ext uri="{FF2B5EF4-FFF2-40B4-BE49-F238E27FC236}">
                <a16:creationId xmlns:a16="http://schemas.microsoft.com/office/drawing/2014/main" id="{29974033-6772-A531-9508-F130F6FD9C58}"/>
              </a:ext>
            </a:extLst>
          </p:cNvPr>
          <p:cNvSpPr/>
          <p:nvPr/>
        </p:nvSpPr>
        <p:spPr>
          <a:xfrm>
            <a:off x="2810352" y="5000720"/>
            <a:ext cx="2386487" cy="1296444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8A33D5-83B1-FCD5-BC14-A1D84F3346F2}"/>
              </a:ext>
            </a:extLst>
          </p:cNvPr>
          <p:cNvSpPr txBox="1"/>
          <p:nvPr/>
        </p:nvSpPr>
        <p:spPr>
          <a:xfrm>
            <a:off x="648959" y="4613148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&lt;marcia </a:t>
            </a:r>
            <a:r>
              <a:rPr lang="en-US" dirty="0" err="1"/>
              <a:t>akka</a:t>
            </a:r>
            <a:r>
              <a:rPr lang="en-US" dirty="0"/>
              <a:t>&gt;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6FEED2-7FB2-D44D-9512-F275DB80236F}"/>
              </a:ext>
            </a:extLst>
          </p:cNvPr>
          <p:cNvSpPr txBox="1"/>
          <p:nvPr/>
        </p:nvSpPr>
        <p:spPr>
          <a:xfrm>
            <a:off x="2798641" y="5027657"/>
            <a:ext cx="2484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balji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: circuit diagram , if possible , add context and </a:t>
            </a:r>
            <a:r>
              <a:rPr lang="en-US" dirty="0" err="1"/>
              <a:t>repaste</a:t>
            </a:r>
            <a:r>
              <a:rPr lang="en-US" dirty="0"/>
              <a:t> the above </a:t>
            </a:r>
            <a:r>
              <a:rPr lang="en-US" dirty="0" err="1"/>
              <a:t>img</a:t>
            </a:r>
            <a:r>
              <a:rPr lang="en-US" dirty="0"/>
              <a:t> &gt;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EDE151-94A5-D0DF-1B94-4C1B5017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</p:spPr>
        <p:txBody>
          <a:bodyPr/>
          <a:lstStyle/>
          <a:p>
            <a:pPr algn="ctr"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pic>
        <p:nvPicPr>
          <p:cNvPr id="9" name="Google Shape;93;p2">
            <a:extLst>
              <a:ext uri="{FF2B5EF4-FFF2-40B4-BE49-F238E27FC236}">
                <a16:creationId xmlns:a16="http://schemas.microsoft.com/office/drawing/2014/main" id="{9757D003-8B34-297C-B9CF-472B6263DD98}"/>
              </a:ext>
            </a:extLst>
          </p:cNvPr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Oval 12" descr="Your startup LOGO">
            <a:extLst>
              <a:ext uri="{FF2B5EF4-FFF2-40B4-BE49-F238E27FC236}">
                <a16:creationId xmlns:a16="http://schemas.microsoft.com/office/drawing/2014/main" id="{089FFA84-410B-0DAD-EEC7-6DBB7FF9B1E4}"/>
              </a:ext>
            </a:extLst>
          </p:cNvPr>
          <p:cNvSpPr/>
          <p:nvPr/>
        </p:nvSpPr>
        <p:spPr>
          <a:xfrm>
            <a:off x="329565" y="252095"/>
            <a:ext cx="2081530" cy="80708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G3N3SIS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4A1EE6-7BC3-47E8-6B54-93A2704FE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08" y="1896553"/>
            <a:ext cx="1640845" cy="918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D53B2E-6A34-B278-F8D7-C7E0F2196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303" y="2601898"/>
            <a:ext cx="1396778" cy="13967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E3D24D-3BEA-47A6-C184-351A94133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303" y="3594016"/>
            <a:ext cx="2783260" cy="30277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0C0660-9280-9CFC-7CEE-B403D3F011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025" y="1774436"/>
            <a:ext cx="1484379" cy="18288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4CC037-D70E-7FDA-9312-6D3D0E0A2C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367" y="0"/>
            <a:ext cx="2539682" cy="25396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00CE631-24E6-558B-D104-374432B65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12" y="3268208"/>
            <a:ext cx="1036175" cy="10361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3C67E2B-7ACF-3693-172F-22C3E0D89B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563" y="4267862"/>
            <a:ext cx="3028950" cy="15144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5C1D18-97F8-534A-12D4-6F3ED11B55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511" y="172113"/>
            <a:ext cx="2143125" cy="21431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2D39009-7607-EA37-F39F-90FB00CFC6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418" y="3228257"/>
            <a:ext cx="866448" cy="86644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9A0A6E7-10AA-0DD2-FBB5-527464939E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65" y="5181926"/>
            <a:ext cx="2134793" cy="120082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B857604-863C-55B1-7032-C48D453F6F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7" y="3229067"/>
            <a:ext cx="1264575" cy="12645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53DF7DB-507A-E4BA-CC33-47339ABC451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212" y="-32260"/>
            <a:ext cx="2933700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29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40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MS PGothic</vt:lpstr>
      <vt:lpstr>Arial</vt:lpstr>
      <vt:lpstr>Calibri</vt:lpstr>
      <vt:lpstr>Calibri Light</vt:lpstr>
      <vt:lpstr>Franklin Gothic Medium</vt:lpstr>
      <vt:lpstr>Times New Roman</vt:lpstr>
      <vt:lpstr>Office Theme</vt:lpstr>
      <vt:lpstr>TECHNICAL APPROACH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APPROACH</dc:title>
  <dc:creator>Dark Phoenix</dc:creator>
  <cp:lastModifiedBy>Balaji Guna</cp:lastModifiedBy>
  <cp:revision>3</cp:revision>
  <dcterms:created xsi:type="dcterms:W3CDTF">2024-08-30T23:37:25Z</dcterms:created>
  <dcterms:modified xsi:type="dcterms:W3CDTF">2024-08-31T01:47:43Z</dcterms:modified>
</cp:coreProperties>
</file>