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c6462c0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fc6462c0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5741300" y="36583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E-Vote</a:t>
            </a:r>
            <a:endParaRPr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741300" y="43657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#electionSimplified</a:t>
            </a:r>
            <a:endParaRPr sz="2400" b="1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825" y="761150"/>
            <a:ext cx="2498426" cy="230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/>
              <a:t>PROBLEM</a:t>
            </a:r>
            <a:endParaRPr sz="24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</a:rPr>
              <a:t>*Due to restless jobs and no </a:t>
            </a:r>
            <a:endParaRPr sz="24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</a:rPr>
              <a:t>free time for employees in this </a:t>
            </a:r>
            <a:endParaRPr sz="24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</a:rPr>
              <a:t>emerging world, people hardly </a:t>
            </a:r>
            <a:endParaRPr sz="24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</a:rPr>
              <a:t>find time. Hence they hesitate </a:t>
            </a:r>
            <a:endParaRPr sz="24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</a:rPr>
              <a:t>to vote.</a:t>
            </a:r>
            <a:br>
              <a:rPr lang="en" sz="2400" dirty="0">
                <a:solidFill>
                  <a:schemeClr val="accent5"/>
                </a:solidFill>
              </a:rPr>
            </a:br>
            <a:r>
              <a:rPr lang="en" sz="2400" dirty="0">
                <a:solidFill>
                  <a:schemeClr val="accent5"/>
                </a:solidFill>
              </a:rPr>
              <a:t>*</a:t>
            </a:r>
            <a:r>
              <a:rPr lang="en-IN" sz="2400" dirty="0">
                <a:solidFill>
                  <a:schemeClr val="accent5"/>
                </a:solidFill>
              </a:rPr>
              <a:t>Takes more time to announce the result when using the naive ballot method.</a:t>
            </a:r>
            <a:endParaRPr sz="24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How can you solve it?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FFFFFF"/>
                </a:solidFill>
              </a:rPr>
              <a:t>SOLUTION</a:t>
            </a:r>
            <a:endParaRPr b="1" u="sng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 u="sng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Using Azure Blockchain, 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Team 3 point “o” has developed 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an initiative to cast your vote 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under the roof...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293625" y="1406725"/>
            <a:ext cx="8766000" cy="30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2"/>
                </a:solidFill>
              </a:rPr>
              <a:t>PROJECT OVERVIEW</a:t>
            </a:r>
            <a:endParaRPr b="1" u="sng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Application Roles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9900"/>
                </a:solidFill>
              </a:rPr>
              <a:t>Election</a:t>
            </a:r>
            <a:r>
              <a:rPr lang="en" dirty="0">
                <a:solidFill>
                  <a:srgbClr val="FF9900"/>
                </a:solidFill>
              </a:rPr>
              <a:t>Admin :</a:t>
            </a:r>
            <a:r>
              <a:rPr lang="en" dirty="0">
                <a:solidFill>
                  <a:srgbClr val="4A86E8"/>
                </a:solidFill>
              </a:rPr>
              <a:t> The Person who starts, declines and announce results of election. 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9900"/>
                </a:solidFill>
              </a:rPr>
              <a:t>Voter    :</a:t>
            </a:r>
            <a:r>
              <a:rPr lang="en" dirty="0">
                <a:solidFill>
                  <a:srgbClr val="4A86E8"/>
                </a:solidFill>
              </a:rPr>
              <a:t> people who can cast their vote.</a:t>
            </a:r>
            <a:endParaRPr dirty="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/>
        </p:nvSpPr>
        <p:spPr>
          <a:xfrm>
            <a:off x="936875" y="687400"/>
            <a:ext cx="7926000" cy="3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Initialization :</a:t>
            </a:r>
            <a:r>
              <a:rPr lang="en" sz="24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400" dirty="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Admin needs to add the voters into the </a:t>
            </a:r>
            <a:endParaRPr sz="2400" dirty="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Azure Blockchain Workbench Members.</a:t>
            </a:r>
            <a:endParaRPr sz="2400" dirty="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Start    :</a:t>
            </a:r>
            <a:r>
              <a:rPr lang="en" sz="24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400" dirty="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After successfully adding members, Voters are invited to cast their votes.</a:t>
            </a:r>
            <a:endParaRPr sz="2400" dirty="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Voting :</a:t>
            </a:r>
            <a:r>
              <a:rPr lang="en" sz="24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400" dirty="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Voters can cast single vote by entering the valid candidate ID.</a:t>
            </a:r>
            <a:endParaRPr sz="2400" dirty="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Ending election :</a:t>
            </a:r>
            <a:r>
              <a:rPr lang="en" sz="24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400" dirty="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Admin can end the election and announce the results</a:t>
            </a:r>
            <a:endParaRPr sz="2400" dirty="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 dirty="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246725" y="240250"/>
            <a:ext cx="53964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WORKFLOW</a:t>
            </a:r>
            <a:endParaRPr sz="2400" b="1" u="sng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637075" y="1148400"/>
            <a:ext cx="2136000" cy="21267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INITIALIZATION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3351850" y="1247075"/>
            <a:ext cx="2136000" cy="21267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VOTING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6066625" y="1247075"/>
            <a:ext cx="2136000" cy="21267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END 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2876250" y="2104050"/>
            <a:ext cx="401700" cy="309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5576388" y="2155775"/>
            <a:ext cx="401700" cy="309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143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Lato</vt:lpstr>
      <vt:lpstr>Montserrat</vt:lpstr>
      <vt:lpstr>Raleway</vt:lpstr>
      <vt:lpstr>Arial</vt:lpstr>
      <vt:lpstr>Focus</vt:lpstr>
      <vt:lpstr>E-Vote</vt:lpstr>
      <vt:lpstr>PROBLEM  *Due to restless jobs and no  free time for employees in this  emerging world, people hardly  find time. Hence they hesitate  to vote. *Takes more time to announce the result when using the naive ballot method. How can you solve it?</vt:lpstr>
      <vt:lpstr>SOLUTION  Using Azure Blockchain,  Team 3 point “o” has developed  an initiative to cast your vote  under the roof...</vt:lpstr>
      <vt:lpstr>PROJECT OVERVIEW  Application Roles ElectionAdmin : The Person who starts, declines and announce results of election.  Voter    : people who can cast their vote.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E-Vote</dc:title>
  <cp:lastModifiedBy>Balaji Ramachandran</cp:lastModifiedBy>
  <cp:revision>2</cp:revision>
  <dcterms:modified xsi:type="dcterms:W3CDTF">2019-08-21T17:20:01Z</dcterms:modified>
</cp:coreProperties>
</file>