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commentAuthors" Target="commentAuthors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05T07:11:25.339" idx="1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8A496-ACAF-1248-ABB3-EDEE9BC301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Amazon Fine Food Review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A0746-5F54-B74F-9B77-4393B04C93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 Minor Project on 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82571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4B4D4-37F0-7349-98AC-E333F4AF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Panorama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A170D-ACF3-5346-ABCD-A3477DE40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25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Celestial</vt:lpstr>
      <vt:lpstr>Amazon Fine Food Review Analysis</vt:lpstr>
      <vt:lpstr>Panorama of the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Fine Food Review Analysis</dc:title>
  <cp:revision>1</cp:revision>
  <dcterms:modified xsi:type="dcterms:W3CDTF">2019-03-05T07:12:58Z</dcterms:modified>
</cp:coreProperties>
</file>