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58" r:id="rId3"/>
    <p:sldId id="266" r:id="rId4"/>
    <p:sldId id="296" r:id="rId5"/>
    <p:sldId id="280" r:id="rId6"/>
    <p:sldId id="283" r:id="rId7"/>
    <p:sldId id="282" r:id="rId8"/>
    <p:sldId id="267" r:id="rId9"/>
    <p:sldId id="300" r:id="rId10"/>
    <p:sldId id="302" r:id="rId11"/>
    <p:sldId id="270" r:id="rId12"/>
    <p:sldId id="286" r:id="rId13"/>
    <p:sldId id="287" r:id="rId14"/>
    <p:sldId id="288" r:id="rId15"/>
    <p:sldId id="289" r:id="rId16"/>
    <p:sldId id="290" r:id="rId17"/>
    <p:sldId id="291" r:id="rId18"/>
    <p:sldId id="292" r:id="rId19"/>
    <p:sldId id="268" r:id="rId20"/>
    <p:sldId id="269" r:id="rId21"/>
    <p:sldId id="285" r:id="rId22"/>
    <p:sldId id="303" r:id="rId23"/>
    <p:sldId id="304" r:id="rId24"/>
    <p:sldId id="305" r:id="rId25"/>
    <p:sldId id="278" r:id="rId26"/>
    <p:sldId id="279" r:id="rId27"/>
    <p:sldId id="295"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58B65-5DC5-43E5-AD0A-46E212DFF924}" v="137" dt="2020-08-10T03:54:04.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79" d="100"/>
          <a:sy n="79" d="100"/>
        </p:scale>
        <p:origin x="51"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raj Subramaniam" userId="69e25a2f32f97646" providerId="LiveId" clId="{CBE58B65-5DC5-43E5-AD0A-46E212DFF924}"/>
    <pc:docChg chg="undo custSel addSld delSld modSld">
      <pc:chgData name="Natraj Subramaniam" userId="69e25a2f32f97646" providerId="LiveId" clId="{CBE58B65-5DC5-43E5-AD0A-46E212DFF924}" dt="2020-08-10T03:58:02.170" v="661" actId="1076"/>
      <pc:docMkLst>
        <pc:docMk/>
      </pc:docMkLst>
      <pc:sldChg chg="del">
        <pc:chgData name="Natraj Subramaniam" userId="69e25a2f32f97646" providerId="LiveId" clId="{CBE58B65-5DC5-43E5-AD0A-46E212DFF924}" dt="2020-08-10T03:07:12.361" v="0" actId="47"/>
        <pc:sldMkLst>
          <pc:docMk/>
          <pc:sldMk cId="46800016" sldId="256"/>
        </pc:sldMkLst>
      </pc:sldChg>
      <pc:sldChg chg="del">
        <pc:chgData name="Natraj Subramaniam" userId="69e25a2f32f97646" providerId="LiveId" clId="{CBE58B65-5DC5-43E5-AD0A-46E212DFF924}" dt="2020-08-10T03:07:12.361" v="0" actId="47"/>
        <pc:sldMkLst>
          <pc:docMk/>
          <pc:sldMk cId="592182822" sldId="257"/>
        </pc:sldMkLst>
      </pc:sldChg>
      <pc:sldChg chg="addSp delSp modSp mod">
        <pc:chgData name="Natraj Subramaniam" userId="69e25a2f32f97646" providerId="LiveId" clId="{CBE58B65-5DC5-43E5-AD0A-46E212DFF924}" dt="2020-08-10T03:54:38.539" v="619" actId="208"/>
        <pc:sldMkLst>
          <pc:docMk/>
          <pc:sldMk cId="1544310394" sldId="258"/>
        </pc:sldMkLst>
        <pc:spChg chg="del">
          <ac:chgData name="Natraj Subramaniam" userId="69e25a2f32f97646" providerId="LiveId" clId="{CBE58B65-5DC5-43E5-AD0A-46E212DFF924}" dt="2020-08-10T03:07:18.619" v="1" actId="478"/>
          <ac:spMkLst>
            <pc:docMk/>
            <pc:sldMk cId="1544310394" sldId="258"/>
            <ac:spMk id="3" creationId="{81574F9F-F5C5-48F7-9D51-6473E441AC81}"/>
          </ac:spMkLst>
        </pc:spChg>
        <pc:spChg chg="del">
          <ac:chgData name="Natraj Subramaniam" userId="69e25a2f32f97646" providerId="LiveId" clId="{CBE58B65-5DC5-43E5-AD0A-46E212DFF924}" dt="2020-08-10T03:07:18.619" v="1" actId="478"/>
          <ac:spMkLst>
            <pc:docMk/>
            <pc:sldMk cId="1544310394" sldId="258"/>
            <ac:spMk id="4" creationId="{CA493DFD-0096-4114-BE0B-D48C224412F1}"/>
          </ac:spMkLst>
        </pc:spChg>
        <pc:spChg chg="del">
          <ac:chgData name="Natraj Subramaniam" userId="69e25a2f32f97646" providerId="LiveId" clId="{CBE58B65-5DC5-43E5-AD0A-46E212DFF924}" dt="2020-08-10T03:07:18.619" v="1" actId="478"/>
          <ac:spMkLst>
            <pc:docMk/>
            <pc:sldMk cId="1544310394" sldId="258"/>
            <ac:spMk id="5" creationId="{821B6AF8-ADBE-455C-A8F1-7DD45B16465E}"/>
          </ac:spMkLst>
        </pc:spChg>
        <pc:spChg chg="add mod">
          <ac:chgData name="Natraj Subramaniam" userId="69e25a2f32f97646" providerId="LiveId" clId="{CBE58B65-5DC5-43E5-AD0A-46E212DFF924}" dt="2020-08-10T03:50:21.662" v="572" actId="207"/>
          <ac:spMkLst>
            <pc:docMk/>
            <pc:sldMk cId="1544310394" sldId="258"/>
            <ac:spMk id="6" creationId="{EB7ED01B-BD89-44E5-BD92-27929DF95C0E}"/>
          </ac:spMkLst>
        </pc:spChg>
        <pc:spChg chg="mod">
          <ac:chgData name="Natraj Subramaniam" userId="69e25a2f32f97646" providerId="LiveId" clId="{CBE58B65-5DC5-43E5-AD0A-46E212DFF924}" dt="2020-08-10T03:45:06.743" v="448" actId="1076"/>
          <ac:spMkLst>
            <pc:docMk/>
            <pc:sldMk cId="1544310394" sldId="258"/>
            <ac:spMk id="8" creationId="{63E1C6A5-51EC-49A4-BBAE-2DAFBD045EC9}"/>
          </ac:spMkLst>
        </pc:spChg>
        <pc:spChg chg="add mod">
          <ac:chgData name="Natraj Subramaniam" userId="69e25a2f32f97646" providerId="LiveId" clId="{CBE58B65-5DC5-43E5-AD0A-46E212DFF924}" dt="2020-08-10T03:47:45.369" v="523" actId="113"/>
          <ac:spMkLst>
            <pc:docMk/>
            <pc:sldMk cId="1544310394" sldId="258"/>
            <ac:spMk id="9" creationId="{C2B3CFEE-3FED-4C7E-874D-6625F66E818D}"/>
          </ac:spMkLst>
        </pc:spChg>
        <pc:spChg chg="add mod">
          <ac:chgData name="Natraj Subramaniam" userId="69e25a2f32f97646" providerId="LiveId" clId="{CBE58B65-5DC5-43E5-AD0A-46E212DFF924}" dt="2020-08-10T03:47:45.369" v="523" actId="113"/>
          <ac:spMkLst>
            <pc:docMk/>
            <pc:sldMk cId="1544310394" sldId="258"/>
            <ac:spMk id="10" creationId="{C65F2678-8026-49B1-87F7-B5128903A1F5}"/>
          </ac:spMkLst>
        </pc:spChg>
        <pc:spChg chg="add mod">
          <ac:chgData name="Natraj Subramaniam" userId="69e25a2f32f97646" providerId="LiveId" clId="{CBE58B65-5DC5-43E5-AD0A-46E212DFF924}" dt="2020-08-10T03:47:45.369" v="523" actId="113"/>
          <ac:spMkLst>
            <pc:docMk/>
            <pc:sldMk cId="1544310394" sldId="258"/>
            <ac:spMk id="11" creationId="{95E4DBCF-F36F-4FCA-8F41-40E40751A5B6}"/>
          </ac:spMkLst>
        </pc:spChg>
        <pc:spChg chg="add mod">
          <ac:chgData name="Natraj Subramaniam" userId="69e25a2f32f97646" providerId="LiveId" clId="{CBE58B65-5DC5-43E5-AD0A-46E212DFF924}" dt="2020-08-10T03:47:45.369" v="523" actId="113"/>
          <ac:spMkLst>
            <pc:docMk/>
            <pc:sldMk cId="1544310394" sldId="258"/>
            <ac:spMk id="12" creationId="{AB37992D-616B-4FF1-AB44-C3861FB721D6}"/>
          </ac:spMkLst>
        </pc:spChg>
        <pc:spChg chg="del">
          <ac:chgData name="Natraj Subramaniam" userId="69e25a2f32f97646" providerId="LiveId" clId="{CBE58B65-5DC5-43E5-AD0A-46E212DFF924}" dt="2020-08-10T03:07:18.619" v="1" actId="478"/>
          <ac:spMkLst>
            <pc:docMk/>
            <pc:sldMk cId="1544310394" sldId="258"/>
            <ac:spMk id="13" creationId="{0EDC7FA0-F9CB-4F3C-9094-AB3190D49209}"/>
          </ac:spMkLst>
        </pc:spChg>
        <pc:spChg chg="del">
          <ac:chgData name="Natraj Subramaniam" userId="69e25a2f32f97646" providerId="LiveId" clId="{CBE58B65-5DC5-43E5-AD0A-46E212DFF924}" dt="2020-08-10T03:07:18.619" v="1" actId="478"/>
          <ac:spMkLst>
            <pc:docMk/>
            <pc:sldMk cId="1544310394" sldId="258"/>
            <ac:spMk id="14" creationId="{9C40756D-151D-4F29-A5F2-6F4358CDF608}"/>
          </ac:spMkLst>
        </pc:spChg>
        <pc:spChg chg="del">
          <ac:chgData name="Natraj Subramaniam" userId="69e25a2f32f97646" providerId="LiveId" clId="{CBE58B65-5DC5-43E5-AD0A-46E212DFF924}" dt="2020-08-10T03:07:18.619" v="1" actId="478"/>
          <ac:spMkLst>
            <pc:docMk/>
            <pc:sldMk cId="1544310394" sldId="258"/>
            <ac:spMk id="15" creationId="{E40278B7-B074-47A0-9C5A-2859E27F4FF9}"/>
          </ac:spMkLst>
        </pc:spChg>
        <pc:spChg chg="del">
          <ac:chgData name="Natraj Subramaniam" userId="69e25a2f32f97646" providerId="LiveId" clId="{CBE58B65-5DC5-43E5-AD0A-46E212DFF924}" dt="2020-08-10T03:07:18.619" v="1" actId="478"/>
          <ac:spMkLst>
            <pc:docMk/>
            <pc:sldMk cId="1544310394" sldId="258"/>
            <ac:spMk id="16" creationId="{6FBAB54B-4D15-4481-8433-8A6DBDB53302}"/>
          </ac:spMkLst>
        </pc:spChg>
        <pc:spChg chg="del">
          <ac:chgData name="Natraj Subramaniam" userId="69e25a2f32f97646" providerId="LiveId" clId="{CBE58B65-5DC5-43E5-AD0A-46E212DFF924}" dt="2020-08-10T03:07:18.619" v="1" actId="478"/>
          <ac:spMkLst>
            <pc:docMk/>
            <pc:sldMk cId="1544310394" sldId="258"/>
            <ac:spMk id="17" creationId="{7B497E79-11ED-4268-8A60-2A1407B523EC}"/>
          </ac:spMkLst>
        </pc:spChg>
        <pc:spChg chg="del">
          <ac:chgData name="Natraj Subramaniam" userId="69e25a2f32f97646" providerId="LiveId" clId="{CBE58B65-5DC5-43E5-AD0A-46E212DFF924}" dt="2020-08-10T03:07:18.619" v="1" actId="478"/>
          <ac:spMkLst>
            <pc:docMk/>
            <pc:sldMk cId="1544310394" sldId="258"/>
            <ac:spMk id="18" creationId="{BE124D31-F6EC-4707-9B0F-B7414C7887E6}"/>
          </ac:spMkLst>
        </pc:spChg>
        <pc:spChg chg="del">
          <ac:chgData name="Natraj Subramaniam" userId="69e25a2f32f97646" providerId="LiveId" clId="{CBE58B65-5DC5-43E5-AD0A-46E212DFF924}" dt="2020-08-10T03:07:18.619" v="1" actId="478"/>
          <ac:spMkLst>
            <pc:docMk/>
            <pc:sldMk cId="1544310394" sldId="258"/>
            <ac:spMk id="19" creationId="{3866075A-F2F0-495D-887A-2C04AB1E7641}"/>
          </ac:spMkLst>
        </pc:spChg>
        <pc:spChg chg="del">
          <ac:chgData name="Natraj Subramaniam" userId="69e25a2f32f97646" providerId="LiveId" clId="{CBE58B65-5DC5-43E5-AD0A-46E212DFF924}" dt="2020-08-10T03:07:18.619" v="1" actId="478"/>
          <ac:spMkLst>
            <pc:docMk/>
            <pc:sldMk cId="1544310394" sldId="258"/>
            <ac:spMk id="20" creationId="{861BBBC1-F338-4B44-96BE-4A79B235EA80}"/>
          </ac:spMkLst>
        </pc:spChg>
        <pc:spChg chg="del">
          <ac:chgData name="Natraj Subramaniam" userId="69e25a2f32f97646" providerId="LiveId" clId="{CBE58B65-5DC5-43E5-AD0A-46E212DFF924}" dt="2020-08-10T03:07:18.619" v="1" actId="478"/>
          <ac:spMkLst>
            <pc:docMk/>
            <pc:sldMk cId="1544310394" sldId="258"/>
            <ac:spMk id="21" creationId="{1A13071A-BA64-4840-89CC-0570EB1EC371}"/>
          </ac:spMkLst>
        </pc:spChg>
        <pc:spChg chg="del">
          <ac:chgData name="Natraj Subramaniam" userId="69e25a2f32f97646" providerId="LiveId" clId="{CBE58B65-5DC5-43E5-AD0A-46E212DFF924}" dt="2020-08-10T03:07:18.619" v="1" actId="478"/>
          <ac:spMkLst>
            <pc:docMk/>
            <pc:sldMk cId="1544310394" sldId="258"/>
            <ac:spMk id="22" creationId="{7D899BAA-6B5D-4016-AB16-150A67F55729}"/>
          </ac:spMkLst>
        </pc:spChg>
        <pc:spChg chg="del">
          <ac:chgData name="Natraj Subramaniam" userId="69e25a2f32f97646" providerId="LiveId" clId="{CBE58B65-5DC5-43E5-AD0A-46E212DFF924}" dt="2020-08-10T03:07:18.619" v="1" actId="478"/>
          <ac:spMkLst>
            <pc:docMk/>
            <pc:sldMk cId="1544310394" sldId="258"/>
            <ac:spMk id="23" creationId="{78C868AF-1FD7-45C1-9124-F6FCCCBEE459}"/>
          </ac:spMkLst>
        </pc:spChg>
        <pc:spChg chg="del">
          <ac:chgData name="Natraj Subramaniam" userId="69e25a2f32f97646" providerId="LiveId" clId="{CBE58B65-5DC5-43E5-AD0A-46E212DFF924}" dt="2020-08-10T03:07:18.619" v="1" actId="478"/>
          <ac:spMkLst>
            <pc:docMk/>
            <pc:sldMk cId="1544310394" sldId="258"/>
            <ac:spMk id="24" creationId="{031A8B3C-9EAF-4E95-B7E9-0D96FD84E9D1}"/>
          </ac:spMkLst>
        </pc:spChg>
        <pc:spChg chg="add mod">
          <ac:chgData name="Natraj Subramaniam" userId="69e25a2f32f97646" providerId="LiveId" clId="{CBE58B65-5DC5-43E5-AD0A-46E212DFF924}" dt="2020-08-10T03:25:18.008" v="166" actId="1076"/>
          <ac:spMkLst>
            <pc:docMk/>
            <pc:sldMk cId="1544310394" sldId="258"/>
            <ac:spMk id="25" creationId="{0E438E2F-588D-4771-A7ED-7B84595A6DE4}"/>
          </ac:spMkLst>
        </pc:spChg>
        <pc:spChg chg="mod">
          <ac:chgData name="Natraj Subramaniam" userId="69e25a2f32f97646" providerId="LiveId" clId="{CBE58B65-5DC5-43E5-AD0A-46E212DFF924}" dt="2020-08-10T03:07:44.277" v="2"/>
          <ac:spMkLst>
            <pc:docMk/>
            <pc:sldMk cId="1544310394" sldId="258"/>
            <ac:spMk id="28" creationId="{AC060DAA-69EE-45ED-9656-601D07ECF875}"/>
          </ac:spMkLst>
        </pc:spChg>
        <pc:spChg chg="mod">
          <ac:chgData name="Natraj Subramaniam" userId="69e25a2f32f97646" providerId="LiveId" clId="{CBE58B65-5DC5-43E5-AD0A-46E212DFF924}" dt="2020-08-10T03:07:44.277" v="2"/>
          <ac:spMkLst>
            <pc:docMk/>
            <pc:sldMk cId="1544310394" sldId="258"/>
            <ac:spMk id="109" creationId="{DBFD46A3-371B-4CC6-8BBB-4B6A53845DC2}"/>
          </ac:spMkLst>
        </pc:spChg>
        <pc:spChg chg="add mod">
          <ac:chgData name="Natraj Subramaniam" userId="69e25a2f32f97646" providerId="LiveId" clId="{CBE58B65-5DC5-43E5-AD0A-46E212DFF924}" dt="2020-08-10T03:47:45.369" v="523" actId="113"/>
          <ac:spMkLst>
            <pc:docMk/>
            <pc:sldMk cId="1544310394" sldId="258"/>
            <ac:spMk id="196" creationId="{053B8D8D-FD43-4384-A63E-EA126CF489D8}"/>
          </ac:spMkLst>
        </pc:spChg>
        <pc:spChg chg="add mod">
          <ac:chgData name="Natraj Subramaniam" userId="69e25a2f32f97646" providerId="LiveId" clId="{CBE58B65-5DC5-43E5-AD0A-46E212DFF924}" dt="2020-08-10T03:47:45.369" v="523" actId="113"/>
          <ac:spMkLst>
            <pc:docMk/>
            <pc:sldMk cId="1544310394" sldId="258"/>
            <ac:spMk id="198" creationId="{F2016CF7-0569-4BF4-B85F-70D7F53EDA36}"/>
          </ac:spMkLst>
        </pc:spChg>
        <pc:spChg chg="add mod">
          <ac:chgData name="Natraj Subramaniam" userId="69e25a2f32f97646" providerId="LiveId" clId="{CBE58B65-5DC5-43E5-AD0A-46E212DFF924}" dt="2020-08-10T03:47:45.369" v="523" actId="113"/>
          <ac:spMkLst>
            <pc:docMk/>
            <pc:sldMk cId="1544310394" sldId="258"/>
            <ac:spMk id="200" creationId="{BEB460C2-ABBA-4631-8802-9362BD56C691}"/>
          </ac:spMkLst>
        </pc:spChg>
        <pc:spChg chg="add mod">
          <ac:chgData name="Natraj Subramaniam" userId="69e25a2f32f97646" providerId="LiveId" clId="{CBE58B65-5DC5-43E5-AD0A-46E212DFF924}" dt="2020-08-10T03:47:45.369" v="523" actId="113"/>
          <ac:spMkLst>
            <pc:docMk/>
            <pc:sldMk cId="1544310394" sldId="258"/>
            <ac:spMk id="202" creationId="{54281421-714E-4342-825E-6E7CE8B7C1D4}"/>
          </ac:spMkLst>
        </pc:spChg>
        <pc:spChg chg="add mod">
          <ac:chgData name="Natraj Subramaniam" userId="69e25a2f32f97646" providerId="LiveId" clId="{CBE58B65-5DC5-43E5-AD0A-46E212DFF924}" dt="2020-08-10T03:47:45.369" v="523" actId="113"/>
          <ac:spMkLst>
            <pc:docMk/>
            <pc:sldMk cId="1544310394" sldId="258"/>
            <ac:spMk id="204" creationId="{F5014F0C-F19C-495B-A092-D83EEB73C3A3}"/>
          </ac:spMkLst>
        </pc:spChg>
        <pc:spChg chg="add mod">
          <ac:chgData name="Natraj Subramaniam" userId="69e25a2f32f97646" providerId="LiveId" clId="{CBE58B65-5DC5-43E5-AD0A-46E212DFF924}" dt="2020-08-10T03:47:45.369" v="523" actId="113"/>
          <ac:spMkLst>
            <pc:docMk/>
            <pc:sldMk cId="1544310394" sldId="258"/>
            <ac:spMk id="206" creationId="{6803E943-4A8C-41A7-9961-94DB2B923253}"/>
          </ac:spMkLst>
        </pc:spChg>
        <pc:spChg chg="add mod">
          <ac:chgData name="Natraj Subramaniam" userId="69e25a2f32f97646" providerId="LiveId" clId="{CBE58B65-5DC5-43E5-AD0A-46E212DFF924}" dt="2020-08-10T03:47:45.369" v="523" actId="113"/>
          <ac:spMkLst>
            <pc:docMk/>
            <pc:sldMk cId="1544310394" sldId="258"/>
            <ac:spMk id="208" creationId="{4ABECAF9-B8E9-4936-B637-1761A30B9591}"/>
          </ac:spMkLst>
        </pc:spChg>
        <pc:spChg chg="add mod">
          <ac:chgData name="Natraj Subramaniam" userId="69e25a2f32f97646" providerId="LiveId" clId="{CBE58B65-5DC5-43E5-AD0A-46E212DFF924}" dt="2020-08-10T03:47:45.369" v="523" actId="113"/>
          <ac:spMkLst>
            <pc:docMk/>
            <pc:sldMk cId="1544310394" sldId="258"/>
            <ac:spMk id="210" creationId="{91F06DE1-502C-41F5-8DA4-918774944B66}"/>
          </ac:spMkLst>
        </pc:spChg>
        <pc:spChg chg="add mod">
          <ac:chgData name="Natraj Subramaniam" userId="69e25a2f32f97646" providerId="LiveId" clId="{CBE58B65-5DC5-43E5-AD0A-46E212DFF924}" dt="2020-08-10T03:47:45.369" v="523" actId="113"/>
          <ac:spMkLst>
            <pc:docMk/>
            <pc:sldMk cId="1544310394" sldId="258"/>
            <ac:spMk id="212" creationId="{3FE7A6A2-7475-4E7A-B6D0-593E78D55E54}"/>
          </ac:spMkLst>
        </pc:spChg>
        <pc:spChg chg="add del mod">
          <ac:chgData name="Natraj Subramaniam" userId="69e25a2f32f97646" providerId="LiveId" clId="{CBE58B65-5DC5-43E5-AD0A-46E212DFF924}" dt="2020-08-10T03:47:30.737" v="522" actId="478"/>
          <ac:spMkLst>
            <pc:docMk/>
            <pc:sldMk cId="1544310394" sldId="258"/>
            <ac:spMk id="214" creationId="{F7267179-D8C7-4BEB-828A-0CA0BC19E967}"/>
          </ac:spMkLst>
        </pc:spChg>
        <pc:spChg chg="add mod">
          <ac:chgData name="Natraj Subramaniam" userId="69e25a2f32f97646" providerId="LiveId" clId="{CBE58B65-5DC5-43E5-AD0A-46E212DFF924}" dt="2020-08-10T03:47:45.369" v="523" actId="113"/>
          <ac:spMkLst>
            <pc:docMk/>
            <pc:sldMk cId="1544310394" sldId="258"/>
            <ac:spMk id="215" creationId="{3416B067-2756-4C9B-B2E2-D8004B4DDD6A}"/>
          </ac:spMkLst>
        </pc:spChg>
        <pc:spChg chg="add mod">
          <ac:chgData name="Natraj Subramaniam" userId="69e25a2f32f97646" providerId="LiveId" clId="{CBE58B65-5DC5-43E5-AD0A-46E212DFF924}" dt="2020-08-10T03:47:45.369" v="523" actId="113"/>
          <ac:spMkLst>
            <pc:docMk/>
            <pc:sldMk cId="1544310394" sldId="258"/>
            <ac:spMk id="217" creationId="{48A58B87-210E-4717-A3EC-047224DB1B4E}"/>
          </ac:spMkLst>
        </pc:spChg>
        <pc:spChg chg="add mod">
          <ac:chgData name="Natraj Subramaniam" userId="69e25a2f32f97646" providerId="LiveId" clId="{CBE58B65-5DC5-43E5-AD0A-46E212DFF924}" dt="2020-08-10T03:47:45.369" v="523" actId="113"/>
          <ac:spMkLst>
            <pc:docMk/>
            <pc:sldMk cId="1544310394" sldId="258"/>
            <ac:spMk id="219" creationId="{A26EE8F0-0B89-47BE-873C-7C66E96B7385}"/>
          </ac:spMkLst>
        </pc:spChg>
        <pc:spChg chg="add mod">
          <ac:chgData name="Natraj Subramaniam" userId="69e25a2f32f97646" providerId="LiveId" clId="{CBE58B65-5DC5-43E5-AD0A-46E212DFF924}" dt="2020-08-10T03:47:45.369" v="523" actId="113"/>
          <ac:spMkLst>
            <pc:docMk/>
            <pc:sldMk cId="1544310394" sldId="258"/>
            <ac:spMk id="221" creationId="{4F31256A-9BCA-42BD-80A9-E1D3B24F5E9E}"/>
          </ac:spMkLst>
        </pc:spChg>
        <pc:spChg chg="add mod">
          <ac:chgData name="Natraj Subramaniam" userId="69e25a2f32f97646" providerId="LiveId" clId="{CBE58B65-5DC5-43E5-AD0A-46E212DFF924}" dt="2020-08-10T03:47:45.369" v="523" actId="113"/>
          <ac:spMkLst>
            <pc:docMk/>
            <pc:sldMk cId="1544310394" sldId="258"/>
            <ac:spMk id="223" creationId="{9F41A301-9E3A-4311-A585-4F1882C7C761}"/>
          </ac:spMkLst>
        </pc:spChg>
        <pc:spChg chg="add mod">
          <ac:chgData name="Natraj Subramaniam" userId="69e25a2f32f97646" providerId="LiveId" clId="{CBE58B65-5DC5-43E5-AD0A-46E212DFF924}" dt="2020-08-10T03:47:45.369" v="523" actId="113"/>
          <ac:spMkLst>
            <pc:docMk/>
            <pc:sldMk cId="1544310394" sldId="258"/>
            <ac:spMk id="225" creationId="{87ECD47F-B9A9-4696-BDA2-C08A990DFB5C}"/>
          </ac:spMkLst>
        </pc:spChg>
        <pc:spChg chg="add mod">
          <ac:chgData name="Natraj Subramaniam" userId="69e25a2f32f97646" providerId="LiveId" clId="{CBE58B65-5DC5-43E5-AD0A-46E212DFF924}" dt="2020-08-10T03:47:45.369" v="523" actId="113"/>
          <ac:spMkLst>
            <pc:docMk/>
            <pc:sldMk cId="1544310394" sldId="258"/>
            <ac:spMk id="227" creationId="{1A496030-F806-440B-B714-517DC6DF503C}"/>
          </ac:spMkLst>
        </pc:spChg>
        <pc:spChg chg="add mod">
          <ac:chgData name="Natraj Subramaniam" userId="69e25a2f32f97646" providerId="LiveId" clId="{CBE58B65-5DC5-43E5-AD0A-46E212DFF924}" dt="2020-08-10T03:47:45.369" v="523" actId="113"/>
          <ac:spMkLst>
            <pc:docMk/>
            <pc:sldMk cId="1544310394" sldId="258"/>
            <ac:spMk id="229" creationId="{BD57B237-C965-46AA-9020-310B97BF13F3}"/>
          </ac:spMkLst>
        </pc:spChg>
        <pc:spChg chg="add mod">
          <ac:chgData name="Natraj Subramaniam" userId="69e25a2f32f97646" providerId="LiveId" clId="{CBE58B65-5DC5-43E5-AD0A-46E212DFF924}" dt="2020-08-10T03:47:45.369" v="523" actId="113"/>
          <ac:spMkLst>
            <pc:docMk/>
            <pc:sldMk cId="1544310394" sldId="258"/>
            <ac:spMk id="231" creationId="{0E554A9B-9564-4A6F-9958-4DEFCDF01E03}"/>
          </ac:spMkLst>
        </pc:spChg>
        <pc:spChg chg="add mod">
          <ac:chgData name="Natraj Subramaniam" userId="69e25a2f32f97646" providerId="LiveId" clId="{CBE58B65-5DC5-43E5-AD0A-46E212DFF924}" dt="2020-08-10T03:47:45.369" v="523" actId="113"/>
          <ac:spMkLst>
            <pc:docMk/>
            <pc:sldMk cId="1544310394" sldId="258"/>
            <ac:spMk id="233" creationId="{50318033-632B-4BD1-A16E-6EC001A7A607}"/>
          </ac:spMkLst>
        </pc:spChg>
        <pc:spChg chg="add mod">
          <ac:chgData name="Natraj Subramaniam" userId="69e25a2f32f97646" providerId="LiveId" clId="{CBE58B65-5DC5-43E5-AD0A-46E212DFF924}" dt="2020-08-10T03:47:45.369" v="523" actId="113"/>
          <ac:spMkLst>
            <pc:docMk/>
            <pc:sldMk cId="1544310394" sldId="258"/>
            <ac:spMk id="235" creationId="{174C4117-637F-42D7-843A-285E86541405}"/>
          </ac:spMkLst>
        </pc:spChg>
        <pc:spChg chg="add mod">
          <ac:chgData name="Natraj Subramaniam" userId="69e25a2f32f97646" providerId="LiveId" clId="{CBE58B65-5DC5-43E5-AD0A-46E212DFF924}" dt="2020-08-10T03:47:45.369" v="523" actId="113"/>
          <ac:spMkLst>
            <pc:docMk/>
            <pc:sldMk cId="1544310394" sldId="258"/>
            <ac:spMk id="237" creationId="{378DF32A-170E-4A63-A189-D1913453CFCA}"/>
          </ac:spMkLst>
        </pc:spChg>
        <pc:spChg chg="add mod">
          <ac:chgData name="Natraj Subramaniam" userId="69e25a2f32f97646" providerId="LiveId" clId="{CBE58B65-5DC5-43E5-AD0A-46E212DFF924}" dt="2020-08-10T03:47:45.369" v="523" actId="113"/>
          <ac:spMkLst>
            <pc:docMk/>
            <pc:sldMk cId="1544310394" sldId="258"/>
            <ac:spMk id="239" creationId="{0CD627C1-0DFB-4D2B-BD4E-7EAA8C641DF3}"/>
          </ac:spMkLst>
        </pc:spChg>
        <pc:spChg chg="add mod">
          <ac:chgData name="Natraj Subramaniam" userId="69e25a2f32f97646" providerId="LiveId" clId="{CBE58B65-5DC5-43E5-AD0A-46E212DFF924}" dt="2020-08-10T03:47:45.369" v="523" actId="113"/>
          <ac:spMkLst>
            <pc:docMk/>
            <pc:sldMk cId="1544310394" sldId="258"/>
            <ac:spMk id="241" creationId="{C8D1B7F7-8D33-439C-A582-924A37AE4552}"/>
          </ac:spMkLst>
        </pc:spChg>
        <pc:spChg chg="add mod">
          <ac:chgData name="Natraj Subramaniam" userId="69e25a2f32f97646" providerId="LiveId" clId="{CBE58B65-5DC5-43E5-AD0A-46E212DFF924}" dt="2020-08-10T03:54:38.539" v="619" actId="208"/>
          <ac:spMkLst>
            <pc:docMk/>
            <pc:sldMk cId="1544310394" sldId="258"/>
            <ac:spMk id="242" creationId="{1D318F5C-F554-49C7-B7F2-4CC763661684}"/>
          </ac:spMkLst>
        </pc:spChg>
        <pc:grpChg chg="add del mod">
          <ac:chgData name="Natraj Subramaniam" userId="69e25a2f32f97646" providerId="LiveId" clId="{CBE58B65-5DC5-43E5-AD0A-46E212DFF924}" dt="2020-08-10T03:25:10.565" v="164" actId="478"/>
          <ac:grpSpMkLst>
            <pc:docMk/>
            <pc:sldMk cId="1544310394" sldId="258"/>
            <ac:grpSpMk id="27" creationId="{6E232DD8-F566-4DC5-94C1-260C46444E14}"/>
          </ac:grpSpMkLst>
        </pc:grpChg>
        <pc:grpChg chg="mod">
          <ac:chgData name="Natraj Subramaniam" userId="69e25a2f32f97646" providerId="LiveId" clId="{CBE58B65-5DC5-43E5-AD0A-46E212DFF924}" dt="2020-08-10T03:07:44.277" v="2"/>
          <ac:grpSpMkLst>
            <pc:docMk/>
            <pc:sldMk cId="1544310394" sldId="258"/>
            <ac:grpSpMk id="29" creationId="{C3210666-C26A-48E6-9D18-8D3D2F09E9E8}"/>
          </ac:grpSpMkLst>
        </pc:grpChg>
        <pc:grpChg chg="add del mod">
          <ac:chgData name="Natraj Subramaniam" userId="69e25a2f32f97646" providerId="LiveId" clId="{CBE58B65-5DC5-43E5-AD0A-46E212DFF924}" dt="2020-08-10T03:25:10.565" v="164" actId="478"/>
          <ac:grpSpMkLst>
            <pc:docMk/>
            <pc:sldMk cId="1544310394" sldId="258"/>
            <ac:grpSpMk id="108" creationId="{8D0F01E2-DF4F-4281-A088-E486ADEAED52}"/>
          </ac:grpSpMkLst>
        </pc:grpChg>
        <pc:grpChg chg="mod">
          <ac:chgData name="Natraj Subramaniam" userId="69e25a2f32f97646" providerId="LiveId" clId="{CBE58B65-5DC5-43E5-AD0A-46E212DFF924}" dt="2020-08-10T03:07:44.277" v="2"/>
          <ac:grpSpMkLst>
            <pc:docMk/>
            <pc:sldMk cId="1544310394" sldId="258"/>
            <ac:grpSpMk id="110" creationId="{289EC818-FA42-44B8-BAD4-B5C69DD7A291}"/>
          </ac:grpSpMkLst>
        </pc:grpChg>
        <pc:graphicFrameChg chg="add del mod modGraphic">
          <ac:chgData name="Natraj Subramaniam" userId="69e25a2f32f97646" providerId="LiveId" clId="{CBE58B65-5DC5-43E5-AD0A-46E212DFF924}" dt="2020-08-10T03:37:07.997" v="325" actId="478"/>
          <ac:graphicFrameMkLst>
            <pc:docMk/>
            <pc:sldMk cId="1544310394" sldId="258"/>
            <ac:graphicFrameMk id="2" creationId="{7070D392-4BCE-43C5-B554-13D5E99EDBB4}"/>
          </ac:graphicFrameMkLst>
        </pc:graphicFrameChg>
        <pc:picChg chg="add del mod">
          <ac:chgData name="Natraj Subramaniam" userId="69e25a2f32f97646" providerId="LiveId" clId="{CBE58B65-5DC5-43E5-AD0A-46E212DFF924}" dt="2020-08-10T03:07:50.121" v="4" actId="478"/>
          <ac:picMkLst>
            <pc:docMk/>
            <pc:sldMk cId="1544310394" sldId="258"/>
            <ac:picMk id="26" creationId="{93189BD9-90F1-4E25-8FA2-CE36D3E6134D}"/>
          </ac:picMkLst>
        </pc:picChg>
        <pc:picChg chg="add del mod">
          <ac:chgData name="Natraj Subramaniam" userId="69e25a2f32f97646" providerId="LiveId" clId="{CBE58B65-5DC5-43E5-AD0A-46E212DFF924}" dt="2020-08-10T03:25:01.016" v="163" actId="478"/>
          <ac:picMkLst>
            <pc:docMk/>
            <pc:sldMk cId="1544310394" sldId="258"/>
            <ac:picMk id="189" creationId="{3457590F-21BE-4983-A5B3-87B9832703A4}"/>
          </ac:picMkLst>
        </pc:picChg>
        <pc:picChg chg="add mod">
          <ac:chgData name="Natraj Subramaniam" userId="69e25a2f32f97646" providerId="LiveId" clId="{CBE58B65-5DC5-43E5-AD0A-46E212DFF924}" dt="2020-08-10T03:25:13.818" v="165" actId="1076"/>
          <ac:picMkLst>
            <pc:docMk/>
            <pc:sldMk cId="1544310394" sldId="258"/>
            <ac:picMk id="190" creationId="{B1C8A740-E69E-4687-8D25-45BE1420BC6F}"/>
          </ac:picMkLst>
        </pc:picChg>
        <pc:cxnChg chg="mod">
          <ac:chgData name="Natraj Subramaniam" userId="69e25a2f32f97646" providerId="LiveId" clId="{CBE58B65-5DC5-43E5-AD0A-46E212DFF924}" dt="2020-08-10T03:07:44.277" v="2"/>
          <ac:cxnSpMkLst>
            <pc:docMk/>
            <pc:sldMk cId="1544310394" sldId="258"/>
            <ac:cxnSpMk id="30" creationId="{FBB373E5-6100-4A12-85A5-AD4FBD08C1B2}"/>
          </ac:cxnSpMkLst>
        </pc:cxnChg>
        <pc:cxnChg chg="mod">
          <ac:chgData name="Natraj Subramaniam" userId="69e25a2f32f97646" providerId="LiveId" clId="{CBE58B65-5DC5-43E5-AD0A-46E212DFF924}" dt="2020-08-10T03:07:44.277" v="2"/>
          <ac:cxnSpMkLst>
            <pc:docMk/>
            <pc:sldMk cId="1544310394" sldId="258"/>
            <ac:cxnSpMk id="31" creationId="{D3F81FFF-9809-4F5E-96DA-6B0724BB5C5E}"/>
          </ac:cxnSpMkLst>
        </pc:cxnChg>
        <pc:cxnChg chg="mod">
          <ac:chgData name="Natraj Subramaniam" userId="69e25a2f32f97646" providerId="LiveId" clId="{CBE58B65-5DC5-43E5-AD0A-46E212DFF924}" dt="2020-08-10T03:07:44.277" v="2"/>
          <ac:cxnSpMkLst>
            <pc:docMk/>
            <pc:sldMk cId="1544310394" sldId="258"/>
            <ac:cxnSpMk id="32" creationId="{B8AFC07A-4EE2-4E33-BE84-80051B6077A0}"/>
          </ac:cxnSpMkLst>
        </pc:cxnChg>
        <pc:cxnChg chg="mod">
          <ac:chgData name="Natraj Subramaniam" userId="69e25a2f32f97646" providerId="LiveId" clId="{CBE58B65-5DC5-43E5-AD0A-46E212DFF924}" dt="2020-08-10T03:07:44.277" v="2"/>
          <ac:cxnSpMkLst>
            <pc:docMk/>
            <pc:sldMk cId="1544310394" sldId="258"/>
            <ac:cxnSpMk id="33" creationId="{C7A834AA-FC67-4A20-819E-3AC788F81181}"/>
          </ac:cxnSpMkLst>
        </pc:cxnChg>
        <pc:cxnChg chg="mod">
          <ac:chgData name="Natraj Subramaniam" userId="69e25a2f32f97646" providerId="LiveId" clId="{CBE58B65-5DC5-43E5-AD0A-46E212DFF924}" dt="2020-08-10T03:07:44.277" v="2"/>
          <ac:cxnSpMkLst>
            <pc:docMk/>
            <pc:sldMk cId="1544310394" sldId="258"/>
            <ac:cxnSpMk id="34" creationId="{A07B3941-4BF5-458E-8BAD-539DE5B33524}"/>
          </ac:cxnSpMkLst>
        </pc:cxnChg>
        <pc:cxnChg chg="mod">
          <ac:chgData name="Natraj Subramaniam" userId="69e25a2f32f97646" providerId="LiveId" clId="{CBE58B65-5DC5-43E5-AD0A-46E212DFF924}" dt="2020-08-10T03:07:44.277" v="2"/>
          <ac:cxnSpMkLst>
            <pc:docMk/>
            <pc:sldMk cId="1544310394" sldId="258"/>
            <ac:cxnSpMk id="35" creationId="{1766666C-C1C3-4070-9E3B-932B1D6A96BE}"/>
          </ac:cxnSpMkLst>
        </pc:cxnChg>
        <pc:cxnChg chg="mod">
          <ac:chgData name="Natraj Subramaniam" userId="69e25a2f32f97646" providerId="LiveId" clId="{CBE58B65-5DC5-43E5-AD0A-46E212DFF924}" dt="2020-08-10T03:07:44.277" v="2"/>
          <ac:cxnSpMkLst>
            <pc:docMk/>
            <pc:sldMk cId="1544310394" sldId="258"/>
            <ac:cxnSpMk id="36" creationId="{AF31B335-F252-44A0-BE47-BE6FD1621CD3}"/>
          </ac:cxnSpMkLst>
        </pc:cxnChg>
        <pc:cxnChg chg="mod">
          <ac:chgData name="Natraj Subramaniam" userId="69e25a2f32f97646" providerId="LiveId" clId="{CBE58B65-5DC5-43E5-AD0A-46E212DFF924}" dt="2020-08-10T03:07:44.277" v="2"/>
          <ac:cxnSpMkLst>
            <pc:docMk/>
            <pc:sldMk cId="1544310394" sldId="258"/>
            <ac:cxnSpMk id="37" creationId="{6E333894-1FD4-4CF2-9ABC-3A8B4D1655F3}"/>
          </ac:cxnSpMkLst>
        </pc:cxnChg>
        <pc:cxnChg chg="mod">
          <ac:chgData name="Natraj Subramaniam" userId="69e25a2f32f97646" providerId="LiveId" clId="{CBE58B65-5DC5-43E5-AD0A-46E212DFF924}" dt="2020-08-10T03:07:44.277" v="2"/>
          <ac:cxnSpMkLst>
            <pc:docMk/>
            <pc:sldMk cId="1544310394" sldId="258"/>
            <ac:cxnSpMk id="38" creationId="{880DFEBB-6AF3-4E04-8096-E734AA2A643B}"/>
          </ac:cxnSpMkLst>
        </pc:cxnChg>
        <pc:cxnChg chg="mod">
          <ac:chgData name="Natraj Subramaniam" userId="69e25a2f32f97646" providerId="LiveId" clId="{CBE58B65-5DC5-43E5-AD0A-46E212DFF924}" dt="2020-08-10T03:07:44.277" v="2"/>
          <ac:cxnSpMkLst>
            <pc:docMk/>
            <pc:sldMk cId="1544310394" sldId="258"/>
            <ac:cxnSpMk id="39" creationId="{0146D88C-8222-40F5-9ED6-B8E8508C1134}"/>
          </ac:cxnSpMkLst>
        </pc:cxnChg>
        <pc:cxnChg chg="mod">
          <ac:chgData name="Natraj Subramaniam" userId="69e25a2f32f97646" providerId="LiveId" clId="{CBE58B65-5DC5-43E5-AD0A-46E212DFF924}" dt="2020-08-10T03:07:44.277" v="2"/>
          <ac:cxnSpMkLst>
            <pc:docMk/>
            <pc:sldMk cId="1544310394" sldId="258"/>
            <ac:cxnSpMk id="40" creationId="{5182F0EC-617F-447D-9901-7D3B6EF16EC9}"/>
          </ac:cxnSpMkLst>
        </pc:cxnChg>
        <pc:cxnChg chg="mod">
          <ac:chgData name="Natraj Subramaniam" userId="69e25a2f32f97646" providerId="LiveId" clId="{CBE58B65-5DC5-43E5-AD0A-46E212DFF924}" dt="2020-08-10T03:07:44.277" v="2"/>
          <ac:cxnSpMkLst>
            <pc:docMk/>
            <pc:sldMk cId="1544310394" sldId="258"/>
            <ac:cxnSpMk id="41" creationId="{1C163C09-231B-4FEC-AE4B-20C6E1D049EF}"/>
          </ac:cxnSpMkLst>
        </pc:cxnChg>
        <pc:cxnChg chg="mod">
          <ac:chgData name="Natraj Subramaniam" userId="69e25a2f32f97646" providerId="LiveId" clId="{CBE58B65-5DC5-43E5-AD0A-46E212DFF924}" dt="2020-08-10T03:07:44.277" v="2"/>
          <ac:cxnSpMkLst>
            <pc:docMk/>
            <pc:sldMk cId="1544310394" sldId="258"/>
            <ac:cxnSpMk id="42" creationId="{89C4FB55-E269-4C85-A9B3-2B3E90A7B994}"/>
          </ac:cxnSpMkLst>
        </pc:cxnChg>
        <pc:cxnChg chg="mod">
          <ac:chgData name="Natraj Subramaniam" userId="69e25a2f32f97646" providerId="LiveId" clId="{CBE58B65-5DC5-43E5-AD0A-46E212DFF924}" dt="2020-08-10T03:07:44.277" v="2"/>
          <ac:cxnSpMkLst>
            <pc:docMk/>
            <pc:sldMk cId="1544310394" sldId="258"/>
            <ac:cxnSpMk id="43" creationId="{AFA6B3C9-5BA8-4F5F-99C1-190CF1F9C752}"/>
          </ac:cxnSpMkLst>
        </pc:cxnChg>
        <pc:cxnChg chg="mod">
          <ac:chgData name="Natraj Subramaniam" userId="69e25a2f32f97646" providerId="LiveId" clId="{CBE58B65-5DC5-43E5-AD0A-46E212DFF924}" dt="2020-08-10T03:07:44.277" v="2"/>
          <ac:cxnSpMkLst>
            <pc:docMk/>
            <pc:sldMk cId="1544310394" sldId="258"/>
            <ac:cxnSpMk id="44" creationId="{D7631F5C-1A86-4D49-AAD6-7B988C6B20B4}"/>
          </ac:cxnSpMkLst>
        </pc:cxnChg>
        <pc:cxnChg chg="mod">
          <ac:chgData name="Natraj Subramaniam" userId="69e25a2f32f97646" providerId="LiveId" clId="{CBE58B65-5DC5-43E5-AD0A-46E212DFF924}" dt="2020-08-10T03:07:44.277" v="2"/>
          <ac:cxnSpMkLst>
            <pc:docMk/>
            <pc:sldMk cId="1544310394" sldId="258"/>
            <ac:cxnSpMk id="45" creationId="{E6806198-F778-402F-BE73-0D03BF768DEC}"/>
          </ac:cxnSpMkLst>
        </pc:cxnChg>
        <pc:cxnChg chg="mod">
          <ac:chgData name="Natraj Subramaniam" userId="69e25a2f32f97646" providerId="LiveId" clId="{CBE58B65-5DC5-43E5-AD0A-46E212DFF924}" dt="2020-08-10T03:07:44.277" v="2"/>
          <ac:cxnSpMkLst>
            <pc:docMk/>
            <pc:sldMk cId="1544310394" sldId="258"/>
            <ac:cxnSpMk id="46" creationId="{94159BBC-D710-4DDA-AFA8-4F644DB8B0C9}"/>
          </ac:cxnSpMkLst>
        </pc:cxnChg>
        <pc:cxnChg chg="mod">
          <ac:chgData name="Natraj Subramaniam" userId="69e25a2f32f97646" providerId="LiveId" clId="{CBE58B65-5DC5-43E5-AD0A-46E212DFF924}" dt="2020-08-10T03:07:44.277" v="2"/>
          <ac:cxnSpMkLst>
            <pc:docMk/>
            <pc:sldMk cId="1544310394" sldId="258"/>
            <ac:cxnSpMk id="47" creationId="{8448C2CD-2E1F-4EB8-A334-4561FB91BD1B}"/>
          </ac:cxnSpMkLst>
        </pc:cxnChg>
        <pc:cxnChg chg="mod">
          <ac:chgData name="Natraj Subramaniam" userId="69e25a2f32f97646" providerId="LiveId" clId="{CBE58B65-5DC5-43E5-AD0A-46E212DFF924}" dt="2020-08-10T03:07:44.277" v="2"/>
          <ac:cxnSpMkLst>
            <pc:docMk/>
            <pc:sldMk cId="1544310394" sldId="258"/>
            <ac:cxnSpMk id="48" creationId="{BB67ABED-F833-4B0C-B229-393B2E53D8B3}"/>
          </ac:cxnSpMkLst>
        </pc:cxnChg>
        <pc:cxnChg chg="mod">
          <ac:chgData name="Natraj Subramaniam" userId="69e25a2f32f97646" providerId="LiveId" clId="{CBE58B65-5DC5-43E5-AD0A-46E212DFF924}" dt="2020-08-10T03:07:44.277" v="2"/>
          <ac:cxnSpMkLst>
            <pc:docMk/>
            <pc:sldMk cId="1544310394" sldId="258"/>
            <ac:cxnSpMk id="49" creationId="{788CFECD-AF60-4EA5-93C4-48ADDBA77D6B}"/>
          </ac:cxnSpMkLst>
        </pc:cxnChg>
        <pc:cxnChg chg="mod">
          <ac:chgData name="Natraj Subramaniam" userId="69e25a2f32f97646" providerId="LiveId" clId="{CBE58B65-5DC5-43E5-AD0A-46E212DFF924}" dt="2020-08-10T03:07:44.277" v="2"/>
          <ac:cxnSpMkLst>
            <pc:docMk/>
            <pc:sldMk cId="1544310394" sldId="258"/>
            <ac:cxnSpMk id="50" creationId="{E61F0246-D6EF-4930-84D6-76C3AAD975F3}"/>
          </ac:cxnSpMkLst>
        </pc:cxnChg>
        <pc:cxnChg chg="mod">
          <ac:chgData name="Natraj Subramaniam" userId="69e25a2f32f97646" providerId="LiveId" clId="{CBE58B65-5DC5-43E5-AD0A-46E212DFF924}" dt="2020-08-10T03:07:44.277" v="2"/>
          <ac:cxnSpMkLst>
            <pc:docMk/>
            <pc:sldMk cId="1544310394" sldId="258"/>
            <ac:cxnSpMk id="51" creationId="{3C2BDDF3-100D-4FD1-A10B-59693058FD9F}"/>
          </ac:cxnSpMkLst>
        </pc:cxnChg>
        <pc:cxnChg chg="mod">
          <ac:chgData name="Natraj Subramaniam" userId="69e25a2f32f97646" providerId="LiveId" clId="{CBE58B65-5DC5-43E5-AD0A-46E212DFF924}" dt="2020-08-10T03:07:44.277" v="2"/>
          <ac:cxnSpMkLst>
            <pc:docMk/>
            <pc:sldMk cId="1544310394" sldId="258"/>
            <ac:cxnSpMk id="52" creationId="{1EBE2A1B-93FB-40B1-AB61-5C7B4283CAB4}"/>
          </ac:cxnSpMkLst>
        </pc:cxnChg>
        <pc:cxnChg chg="mod">
          <ac:chgData name="Natraj Subramaniam" userId="69e25a2f32f97646" providerId="LiveId" clId="{CBE58B65-5DC5-43E5-AD0A-46E212DFF924}" dt="2020-08-10T03:07:44.277" v="2"/>
          <ac:cxnSpMkLst>
            <pc:docMk/>
            <pc:sldMk cId="1544310394" sldId="258"/>
            <ac:cxnSpMk id="53" creationId="{34992843-841A-4615-9C27-2A7A4B016148}"/>
          </ac:cxnSpMkLst>
        </pc:cxnChg>
        <pc:cxnChg chg="mod">
          <ac:chgData name="Natraj Subramaniam" userId="69e25a2f32f97646" providerId="LiveId" clId="{CBE58B65-5DC5-43E5-AD0A-46E212DFF924}" dt="2020-08-10T03:07:44.277" v="2"/>
          <ac:cxnSpMkLst>
            <pc:docMk/>
            <pc:sldMk cId="1544310394" sldId="258"/>
            <ac:cxnSpMk id="54" creationId="{694E3B87-BBE6-47D1-BFBA-2BCA190D3994}"/>
          </ac:cxnSpMkLst>
        </pc:cxnChg>
        <pc:cxnChg chg="mod">
          <ac:chgData name="Natraj Subramaniam" userId="69e25a2f32f97646" providerId="LiveId" clId="{CBE58B65-5DC5-43E5-AD0A-46E212DFF924}" dt="2020-08-10T03:07:44.277" v="2"/>
          <ac:cxnSpMkLst>
            <pc:docMk/>
            <pc:sldMk cId="1544310394" sldId="258"/>
            <ac:cxnSpMk id="55" creationId="{56294A39-E29F-436F-93AE-CC6CEFA8358A}"/>
          </ac:cxnSpMkLst>
        </pc:cxnChg>
        <pc:cxnChg chg="mod">
          <ac:chgData name="Natraj Subramaniam" userId="69e25a2f32f97646" providerId="LiveId" clId="{CBE58B65-5DC5-43E5-AD0A-46E212DFF924}" dt="2020-08-10T03:07:44.277" v="2"/>
          <ac:cxnSpMkLst>
            <pc:docMk/>
            <pc:sldMk cId="1544310394" sldId="258"/>
            <ac:cxnSpMk id="56" creationId="{44F67542-D035-43E5-B5DB-B6BB727328D8}"/>
          </ac:cxnSpMkLst>
        </pc:cxnChg>
        <pc:cxnChg chg="mod">
          <ac:chgData name="Natraj Subramaniam" userId="69e25a2f32f97646" providerId="LiveId" clId="{CBE58B65-5DC5-43E5-AD0A-46E212DFF924}" dt="2020-08-10T03:07:44.277" v="2"/>
          <ac:cxnSpMkLst>
            <pc:docMk/>
            <pc:sldMk cId="1544310394" sldId="258"/>
            <ac:cxnSpMk id="57" creationId="{7B1AA8FC-3995-4B4A-A7B2-2A92EB50BF9E}"/>
          </ac:cxnSpMkLst>
        </pc:cxnChg>
        <pc:cxnChg chg="mod">
          <ac:chgData name="Natraj Subramaniam" userId="69e25a2f32f97646" providerId="LiveId" clId="{CBE58B65-5DC5-43E5-AD0A-46E212DFF924}" dt="2020-08-10T03:07:44.277" v="2"/>
          <ac:cxnSpMkLst>
            <pc:docMk/>
            <pc:sldMk cId="1544310394" sldId="258"/>
            <ac:cxnSpMk id="58" creationId="{4F56162A-C9FD-46F1-B7E8-A5735DB19DD5}"/>
          </ac:cxnSpMkLst>
        </pc:cxnChg>
        <pc:cxnChg chg="mod">
          <ac:chgData name="Natraj Subramaniam" userId="69e25a2f32f97646" providerId="LiveId" clId="{CBE58B65-5DC5-43E5-AD0A-46E212DFF924}" dt="2020-08-10T03:07:44.277" v="2"/>
          <ac:cxnSpMkLst>
            <pc:docMk/>
            <pc:sldMk cId="1544310394" sldId="258"/>
            <ac:cxnSpMk id="59" creationId="{FA8B9EE5-4C95-465F-88B9-E044C09C3756}"/>
          </ac:cxnSpMkLst>
        </pc:cxnChg>
        <pc:cxnChg chg="mod">
          <ac:chgData name="Natraj Subramaniam" userId="69e25a2f32f97646" providerId="LiveId" clId="{CBE58B65-5DC5-43E5-AD0A-46E212DFF924}" dt="2020-08-10T03:07:44.277" v="2"/>
          <ac:cxnSpMkLst>
            <pc:docMk/>
            <pc:sldMk cId="1544310394" sldId="258"/>
            <ac:cxnSpMk id="60" creationId="{5E681C0B-3652-45A0-8E61-D8E7DBC276B9}"/>
          </ac:cxnSpMkLst>
        </pc:cxnChg>
        <pc:cxnChg chg="mod">
          <ac:chgData name="Natraj Subramaniam" userId="69e25a2f32f97646" providerId="LiveId" clId="{CBE58B65-5DC5-43E5-AD0A-46E212DFF924}" dt="2020-08-10T03:07:44.277" v="2"/>
          <ac:cxnSpMkLst>
            <pc:docMk/>
            <pc:sldMk cId="1544310394" sldId="258"/>
            <ac:cxnSpMk id="61" creationId="{4D43DA1A-13CE-4B7A-807D-6D975E94CEAA}"/>
          </ac:cxnSpMkLst>
        </pc:cxnChg>
        <pc:cxnChg chg="mod">
          <ac:chgData name="Natraj Subramaniam" userId="69e25a2f32f97646" providerId="LiveId" clId="{CBE58B65-5DC5-43E5-AD0A-46E212DFF924}" dt="2020-08-10T03:07:44.277" v="2"/>
          <ac:cxnSpMkLst>
            <pc:docMk/>
            <pc:sldMk cId="1544310394" sldId="258"/>
            <ac:cxnSpMk id="62" creationId="{4B89C7C9-F187-42FF-A7FD-94F4FC2A1DB4}"/>
          </ac:cxnSpMkLst>
        </pc:cxnChg>
        <pc:cxnChg chg="mod">
          <ac:chgData name="Natraj Subramaniam" userId="69e25a2f32f97646" providerId="LiveId" clId="{CBE58B65-5DC5-43E5-AD0A-46E212DFF924}" dt="2020-08-10T03:07:44.277" v="2"/>
          <ac:cxnSpMkLst>
            <pc:docMk/>
            <pc:sldMk cId="1544310394" sldId="258"/>
            <ac:cxnSpMk id="63" creationId="{F7B71E0F-0FCF-4D64-96CD-73CE86D304D7}"/>
          </ac:cxnSpMkLst>
        </pc:cxnChg>
        <pc:cxnChg chg="mod">
          <ac:chgData name="Natraj Subramaniam" userId="69e25a2f32f97646" providerId="LiveId" clId="{CBE58B65-5DC5-43E5-AD0A-46E212DFF924}" dt="2020-08-10T03:07:44.277" v="2"/>
          <ac:cxnSpMkLst>
            <pc:docMk/>
            <pc:sldMk cId="1544310394" sldId="258"/>
            <ac:cxnSpMk id="64" creationId="{E72EDAED-40D1-4A04-B925-16FCEA54BC24}"/>
          </ac:cxnSpMkLst>
        </pc:cxnChg>
        <pc:cxnChg chg="mod">
          <ac:chgData name="Natraj Subramaniam" userId="69e25a2f32f97646" providerId="LiveId" clId="{CBE58B65-5DC5-43E5-AD0A-46E212DFF924}" dt="2020-08-10T03:07:44.277" v="2"/>
          <ac:cxnSpMkLst>
            <pc:docMk/>
            <pc:sldMk cId="1544310394" sldId="258"/>
            <ac:cxnSpMk id="65" creationId="{D034319F-83F4-48AA-9141-3A709595CFE9}"/>
          </ac:cxnSpMkLst>
        </pc:cxnChg>
        <pc:cxnChg chg="mod">
          <ac:chgData name="Natraj Subramaniam" userId="69e25a2f32f97646" providerId="LiveId" clId="{CBE58B65-5DC5-43E5-AD0A-46E212DFF924}" dt="2020-08-10T03:07:44.277" v="2"/>
          <ac:cxnSpMkLst>
            <pc:docMk/>
            <pc:sldMk cId="1544310394" sldId="258"/>
            <ac:cxnSpMk id="66" creationId="{75D98D42-90E2-483B-9BD0-1069DF865F89}"/>
          </ac:cxnSpMkLst>
        </pc:cxnChg>
        <pc:cxnChg chg="mod">
          <ac:chgData name="Natraj Subramaniam" userId="69e25a2f32f97646" providerId="LiveId" clId="{CBE58B65-5DC5-43E5-AD0A-46E212DFF924}" dt="2020-08-10T03:07:44.277" v="2"/>
          <ac:cxnSpMkLst>
            <pc:docMk/>
            <pc:sldMk cId="1544310394" sldId="258"/>
            <ac:cxnSpMk id="67" creationId="{A2CB3959-40F2-4CE2-A1AD-F78B8CA7F91D}"/>
          </ac:cxnSpMkLst>
        </pc:cxnChg>
        <pc:cxnChg chg="mod">
          <ac:chgData name="Natraj Subramaniam" userId="69e25a2f32f97646" providerId="LiveId" clId="{CBE58B65-5DC5-43E5-AD0A-46E212DFF924}" dt="2020-08-10T03:07:44.277" v="2"/>
          <ac:cxnSpMkLst>
            <pc:docMk/>
            <pc:sldMk cId="1544310394" sldId="258"/>
            <ac:cxnSpMk id="68" creationId="{7CBC6151-87AC-41C9-BD79-0817B85E8676}"/>
          </ac:cxnSpMkLst>
        </pc:cxnChg>
        <pc:cxnChg chg="mod">
          <ac:chgData name="Natraj Subramaniam" userId="69e25a2f32f97646" providerId="LiveId" clId="{CBE58B65-5DC5-43E5-AD0A-46E212DFF924}" dt="2020-08-10T03:07:44.277" v="2"/>
          <ac:cxnSpMkLst>
            <pc:docMk/>
            <pc:sldMk cId="1544310394" sldId="258"/>
            <ac:cxnSpMk id="69" creationId="{B017F750-8670-46AA-B752-9532C4DCF48F}"/>
          </ac:cxnSpMkLst>
        </pc:cxnChg>
        <pc:cxnChg chg="mod">
          <ac:chgData name="Natraj Subramaniam" userId="69e25a2f32f97646" providerId="LiveId" clId="{CBE58B65-5DC5-43E5-AD0A-46E212DFF924}" dt="2020-08-10T03:07:44.277" v="2"/>
          <ac:cxnSpMkLst>
            <pc:docMk/>
            <pc:sldMk cId="1544310394" sldId="258"/>
            <ac:cxnSpMk id="70" creationId="{713F6CDD-9F5A-49FB-8A3F-91567820DF40}"/>
          </ac:cxnSpMkLst>
        </pc:cxnChg>
        <pc:cxnChg chg="mod">
          <ac:chgData name="Natraj Subramaniam" userId="69e25a2f32f97646" providerId="LiveId" clId="{CBE58B65-5DC5-43E5-AD0A-46E212DFF924}" dt="2020-08-10T03:07:44.277" v="2"/>
          <ac:cxnSpMkLst>
            <pc:docMk/>
            <pc:sldMk cId="1544310394" sldId="258"/>
            <ac:cxnSpMk id="71" creationId="{DFE82AC8-FB81-4391-87E7-0EE6597B07B5}"/>
          </ac:cxnSpMkLst>
        </pc:cxnChg>
        <pc:cxnChg chg="mod">
          <ac:chgData name="Natraj Subramaniam" userId="69e25a2f32f97646" providerId="LiveId" clId="{CBE58B65-5DC5-43E5-AD0A-46E212DFF924}" dt="2020-08-10T03:07:44.277" v="2"/>
          <ac:cxnSpMkLst>
            <pc:docMk/>
            <pc:sldMk cId="1544310394" sldId="258"/>
            <ac:cxnSpMk id="72" creationId="{80AB33AB-7FA4-4820-98BC-AC89D0C7A0A6}"/>
          </ac:cxnSpMkLst>
        </pc:cxnChg>
        <pc:cxnChg chg="mod">
          <ac:chgData name="Natraj Subramaniam" userId="69e25a2f32f97646" providerId="LiveId" clId="{CBE58B65-5DC5-43E5-AD0A-46E212DFF924}" dt="2020-08-10T03:07:44.277" v="2"/>
          <ac:cxnSpMkLst>
            <pc:docMk/>
            <pc:sldMk cId="1544310394" sldId="258"/>
            <ac:cxnSpMk id="73" creationId="{A89A28D2-83D8-47D7-9AC7-14E1936725F4}"/>
          </ac:cxnSpMkLst>
        </pc:cxnChg>
        <pc:cxnChg chg="mod">
          <ac:chgData name="Natraj Subramaniam" userId="69e25a2f32f97646" providerId="LiveId" clId="{CBE58B65-5DC5-43E5-AD0A-46E212DFF924}" dt="2020-08-10T03:07:44.277" v="2"/>
          <ac:cxnSpMkLst>
            <pc:docMk/>
            <pc:sldMk cId="1544310394" sldId="258"/>
            <ac:cxnSpMk id="74" creationId="{FEC2EDA3-6C57-402B-AEB1-15D5C9643654}"/>
          </ac:cxnSpMkLst>
        </pc:cxnChg>
        <pc:cxnChg chg="mod">
          <ac:chgData name="Natraj Subramaniam" userId="69e25a2f32f97646" providerId="LiveId" clId="{CBE58B65-5DC5-43E5-AD0A-46E212DFF924}" dt="2020-08-10T03:07:44.277" v="2"/>
          <ac:cxnSpMkLst>
            <pc:docMk/>
            <pc:sldMk cId="1544310394" sldId="258"/>
            <ac:cxnSpMk id="75" creationId="{8F95BF41-3DC6-4363-85FD-816D704E44B6}"/>
          </ac:cxnSpMkLst>
        </pc:cxnChg>
        <pc:cxnChg chg="mod">
          <ac:chgData name="Natraj Subramaniam" userId="69e25a2f32f97646" providerId="LiveId" clId="{CBE58B65-5DC5-43E5-AD0A-46E212DFF924}" dt="2020-08-10T03:07:44.277" v="2"/>
          <ac:cxnSpMkLst>
            <pc:docMk/>
            <pc:sldMk cId="1544310394" sldId="258"/>
            <ac:cxnSpMk id="76" creationId="{35446F89-51F1-468B-9D09-E4C2EC3C2FD1}"/>
          </ac:cxnSpMkLst>
        </pc:cxnChg>
        <pc:cxnChg chg="mod">
          <ac:chgData name="Natraj Subramaniam" userId="69e25a2f32f97646" providerId="LiveId" clId="{CBE58B65-5DC5-43E5-AD0A-46E212DFF924}" dt="2020-08-10T03:07:44.277" v="2"/>
          <ac:cxnSpMkLst>
            <pc:docMk/>
            <pc:sldMk cId="1544310394" sldId="258"/>
            <ac:cxnSpMk id="77" creationId="{2B2868C0-1602-42E6-A34B-2603F962A24C}"/>
          </ac:cxnSpMkLst>
        </pc:cxnChg>
        <pc:cxnChg chg="mod">
          <ac:chgData name="Natraj Subramaniam" userId="69e25a2f32f97646" providerId="LiveId" clId="{CBE58B65-5DC5-43E5-AD0A-46E212DFF924}" dt="2020-08-10T03:07:44.277" v="2"/>
          <ac:cxnSpMkLst>
            <pc:docMk/>
            <pc:sldMk cId="1544310394" sldId="258"/>
            <ac:cxnSpMk id="78" creationId="{1813EC47-ED01-4A5B-83CE-05BB5FAFE24F}"/>
          </ac:cxnSpMkLst>
        </pc:cxnChg>
        <pc:cxnChg chg="mod">
          <ac:chgData name="Natraj Subramaniam" userId="69e25a2f32f97646" providerId="LiveId" clId="{CBE58B65-5DC5-43E5-AD0A-46E212DFF924}" dt="2020-08-10T03:07:44.277" v="2"/>
          <ac:cxnSpMkLst>
            <pc:docMk/>
            <pc:sldMk cId="1544310394" sldId="258"/>
            <ac:cxnSpMk id="79" creationId="{7A7E2AF9-B699-49C2-8511-5111523E0D28}"/>
          </ac:cxnSpMkLst>
        </pc:cxnChg>
        <pc:cxnChg chg="mod">
          <ac:chgData name="Natraj Subramaniam" userId="69e25a2f32f97646" providerId="LiveId" clId="{CBE58B65-5DC5-43E5-AD0A-46E212DFF924}" dt="2020-08-10T03:07:44.277" v="2"/>
          <ac:cxnSpMkLst>
            <pc:docMk/>
            <pc:sldMk cId="1544310394" sldId="258"/>
            <ac:cxnSpMk id="80" creationId="{6A6C15AC-3FA7-4EAF-9681-FB121429C7A0}"/>
          </ac:cxnSpMkLst>
        </pc:cxnChg>
        <pc:cxnChg chg="mod">
          <ac:chgData name="Natraj Subramaniam" userId="69e25a2f32f97646" providerId="LiveId" clId="{CBE58B65-5DC5-43E5-AD0A-46E212DFF924}" dt="2020-08-10T03:07:44.277" v="2"/>
          <ac:cxnSpMkLst>
            <pc:docMk/>
            <pc:sldMk cId="1544310394" sldId="258"/>
            <ac:cxnSpMk id="81" creationId="{FACA89CF-B84F-45F4-B60F-CE615559FAE7}"/>
          </ac:cxnSpMkLst>
        </pc:cxnChg>
        <pc:cxnChg chg="mod">
          <ac:chgData name="Natraj Subramaniam" userId="69e25a2f32f97646" providerId="LiveId" clId="{CBE58B65-5DC5-43E5-AD0A-46E212DFF924}" dt="2020-08-10T03:07:44.277" v="2"/>
          <ac:cxnSpMkLst>
            <pc:docMk/>
            <pc:sldMk cId="1544310394" sldId="258"/>
            <ac:cxnSpMk id="82" creationId="{C09D0866-BAFB-4DA6-AC5A-FA614D8B1EFA}"/>
          </ac:cxnSpMkLst>
        </pc:cxnChg>
        <pc:cxnChg chg="mod">
          <ac:chgData name="Natraj Subramaniam" userId="69e25a2f32f97646" providerId="LiveId" clId="{CBE58B65-5DC5-43E5-AD0A-46E212DFF924}" dt="2020-08-10T03:07:44.277" v="2"/>
          <ac:cxnSpMkLst>
            <pc:docMk/>
            <pc:sldMk cId="1544310394" sldId="258"/>
            <ac:cxnSpMk id="83" creationId="{96F62C6D-2342-4614-9151-9D4DADFFB93C}"/>
          </ac:cxnSpMkLst>
        </pc:cxnChg>
        <pc:cxnChg chg="mod">
          <ac:chgData name="Natraj Subramaniam" userId="69e25a2f32f97646" providerId="LiveId" clId="{CBE58B65-5DC5-43E5-AD0A-46E212DFF924}" dt="2020-08-10T03:07:44.277" v="2"/>
          <ac:cxnSpMkLst>
            <pc:docMk/>
            <pc:sldMk cId="1544310394" sldId="258"/>
            <ac:cxnSpMk id="84" creationId="{92AF332F-7505-4D96-99C1-4EA056A4EEDD}"/>
          </ac:cxnSpMkLst>
        </pc:cxnChg>
        <pc:cxnChg chg="mod">
          <ac:chgData name="Natraj Subramaniam" userId="69e25a2f32f97646" providerId="LiveId" clId="{CBE58B65-5DC5-43E5-AD0A-46E212DFF924}" dt="2020-08-10T03:07:44.277" v="2"/>
          <ac:cxnSpMkLst>
            <pc:docMk/>
            <pc:sldMk cId="1544310394" sldId="258"/>
            <ac:cxnSpMk id="85" creationId="{296F7156-D39E-4B46-87B9-889A77890DF4}"/>
          </ac:cxnSpMkLst>
        </pc:cxnChg>
        <pc:cxnChg chg="mod">
          <ac:chgData name="Natraj Subramaniam" userId="69e25a2f32f97646" providerId="LiveId" clId="{CBE58B65-5DC5-43E5-AD0A-46E212DFF924}" dt="2020-08-10T03:07:44.277" v="2"/>
          <ac:cxnSpMkLst>
            <pc:docMk/>
            <pc:sldMk cId="1544310394" sldId="258"/>
            <ac:cxnSpMk id="86" creationId="{0E343F64-BBC4-4959-BCB7-E8F6BDB28322}"/>
          </ac:cxnSpMkLst>
        </pc:cxnChg>
        <pc:cxnChg chg="mod">
          <ac:chgData name="Natraj Subramaniam" userId="69e25a2f32f97646" providerId="LiveId" clId="{CBE58B65-5DC5-43E5-AD0A-46E212DFF924}" dt="2020-08-10T03:07:44.277" v="2"/>
          <ac:cxnSpMkLst>
            <pc:docMk/>
            <pc:sldMk cId="1544310394" sldId="258"/>
            <ac:cxnSpMk id="87" creationId="{67E9CF6A-AF51-4E0F-AF46-10B37D6AF38A}"/>
          </ac:cxnSpMkLst>
        </pc:cxnChg>
        <pc:cxnChg chg="mod">
          <ac:chgData name="Natraj Subramaniam" userId="69e25a2f32f97646" providerId="LiveId" clId="{CBE58B65-5DC5-43E5-AD0A-46E212DFF924}" dt="2020-08-10T03:07:44.277" v="2"/>
          <ac:cxnSpMkLst>
            <pc:docMk/>
            <pc:sldMk cId="1544310394" sldId="258"/>
            <ac:cxnSpMk id="88" creationId="{A7CF4BD5-7C30-462C-9FFE-084CFFF4ABB9}"/>
          </ac:cxnSpMkLst>
        </pc:cxnChg>
        <pc:cxnChg chg="mod">
          <ac:chgData name="Natraj Subramaniam" userId="69e25a2f32f97646" providerId="LiveId" clId="{CBE58B65-5DC5-43E5-AD0A-46E212DFF924}" dt="2020-08-10T03:07:44.277" v="2"/>
          <ac:cxnSpMkLst>
            <pc:docMk/>
            <pc:sldMk cId="1544310394" sldId="258"/>
            <ac:cxnSpMk id="89" creationId="{453AFF01-D3BF-446B-8860-15577EA6D43C}"/>
          </ac:cxnSpMkLst>
        </pc:cxnChg>
        <pc:cxnChg chg="mod">
          <ac:chgData name="Natraj Subramaniam" userId="69e25a2f32f97646" providerId="LiveId" clId="{CBE58B65-5DC5-43E5-AD0A-46E212DFF924}" dt="2020-08-10T03:07:44.277" v="2"/>
          <ac:cxnSpMkLst>
            <pc:docMk/>
            <pc:sldMk cId="1544310394" sldId="258"/>
            <ac:cxnSpMk id="90" creationId="{30BFCCF5-3B9A-41CA-8F13-B9A906D2ABE3}"/>
          </ac:cxnSpMkLst>
        </pc:cxnChg>
        <pc:cxnChg chg="mod">
          <ac:chgData name="Natraj Subramaniam" userId="69e25a2f32f97646" providerId="LiveId" clId="{CBE58B65-5DC5-43E5-AD0A-46E212DFF924}" dt="2020-08-10T03:07:44.277" v="2"/>
          <ac:cxnSpMkLst>
            <pc:docMk/>
            <pc:sldMk cId="1544310394" sldId="258"/>
            <ac:cxnSpMk id="91" creationId="{E9ED8D9B-B6A1-4421-8C05-1D6D198B8655}"/>
          </ac:cxnSpMkLst>
        </pc:cxnChg>
        <pc:cxnChg chg="mod">
          <ac:chgData name="Natraj Subramaniam" userId="69e25a2f32f97646" providerId="LiveId" clId="{CBE58B65-5DC5-43E5-AD0A-46E212DFF924}" dt="2020-08-10T03:07:44.277" v="2"/>
          <ac:cxnSpMkLst>
            <pc:docMk/>
            <pc:sldMk cId="1544310394" sldId="258"/>
            <ac:cxnSpMk id="92" creationId="{34289D78-174F-4433-A359-CE2252990482}"/>
          </ac:cxnSpMkLst>
        </pc:cxnChg>
        <pc:cxnChg chg="mod">
          <ac:chgData name="Natraj Subramaniam" userId="69e25a2f32f97646" providerId="LiveId" clId="{CBE58B65-5DC5-43E5-AD0A-46E212DFF924}" dt="2020-08-10T03:07:44.277" v="2"/>
          <ac:cxnSpMkLst>
            <pc:docMk/>
            <pc:sldMk cId="1544310394" sldId="258"/>
            <ac:cxnSpMk id="93" creationId="{74FBE967-2186-4702-A6A6-01CC8757AD11}"/>
          </ac:cxnSpMkLst>
        </pc:cxnChg>
        <pc:cxnChg chg="mod">
          <ac:chgData name="Natraj Subramaniam" userId="69e25a2f32f97646" providerId="LiveId" clId="{CBE58B65-5DC5-43E5-AD0A-46E212DFF924}" dt="2020-08-10T03:07:44.277" v="2"/>
          <ac:cxnSpMkLst>
            <pc:docMk/>
            <pc:sldMk cId="1544310394" sldId="258"/>
            <ac:cxnSpMk id="94" creationId="{15166C2F-FB20-4747-9B3E-D2D2EF1DBED8}"/>
          </ac:cxnSpMkLst>
        </pc:cxnChg>
        <pc:cxnChg chg="mod">
          <ac:chgData name="Natraj Subramaniam" userId="69e25a2f32f97646" providerId="LiveId" clId="{CBE58B65-5DC5-43E5-AD0A-46E212DFF924}" dt="2020-08-10T03:07:44.277" v="2"/>
          <ac:cxnSpMkLst>
            <pc:docMk/>
            <pc:sldMk cId="1544310394" sldId="258"/>
            <ac:cxnSpMk id="95" creationId="{DBC91831-0C81-4732-AB7C-53303BCBECBF}"/>
          </ac:cxnSpMkLst>
        </pc:cxnChg>
        <pc:cxnChg chg="mod">
          <ac:chgData name="Natraj Subramaniam" userId="69e25a2f32f97646" providerId="LiveId" clId="{CBE58B65-5DC5-43E5-AD0A-46E212DFF924}" dt="2020-08-10T03:07:44.277" v="2"/>
          <ac:cxnSpMkLst>
            <pc:docMk/>
            <pc:sldMk cId="1544310394" sldId="258"/>
            <ac:cxnSpMk id="96" creationId="{2FD2EB93-B627-4D89-BF61-99033EDB2471}"/>
          </ac:cxnSpMkLst>
        </pc:cxnChg>
        <pc:cxnChg chg="mod">
          <ac:chgData name="Natraj Subramaniam" userId="69e25a2f32f97646" providerId="LiveId" clId="{CBE58B65-5DC5-43E5-AD0A-46E212DFF924}" dt="2020-08-10T03:07:44.277" v="2"/>
          <ac:cxnSpMkLst>
            <pc:docMk/>
            <pc:sldMk cId="1544310394" sldId="258"/>
            <ac:cxnSpMk id="97" creationId="{23AC64F5-71A2-4671-98CA-5B3793EC7B26}"/>
          </ac:cxnSpMkLst>
        </pc:cxnChg>
        <pc:cxnChg chg="mod">
          <ac:chgData name="Natraj Subramaniam" userId="69e25a2f32f97646" providerId="LiveId" clId="{CBE58B65-5DC5-43E5-AD0A-46E212DFF924}" dt="2020-08-10T03:07:44.277" v="2"/>
          <ac:cxnSpMkLst>
            <pc:docMk/>
            <pc:sldMk cId="1544310394" sldId="258"/>
            <ac:cxnSpMk id="98" creationId="{18EB644F-07C6-43D4-A6E2-058BEF3B2337}"/>
          </ac:cxnSpMkLst>
        </pc:cxnChg>
        <pc:cxnChg chg="mod">
          <ac:chgData name="Natraj Subramaniam" userId="69e25a2f32f97646" providerId="LiveId" clId="{CBE58B65-5DC5-43E5-AD0A-46E212DFF924}" dt="2020-08-10T03:07:44.277" v="2"/>
          <ac:cxnSpMkLst>
            <pc:docMk/>
            <pc:sldMk cId="1544310394" sldId="258"/>
            <ac:cxnSpMk id="99" creationId="{FC6BE5D6-8036-40BF-9C94-AE03D5FD82C9}"/>
          </ac:cxnSpMkLst>
        </pc:cxnChg>
        <pc:cxnChg chg="mod">
          <ac:chgData name="Natraj Subramaniam" userId="69e25a2f32f97646" providerId="LiveId" clId="{CBE58B65-5DC5-43E5-AD0A-46E212DFF924}" dt="2020-08-10T03:07:44.277" v="2"/>
          <ac:cxnSpMkLst>
            <pc:docMk/>
            <pc:sldMk cId="1544310394" sldId="258"/>
            <ac:cxnSpMk id="100" creationId="{3D459773-DFE7-4D0F-B838-427DBDDB6F76}"/>
          </ac:cxnSpMkLst>
        </pc:cxnChg>
        <pc:cxnChg chg="mod">
          <ac:chgData name="Natraj Subramaniam" userId="69e25a2f32f97646" providerId="LiveId" clId="{CBE58B65-5DC5-43E5-AD0A-46E212DFF924}" dt="2020-08-10T03:07:44.277" v="2"/>
          <ac:cxnSpMkLst>
            <pc:docMk/>
            <pc:sldMk cId="1544310394" sldId="258"/>
            <ac:cxnSpMk id="101" creationId="{D6EAD40A-2A18-43AE-8ECD-A0D07FD3E8DC}"/>
          </ac:cxnSpMkLst>
        </pc:cxnChg>
        <pc:cxnChg chg="mod">
          <ac:chgData name="Natraj Subramaniam" userId="69e25a2f32f97646" providerId="LiveId" clId="{CBE58B65-5DC5-43E5-AD0A-46E212DFF924}" dt="2020-08-10T03:07:44.277" v="2"/>
          <ac:cxnSpMkLst>
            <pc:docMk/>
            <pc:sldMk cId="1544310394" sldId="258"/>
            <ac:cxnSpMk id="102" creationId="{57B4102B-FE3A-4BCD-90E9-B6C9511BA4AC}"/>
          </ac:cxnSpMkLst>
        </pc:cxnChg>
        <pc:cxnChg chg="mod">
          <ac:chgData name="Natraj Subramaniam" userId="69e25a2f32f97646" providerId="LiveId" clId="{CBE58B65-5DC5-43E5-AD0A-46E212DFF924}" dt="2020-08-10T03:07:44.277" v="2"/>
          <ac:cxnSpMkLst>
            <pc:docMk/>
            <pc:sldMk cId="1544310394" sldId="258"/>
            <ac:cxnSpMk id="103" creationId="{8859C4F4-9959-4D6B-891C-BBB915A12F03}"/>
          </ac:cxnSpMkLst>
        </pc:cxnChg>
        <pc:cxnChg chg="mod">
          <ac:chgData name="Natraj Subramaniam" userId="69e25a2f32f97646" providerId="LiveId" clId="{CBE58B65-5DC5-43E5-AD0A-46E212DFF924}" dt="2020-08-10T03:07:44.277" v="2"/>
          <ac:cxnSpMkLst>
            <pc:docMk/>
            <pc:sldMk cId="1544310394" sldId="258"/>
            <ac:cxnSpMk id="104" creationId="{09514B3C-796D-482A-A630-644BA5A9C984}"/>
          </ac:cxnSpMkLst>
        </pc:cxnChg>
        <pc:cxnChg chg="mod">
          <ac:chgData name="Natraj Subramaniam" userId="69e25a2f32f97646" providerId="LiveId" clId="{CBE58B65-5DC5-43E5-AD0A-46E212DFF924}" dt="2020-08-10T03:07:44.277" v="2"/>
          <ac:cxnSpMkLst>
            <pc:docMk/>
            <pc:sldMk cId="1544310394" sldId="258"/>
            <ac:cxnSpMk id="105" creationId="{FBAA3B36-2E78-4CAE-B4FB-6936B8EC90E3}"/>
          </ac:cxnSpMkLst>
        </pc:cxnChg>
        <pc:cxnChg chg="mod">
          <ac:chgData name="Natraj Subramaniam" userId="69e25a2f32f97646" providerId="LiveId" clId="{CBE58B65-5DC5-43E5-AD0A-46E212DFF924}" dt="2020-08-10T03:07:44.277" v="2"/>
          <ac:cxnSpMkLst>
            <pc:docMk/>
            <pc:sldMk cId="1544310394" sldId="258"/>
            <ac:cxnSpMk id="106" creationId="{D564D507-D9F7-4455-8A53-F6F233223283}"/>
          </ac:cxnSpMkLst>
        </pc:cxnChg>
        <pc:cxnChg chg="mod">
          <ac:chgData name="Natraj Subramaniam" userId="69e25a2f32f97646" providerId="LiveId" clId="{CBE58B65-5DC5-43E5-AD0A-46E212DFF924}" dt="2020-08-10T03:07:44.277" v="2"/>
          <ac:cxnSpMkLst>
            <pc:docMk/>
            <pc:sldMk cId="1544310394" sldId="258"/>
            <ac:cxnSpMk id="107" creationId="{36E1D4F1-B738-4E59-B40F-FD8AECCDA252}"/>
          </ac:cxnSpMkLst>
        </pc:cxnChg>
        <pc:cxnChg chg="mod">
          <ac:chgData name="Natraj Subramaniam" userId="69e25a2f32f97646" providerId="LiveId" clId="{CBE58B65-5DC5-43E5-AD0A-46E212DFF924}" dt="2020-08-10T03:07:44.277" v="2"/>
          <ac:cxnSpMkLst>
            <pc:docMk/>
            <pc:sldMk cId="1544310394" sldId="258"/>
            <ac:cxnSpMk id="111" creationId="{77A4FD57-F71E-46D3-AD96-429E92E75A3C}"/>
          </ac:cxnSpMkLst>
        </pc:cxnChg>
        <pc:cxnChg chg="mod">
          <ac:chgData name="Natraj Subramaniam" userId="69e25a2f32f97646" providerId="LiveId" clId="{CBE58B65-5DC5-43E5-AD0A-46E212DFF924}" dt="2020-08-10T03:07:44.277" v="2"/>
          <ac:cxnSpMkLst>
            <pc:docMk/>
            <pc:sldMk cId="1544310394" sldId="258"/>
            <ac:cxnSpMk id="112" creationId="{CBE60DEA-182C-4259-BA66-63794B0E13DD}"/>
          </ac:cxnSpMkLst>
        </pc:cxnChg>
        <pc:cxnChg chg="mod">
          <ac:chgData name="Natraj Subramaniam" userId="69e25a2f32f97646" providerId="LiveId" clId="{CBE58B65-5DC5-43E5-AD0A-46E212DFF924}" dt="2020-08-10T03:07:44.277" v="2"/>
          <ac:cxnSpMkLst>
            <pc:docMk/>
            <pc:sldMk cId="1544310394" sldId="258"/>
            <ac:cxnSpMk id="113" creationId="{7D86ADC4-B681-48F7-B689-F2B748A3D4F4}"/>
          </ac:cxnSpMkLst>
        </pc:cxnChg>
        <pc:cxnChg chg="mod">
          <ac:chgData name="Natraj Subramaniam" userId="69e25a2f32f97646" providerId="LiveId" clId="{CBE58B65-5DC5-43E5-AD0A-46E212DFF924}" dt="2020-08-10T03:07:44.277" v="2"/>
          <ac:cxnSpMkLst>
            <pc:docMk/>
            <pc:sldMk cId="1544310394" sldId="258"/>
            <ac:cxnSpMk id="114" creationId="{12E05DA0-265F-48DC-9260-BB08C3D3DCB6}"/>
          </ac:cxnSpMkLst>
        </pc:cxnChg>
        <pc:cxnChg chg="mod">
          <ac:chgData name="Natraj Subramaniam" userId="69e25a2f32f97646" providerId="LiveId" clId="{CBE58B65-5DC5-43E5-AD0A-46E212DFF924}" dt="2020-08-10T03:07:44.277" v="2"/>
          <ac:cxnSpMkLst>
            <pc:docMk/>
            <pc:sldMk cId="1544310394" sldId="258"/>
            <ac:cxnSpMk id="115" creationId="{22F20D2D-4D42-43B9-BA8B-01575B5F256F}"/>
          </ac:cxnSpMkLst>
        </pc:cxnChg>
        <pc:cxnChg chg="mod">
          <ac:chgData name="Natraj Subramaniam" userId="69e25a2f32f97646" providerId="LiveId" clId="{CBE58B65-5DC5-43E5-AD0A-46E212DFF924}" dt="2020-08-10T03:07:44.277" v="2"/>
          <ac:cxnSpMkLst>
            <pc:docMk/>
            <pc:sldMk cId="1544310394" sldId="258"/>
            <ac:cxnSpMk id="116" creationId="{F0ED6209-8600-4BDC-B42B-7B05F2DC151D}"/>
          </ac:cxnSpMkLst>
        </pc:cxnChg>
        <pc:cxnChg chg="mod">
          <ac:chgData name="Natraj Subramaniam" userId="69e25a2f32f97646" providerId="LiveId" clId="{CBE58B65-5DC5-43E5-AD0A-46E212DFF924}" dt="2020-08-10T03:07:44.277" v="2"/>
          <ac:cxnSpMkLst>
            <pc:docMk/>
            <pc:sldMk cId="1544310394" sldId="258"/>
            <ac:cxnSpMk id="117" creationId="{18CD9795-D1ED-4A72-8B1C-E8FA01144812}"/>
          </ac:cxnSpMkLst>
        </pc:cxnChg>
        <pc:cxnChg chg="mod">
          <ac:chgData name="Natraj Subramaniam" userId="69e25a2f32f97646" providerId="LiveId" clId="{CBE58B65-5DC5-43E5-AD0A-46E212DFF924}" dt="2020-08-10T03:07:44.277" v="2"/>
          <ac:cxnSpMkLst>
            <pc:docMk/>
            <pc:sldMk cId="1544310394" sldId="258"/>
            <ac:cxnSpMk id="118" creationId="{19685C1E-0B45-4C51-A6A9-1AE31CF2E23D}"/>
          </ac:cxnSpMkLst>
        </pc:cxnChg>
        <pc:cxnChg chg="mod">
          <ac:chgData name="Natraj Subramaniam" userId="69e25a2f32f97646" providerId="LiveId" clId="{CBE58B65-5DC5-43E5-AD0A-46E212DFF924}" dt="2020-08-10T03:07:44.277" v="2"/>
          <ac:cxnSpMkLst>
            <pc:docMk/>
            <pc:sldMk cId="1544310394" sldId="258"/>
            <ac:cxnSpMk id="119" creationId="{F7D603AE-71F7-4DA9-A7AC-F60886172111}"/>
          </ac:cxnSpMkLst>
        </pc:cxnChg>
        <pc:cxnChg chg="mod">
          <ac:chgData name="Natraj Subramaniam" userId="69e25a2f32f97646" providerId="LiveId" clId="{CBE58B65-5DC5-43E5-AD0A-46E212DFF924}" dt="2020-08-10T03:07:44.277" v="2"/>
          <ac:cxnSpMkLst>
            <pc:docMk/>
            <pc:sldMk cId="1544310394" sldId="258"/>
            <ac:cxnSpMk id="120" creationId="{F93A3F69-84EF-475A-ADD2-56F2693D3FBC}"/>
          </ac:cxnSpMkLst>
        </pc:cxnChg>
        <pc:cxnChg chg="mod">
          <ac:chgData name="Natraj Subramaniam" userId="69e25a2f32f97646" providerId="LiveId" clId="{CBE58B65-5DC5-43E5-AD0A-46E212DFF924}" dt="2020-08-10T03:07:44.277" v="2"/>
          <ac:cxnSpMkLst>
            <pc:docMk/>
            <pc:sldMk cId="1544310394" sldId="258"/>
            <ac:cxnSpMk id="121" creationId="{B4E98A3B-5047-4861-ACF2-59DD13F17B2F}"/>
          </ac:cxnSpMkLst>
        </pc:cxnChg>
        <pc:cxnChg chg="mod">
          <ac:chgData name="Natraj Subramaniam" userId="69e25a2f32f97646" providerId="LiveId" clId="{CBE58B65-5DC5-43E5-AD0A-46E212DFF924}" dt="2020-08-10T03:07:44.277" v="2"/>
          <ac:cxnSpMkLst>
            <pc:docMk/>
            <pc:sldMk cId="1544310394" sldId="258"/>
            <ac:cxnSpMk id="122" creationId="{B076E057-A70D-413A-82B6-F28257CA189F}"/>
          </ac:cxnSpMkLst>
        </pc:cxnChg>
        <pc:cxnChg chg="mod">
          <ac:chgData name="Natraj Subramaniam" userId="69e25a2f32f97646" providerId="LiveId" clId="{CBE58B65-5DC5-43E5-AD0A-46E212DFF924}" dt="2020-08-10T03:07:44.277" v="2"/>
          <ac:cxnSpMkLst>
            <pc:docMk/>
            <pc:sldMk cId="1544310394" sldId="258"/>
            <ac:cxnSpMk id="123" creationId="{87CCD1DE-3DAA-42AA-B7A1-931546253C10}"/>
          </ac:cxnSpMkLst>
        </pc:cxnChg>
        <pc:cxnChg chg="mod">
          <ac:chgData name="Natraj Subramaniam" userId="69e25a2f32f97646" providerId="LiveId" clId="{CBE58B65-5DC5-43E5-AD0A-46E212DFF924}" dt="2020-08-10T03:07:44.277" v="2"/>
          <ac:cxnSpMkLst>
            <pc:docMk/>
            <pc:sldMk cId="1544310394" sldId="258"/>
            <ac:cxnSpMk id="124" creationId="{8A4BFCF9-5D55-4C39-8576-B61B72195B78}"/>
          </ac:cxnSpMkLst>
        </pc:cxnChg>
        <pc:cxnChg chg="mod">
          <ac:chgData name="Natraj Subramaniam" userId="69e25a2f32f97646" providerId="LiveId" clId="{CBE58B65-5DC5-43E5-AD0A-46E212DFF924}" dt="2020-08-10T03:07:44.277" v="2"/>
          <ac:cxnSpMkLst>
            <pc:docMk/>
            <pc:sldMk cId="1544310394" sldId="258"/>
            <ac:cxnSpMk id="125" creationId="{CECCF7E5-542A-498D-80F8-1E50F6DF0325}"/>
          </ac:cxnSpMkLst>
        </pc:cxnChg>
        <pc:cxnChg chg="mod">
          <ac:chgData name="Natraj Subramaniam" userId="69e25a2f32f97646" providerId="LiveId" clId="{CBE58B65-5DC5-43E5-AD0A-46E212DFF924}" dt="2020-08-10T03:07:44.277" v="2"/>
          <ac:cxnSpMkLst>
            <pc:docMk/>
            <pc:sldMk cId="1544310394" sldId="258"/>
            <ac:cxnSpMk id="126" creationId="{C86D9E5C-D830-45DC-813B-A252972BF79F}"/>
          </ac:cxnSpMkLst>
        </pc:cxnChg>
        <pc:cxnChg chg="mod">
          <ac:chgData name="Natraj Subramaniam" userId="69e25a2f32f97646" providerId="LiveId" clId="{CBE58B65-5DC5-43E5-AD0A-46E212DFF924}" dt="2020-08-10T03:07:44.277" v="2"/>
          <ac:cxnSpMkLst>
            <pc:docMk/>
            <pc:sldMk cId="1544310394" sldId="258"/>
            <ac:cxnSpMk id="127" creationId="{B271813F-859A-49EB-97F0-12656C1FD12E}"/>
          </ac:cxnSpMkLst>
        </pc:cxnChg>
        <pc:cxnChg chg="mod">
          <ac:chgData name="Natraj Subramaniam" userId="69e25a2f32f97646" providerId="LiveId" clId="{CBE58B65-5DC5-43E5-AD0A-46E212DFF924}" dt="2020-08-10T03:07:44.277" v="2"/>
          <ac:cxnSpMkLst>
            <pc:docMk/>
            <pc:sldMk cId="1544310394" sldId="258"/>
            <ac:cxnSpMk id="128" creationId="{6CC24E29-E5B4-4666-9727-25452646AEE0}"/>
          </ac:cxnSpMkLst>
        </pc:cxnChg>
        <pc:cxnChg chg="mod">
          <ac:chgData name="Natraj Subramaniam" userId="69e25a2f32f97646" providerId="LiveId" clId="{CBE58B65-5DC5-43E5-AD0A-46E212DFF924}" dt="2020-08-10T03:07:44.277" v="2"/>
          <ac:cxnSpMkLst>
            <pc:docMk/>
            <pc:sldMk cId="1544310394" sldId="258"/>
            <ac:cxnSpMk id="129" creationId="{22C93E04-603C-4B03-893F-82C63FE86A9C}"/>
          </ac:cxnSpMkLst>
        </pc:cxnChg>
        <pc:cxnChg chg="mod">
          <ac:chgData name="Natraj Subramaniam" userId="69e25a2f32f97646" providerId="LiveId" clId="{CBE58B65-5DC5-43E5-AD0A-46E212DFF924}" dt="2020-08-10T03:07:44.277" v="2"/>
          <ac:cxnSpMkLst>
            <pc:docMk/>
            <pc:sldMk cId="1544310394" sldId="258"/>
            <ac:cxnSpMk id="130" creationId="{D2239151-D5C8-4B05-8B62-3D1928B2174C}"/>
          </ac:cxnSpMkLst>
        </pc:cxnChg>
        <pc:cxnChg chg="mod">
          <ac:chgData name="Natraj Subramaniam" userId="69e25a2f32f97646" providerId="LiveId" clId="{CBE58B65-5DC5-43E5-AD0A-46E212DFF924}" dt="2020-08-10T03:07:44.277" v="2"/>
          <ac:cxnSpMkLst>
            <pc:docMk/>
            <pc:sldMk cId="1544310394" sldId="258"/>
            <ac:cxnSpMk id="131" creationId="{09C843FA-5F3A-4A22-B5BB-5C5385EFC389}"/>
          </ac:cxnSpMkLst>
        </pc:cxnChg>
        <pc:cxnChg chg="mod">
          <ac:chgData name="Natraj Subramaniam" userId="69e25a2f32f97646" providerId="LiveId" clId="{CBE58B65-5DC5-43E5-AD0A-46E212DFF924}" dt="2020-08-10T03:07:44.277" v="2"/>
          <ac:cxnSpMkLst>
            <pc:docMk/>
            <pc:sldMk cId="1544310394" sldId="258"/>
            <ac:cxnSpMk id="132" creationId="{07D42385-F72A-4C4B-9506-FC9643D3BDF3}"/>
          </ac:cxnSpMkLst>
        </pc:cxnChg>
        <pc:cxnChg chg="mod">
          <ac:chgData name="Natraj Subramaniam" userId="69e25a2f32f97646" providerId="LiveId" clId="{CBE58B65-5DC5-43E5-AD0A-46E212DFF924}" dt="2020-08-10T03:07:44.277" v="2"/>
          <ac:cxnSpMkLst>
            <pc:docMk/>
            <pc:sldMk cId="1544310394" sldId="258"/>
            <ac:cxnSpMk id="133" creationId="{8DBFA66F-78A5-42FC-B085-49CA99E30ADF}"/>
          </ac:cxnSpMkLst>
        </pc:cxnChg>
        <pc:cxnChg chg="mod">
          <ac:chgData name="Natraj Subramaniam" userId="69e25a2f32f97646" providerId="LiveId" clId="{CBE58B65-5DC5-43E5-AD0A-46E212DFF924}" dt="2020-08-10T03:07:44.277" v="2"/>
          <ac:cxnSpMkLst>
            <pc:docMk/>
            <pc:sldMk cId="1544310394" sldId="258"/>
            <ac:cxnSpMk id="134" creationId="{AF1F09B4-61EE-49C6-B965-B48CC6AF10CD}"/>
          </ac:cxnSpMkLst>
        </pc:cxnChg>
        <pc:cxnChg chg="mod">
          <ac:chgData name="Natraj Subramaniam" userId="69e25a2f32f97646" providerId="LiveId" clId="{CBE58B65-5DC5-43E5-AD0A-46E212DFF924}" dt="2020-08-10T03:07:44.277" v="2"/>
          <ac:cxnSpMkLst>
            <pc:docMk/>
            <pc:sldMk cId="1544310394" sldId="258"/>
            <ac:cxnSpMk id="135" creationId="{B05B62C0-1956-4A40-9F64-5BC448740E9D}"/>
          </ac:cxnSpMkLst>
        </pc:cxnChg>
        <pc:cxnChg chg="mod">
          <ac:chgData name="Natraj Subramaniam" userId="69e25a2f32f97646" providerId="LiveId" clId="{CBE58B65-5DC5-43E5-AD0A-46E212DFF924}" dt="2020-08-10T03:07:44.277" v="2"/>
          <ac:cxnSpMkLst>
            <pc:docMk/>
            <pc:sldMk cId="1544310394" sldId="258"/>
            <ac:cxnSpMk id="136" creationId="{6DBFF84F-C979-4093-9084-E258ABAD7D72}"/>
          </ac:cxnSpMkLst>
        </pc:cxnChg>
        <pc:cxnChg chg="mod">
          <ac:chgData name="Natraj Subramaniam" userId="69e25a2f32f97646" providerId="LiveId" clId="{CBE58B65-5DC5-43E5-AD0A-46E212DFF924}" dt="2020-08-10T03:07:44.277" v="2"/>
          <ac:cxnSpMkLst>
            <pc:docMk/>
            <pc:sldMk cId="1544310394" sldId="258"/>
            <ac:cxnSpMk id="137" creationId="{61366051-28D7-4B02-A09F-1DC45E49C29D}"/>
          </ac:cxnSpMkLst>
        </pc:cxnChg>
        <pc:cxnChg chg="mod">
          <ac:chgData name="Natraj Subramaniam" userId="69e25a2f32f97646" providerId="LiveId" clId="{CBE58B65-5DC5-43E5-AD0A-46E212DFF924}" dt="2020-08-10T03:07:44.277" v="2"/>
          <ac:cxnSpMkLst>
            <pc:docMk/>
            <pc:sldMk cId="1544310394" sldId="258"/>
            <ac:cxnSpMk id="138" creationId="{F022F73E-24C7-4801-A343-B97A16172789}"/>
          </ac:cxnSpMkLst>
        </pc:cxnChg>
        <pc:cxnChg chg="mod">
          <ac:chgData name="Natraj Subramaniam" userId="69e25a2f32f97646" providerId="LiveId" clId="{CBE58B65-5DC5-43E5-AD0A-46E212DFF924}" dt="2020-08-10T03:07:44.277" v="2"/>
          <ac:cxnSpMkLst>
            <pc:docMk/>
            <pc:sldMk cId="1544310394" sldId="258"/>
            <ac:cxnSpMk id="139" creationId="{8B927FAE-8028-42C9-912F-2B9DCC6B5288}"/>
          </ac:cxnSpMkLst>
        </pc:cxnChg>
        <pc:cxnChg chg="mod">
          <ac:chgData name="Natraj Subramaniam" userId="69e25a2f32f97646" providerId="LiveId" clId="{CBE58B65-5DC5-43E5-AD0A-46E212DFF924}" dt="2020-08-10T03:07:44.277" v="2"/>
          <ac:cxnSpMkLst>
            <pc:docMk/>
            <pc:sldMk cId="1544310394" sldId="258"/>
            <ac:cxnSpMk id="140" creationId="{F845B2C2-F42F-474D-A2D6-F1F369CBA437}"/>
          </ac:cxnSpMkLst>
        </pc:cxnChg>
        <pc:cxnChg chg="mod">
          <ac:chgData name="Natraj Subramaniam" userId="69e25a2f32f97646" providerId="LiveId" clId="{CBE58B65-5DC5-43E5-AD0A-46E212DFF924}" dt="2020-08-10T03:07:44.277" v="2"/>
          <ac:cxnSpMkLst>
            <pc:docMk/>
            <pc:sldMk cId="1544310394" sldId="258"/>
            <ac:cxnSpMk id="141" creationId="{4800254D-DB06-4DE5-8791-0206592A0D7E}"/>
          </ac:cxnSpMkLst>
        </pc:cxnChg>
        <pc:cxnChg chg="mod">
          <ac:chgData name="Natraj Subramaniam" userId="69e25a2f32f97646" providerId="LiveId" clId="{CBE58B65-5DC5-43E5-AD0A-46E212DFF924}" dt="2020-08-10T03:07:44.277" v="2"/>
          <ac:cxnSpMkLst>
            <pc:docMk/>
            <pc:sldMk cId="1544310394" sldId="258"/>
            <ac:cxnSpMk id="142" creationId="{752EE8B8-72A0-43B5-B1FA-3B599DB63E8C}"/>
          </ac:cxnSpMkLst>
        </pc:cxnChg>
        <pc:cxnChg chg="mod">
          <ac:chgData name="Natraj Subramaniam" userId="69e25a2f32f97646" providerId="LiveId" clId="{CBE58B65-5DC5-43E5-AD0A-46E212DFF924}" dt="2020-08-10T03:07:44.277" v="2"/>
          <ac:cxnSpMkLst>
            <pc:docMk/>
            <pc:sldMk cId="1544310394" sldId="258"/>
            <ac:cxnSpMk id="143" creationId="{B51CC5A9-8BDC-4CF8-8213-B852EAA624D3}"/>
          </ac:cxnSpMkLst>
        </pc:cxnChg>
        <pc:cxnChg chg="mod">
          <ac:chgData name="Natraj Subramaniam" userId="69e25a2f32f97646" providerId="LiveId" clId="{CBE58B65-5DC5-43E5-AD0A-46E212DFF924}" dt="2020-08-10T03:07:44.277" v="2"/>
          <ac:cxnSpMkLst>
            <pc:docMk/>
            <pc:sldMk cId="1544310394" sldId="258"/>
            <ac:cxnSpMk id="144" creationId="{ADF551A9-D6CA-4085-BCF7-288B2817870A}"/>
          </ac:cxnSpMkLst>
        </pc:cxnChg>
        <pc:cxnChg chg="mod">
          <ac:chgData name="Natraj Subramaniam" userId="69e25a2f32f97646" providerId="LiveId" clId="{CBE58B65-5DC5-43E5-AD0A-46E212DFF924}" dt="2020-08-10T03:07:44.277" v="2"/>
          <ac:cxnSpMkLst>
            <pc:docMk/>
            <pc:sldMk cId="1544310394" sldId="258"/>
            <ac:cxnSpMk id="145" creationId="{C1FC5863-F2D7-47D2-B546-94EB46AA0624}"/>
          </ac:cxnSpMkLst>
        </pc:cxnChg>
        <pc:cxnChg chg="mod">
          <ac:chgData name="Natraj Subramaniam" userId="69e25a2f32f97646" providerId="LiveId" clId="{CBE58B65-5DC5-43E5-AD0A-46E212DFF924}" dt="2020-08-10T03:07:44.277" v="2"/>
          <ac:cxnSpMkLst>
            <pc:docMk/>
            <pc:sldMk cId="1544310394" sldId="258"/>
            <ac:cxnSpMk id="146" creationId="{7DF85A0F-4F37-477F-9229-F866DCE832E6}"/>
          </ac:cxnSpMkLst>
        </pc:cxnChg>
        <pc:cxnChg chg="mod">
          <ac:chgData name="Natraj Subramaniam" userId="69e25a2f32f97646" providerId="LiveId" clId="{CBE58B65-5DC5-43E5-AD0A-46E212DFF924}" dt="2020-08-10T03:07:44.277" v="2"/>
          <ac:cxnSpMkLst>
            <pc:docMk/>
            <pc:sldMk cId="1544310394" sldId="258"/>
            <ac:cxnSpMk id="147" creationId="{A73C1CF5-04D0-4CE7-89C3-BE7FA425EE85}"/>
          </ac:cxnSpMkLst>
        </pc:cxnChg>
        <pc:cxnChg chg="mod">
          <ac:chgData name="Natraj Subramaniam" userId="69e25a2f32f97646" providerId="LiveId" clId="{CBE58B65-5DC5-43E5-AD0A-46E212DFF924}" dt="2020-08-10T03:07:44.277" v="2"/>
          <ac:cxnSpMkLst>
            <pc:docMk/>
            <pc:sldMk cId="1544310394" sldId="258"/>
            <ac:cxnSpMk id="148" creationId="{83091D21-257C-4D20-94AD-1CE06F88A567}"/>
          </ac:cxnSpMkLst>
        </pc:cxnChg>
        <pc:cxnChg chg="mod">
          <ac:chgData name="Natraj Subramaniam" userId="69e25a2f32f97646" providerId="LiveId" clId="{CBE58B65-5DC5-43E5-AD0A-46E212DFF924}" dt="2020-08-10T03:07:44.277" v="2"/>
          <ac:cxnSpMkLst>
            <pc:docMk/>
            <pc:sldMk cId="1544310394" sldId="258"/>
            <ac:cxnSpMk id="149" creationId="{EF0F6AF1-C7B4-4EE6-9561-51B3F05C7DB7}"/>
          </ac:cxnSpMkLst>
        </pc:cxnChg>
        <pc:cxnChg chg="mod">
          <ac:chgData name="Natraj Subramaniam" userId="69e25a2f32f97646" providerId="LiveId" clId="{CBE58B65-5DC5-43E5-AD0A-46E212DFF924}" dt="2020-08-10T03:07:44.277" v="2"/>
          <ac:cxnSpMkLst>
            <pc:docMk/>
            <pc:sldMk cId="1544310394" sldId="258"/>
            <ac:cxnSpMk id="150" creationId="{3CB92EB8-4638-4DE1-9696-FB1F7F7E6BDA}"/>
          </ac:cxnSpMkLst>
        </pc:cxnChg>
        <pc:cxnChg chg="mod">
          <ac:chgData name="Natraj Subramaniam" userId="69e25a2f32f97646" providerId="LiveId" clId="{CBE58B65-5DC5-43E5-AD0A-46E212DFF924}" dt="2020-08-10T03:07:44.277" v="2"/>
          <ac:cxnSpMkLst>
            <pc:docMk/>
            <pc:sldMk cId="1544310394" sldId="258"/>
            <ac:cxnSpMk id="151" creationId="{2DE18E85-805E-4FF3-A4C2-CDEAF1706D4C}"/>
          </ac:cxnSpMkLst>
        </pc:cxnChg>
        <pc:cxnChg chg="mod">
          <ac:chgData name="Natraj Subramaniam" userId="69e25a2f32f97646" providerId="LiveId" clId="{CBE58B65-5DC5-43E5-AD0A-46E212DFF924}" dt="2020-08-10T03:07:44.277" v="2"/>
          <ac:cxnSpMkLst>
            <pc:docMk/>
            <pc:sldMk cId="1544310394" sldId="258"/>
            <ac:cxnSpMk id="152" creationId="{1202008F-E00E-47E6-856D-8A14C76002B8}"/>
          </ac:cxnSpMkLst>
        </pc:cxnChg>
        <pc:cxnChg chg="mod">
          <ac:chgData name="Natraj Subramaniam" userId="69e25a2f32f97646" providerId="LiveId" clId="{CBE58B65-5DC5-43E5-AD0A-46E212DFF924}" dt="2020-08-10T03:07:44.277" v="2"/>
          <ac:cxnSpMkLst>
            <pc:docMk/>
            <pc:sldMk cId="1544310394" sldId="258"/>
            <ac:cxnSpMk id="153" creationId="{74B25490-784D-4691-99F0-B664700B87D1}"/>
          </ac:cxnSpMkLst>
        </pc:cxnChg>
        <pc:cxnChg chg="mod">
          <ac:chgData name="Natraj Subramaniam" userId="69e25a2f32f97646" providerId="LiveId" clId="{CBE58B65-5DC5-43E5-AD0A-46E212DFF924}" dt="2020-08-10T03:07:44.277" v="2"/>
          <ac:cxnSpMkLst>
            <pc:docMk/>
            <pc:sldMk cId="1544310394" sldId="258"/>
            <ac:cxnSpMk id="154" creationId="{CDDCC083-15A3-4BF0-9A4C-767C01A92E31}"/>
          </ac:cxnSpMkLst>
        </pc:cxnChg>
        <pc:cxnChg chg="mod">
          <ac:chgData name="Natraj Subramaniam" userId="69e25a2f32f97646" providerId="LiveId" clId="{CBE58B65-5DC5-43E5-AD0A-46E212DFF924}" dt="2020-08-10T03:07:44.277" v="2"/>
          <ac:cxnSpMkLst>
            <pc:docMk/>
            <pc:sldMk cId="1544310394" sldId="258"/>
            <ac:cxnSpMk id="155" creationId="{830EADC5-90D5-4879-92A9-EAB650D79DA1}"/>
          </ac:cxnSpMkLst>
        </pc:cxnChg>
        <pc:cxnChg chg="mod">
          <ac:chgData name="Natraj Subramaniam" userId="69e25a2f32f97646" providerId="LiveId" clId="{CBE58B65-5DC5-43E5-AD0A-46E212DFF924}" dt="2020-08-10T03:07:44.277" v="2"/>
          <ac:cxnSpMkLst>
            <pc:docMk/>
            <pc:sldMk cId="1544310394" sldId="258"/>
            <ac:cxnSpMk id="156" creationId="{40ACA344-C0A8-4FEA-A769-26F5849D902A}"/>
          </ac:cxnSpMkLst>
        </pc:cxnChg>
        <pc:cxnChg chg="mod">
          <ac:chgData name="Natraj Subramaniam" userId="69e25a2f32f97646" providerId="LiveId" clId="{CBE58B65-5DC5-43E5-AD0A-46E212DFF924}" dt="2020-08-10T03:07:44.277" v="2"/>
          <ac:cxnSpMkLst>
            <pc:docMk/>
            <pc:sldMk cId="1544310394" sldId="258"/>
            <ac:cxnSpMk id="157" creationId="{35AF0E3B-E0E0-48C6-9683-E4D65EA57691}"/>
          </ac:cxnSpMkLst>
        </pc:cxnChg>
        <pc:cxnChg chg="mod">
          <ac:chgData name="Natraj Subramaniam" userId="69e25a2f32f97646" providerId="LiveId" clId="{CBE58B65-5DC5-43E5-AD0A-46E212DFF924}" dt="2020-08-10T03:07:44.277" v="2"/>
          <ac:cxnSpMkLst>
            <pc:docMk/>
            <pc:sldMk cId="1544310394" sldId="258"/>
            <ac:cxnSpMk id="158" creationId="{AF0E57C9-AC43-48B6-85A7-12A16B0E6807}"/>
          </ac:cxnSpMkLst>
        </pc:cxnChg>
        <pc:cxnChg chg="mod">
          <ac:chgData name="Natraj Subramaniam" userId="69e25a2f32f97646" providerId="LiveId" clId="{CBE58B65-5DC5-43E5-AD0A-46E212DFF924}" dt="2020-08-10T03:07:44.277" v="2"/>
          <ac:cxnSpMkLst>
            <pc:docMk/>
            <pc:sldMk cId="1544310394" sldId="258"/>
            <ac:cxnSpMk id="159" creationId="{F4490F7F-4BDF-4227-8A90-FAF5EC7250DC}"/>
          </ac:cxnSpMkLst>
        </pc:cxnChg>
        <pc:cxnChg chg="mod">
          <ac:chgData name="Natraj Subramaniam" userId="69e25a2f32f97646" providerId="LiveId" clId="{CBE58B65-5DC5-43E5-AD0A-46E212DFF924}" dt="2020-08-10T03:07:44.277" v="2"/>
          <ac:cxnSpMkLst>
            <pc:docMk/>
            <pc:sldMk cId="1544310394" sldId="258"/>
            <ac:cxnSpMk id="160" creationId="{6FF07DCF-E4BF-4DDF-A34D-620FE75351A3}"/>
          </ac:cxnSpMkLst>
        </pc:cxnChg>
        <pc:cxnChg chg="mod">
          <ac:chgData name="Natraj Subramaniam" userId="69e25a2f32f97646" providerId="LiveId" clId="{CBE58B65-5DC5-43E5-AD0A-46E212DFF924}" dt="2020-08-10T03:07:44.277" v="2"/>
          <ac:cxnSpMkLst>
            <pc:docMk/>
            <pc:sldMk cId="1544310394" sldId="258"/>
            <ac:cxnSpMk id="161" creationId="{A416A46D-AE47-414F-B5B3-5BB51D1B7D2E}"/>
          </ac:cxnSpMkLst>
        </pc:cxnChg>
        <pc:cxnChg chg="mod">
          <ac:chgData name="Natraj Subramaniam" userId="69e25a2f32f97646" providerId="LiveId" clId="{CBE58B65-5DC5-43E5-AD0A-46E212DFF924}" dt="2020-08-10T03:07:44.277" v="2"/>
          <ac:cxnSpMkLst>
            <pc:docMk/>
            <pc:sldMk cId="1544310394" sldId="258"/>
            <ac:cxnSpMk id="162" creationId="{FCC2B81C-E93A-46EF-ADDB-4A0C59FB68F9}"/>
          </ac:cxnSpMkLst>
        </pc:cxnChg>
        <pc:cxnChg chg="mod">
          <ac:chgData name="Natraj Subramaniam" userId="69e25a2f32f97646" providerId="LiveId" clId="{CBE58B65-5DC5-43E5-AD0A-46E212DFF924}" dt="2020-08-10T03:07:44.277" v="2"/>
          <ac:cxnSpMkLst>
            <pc:docMk/>
            <pc:sldMk cId="1544310394" sldId="258"/>
            <ac:cxnSpMk id="163" creationId="{890CF479-92B1-4AF0-A4AB-ECF4C02CAB02}"/>
          </ac:cxnSpMkLst>
        </pc:cxnChg>
        <pc:cxnChg chg="mod">
          <ac:chgData name="Natraj Subramaniam" userId="69e25a2f32f97646" providerId="LiveId" clId="{CBE58B65-5DC5-43E5-AD0A-46E212DFF924}" dt="2020-08-10T03:07:44.277" v="2"/>
          <ac:cxnSpMkLst>
            <pc:docMk/>
            <pc:sldMk cId="1544310394" sldId="258"/>
            <ac:cxnSpMk id="164" creationId="{064C9B09-2F5F-4476-BB35-05A9D1F31EE8}"/>
          </ac:cxnSpMkLst>
        </pc:cxnChg>
        <pc:cxnChg chg="mod">
          <ac:chgData name="Natraj Subramaniam" userId="69e25a2f32f97646" providerId="LiveId" clId="{CBE58B65-5DC5-43E5-AD0A-46E212DFF924}" dt="2020-08-10T03:07:44.277" v="2"/>
          <ac:cxnSpMkLst>
            <pc:docMk/>
            <pc:sldMk cId="1544310394" sldId="258"/>
            <ac:cxnSpMk id="165" creationId="{FC5E15DD-69E2-4C3D-B40E-85CDD492E10A}"/>
          </ac:cxnSpMkLst>
        </pc:cxnChg>
        <pc:cxnChg chg="mod">
          <ac:chgData name="Natraj Subramaniam" userId="69e25a2f32f97646" providerId="LiveId" clId="{CBE58B65-5DC5-43E5-AD0A-46E212DFF924}" dt="2020-08-10T03:07:44.277" v="2"/>
          <ac:cxnSpMkLst>
            <pc:docMk/>
            <pc:sldMk cId="1544310394" sldId="258"/>
            <ac:cxnSpMk id="166" creationId="{E00A4FF8-047B-4CCA-9E7C-6E0F7E2DB546}"/>
          </ac:cxnSpMkLst>
        </pc:cxnChg>
        <pc:cxnChg chg="mod">
          <ac:chgData name="Natraj Subramaniam" userId="69e25a2f32f97646" providerId="LiveId" clId="{CBE58B65-5DC5-43E5-AD0A-46E212DFF924}" dt="2020-08-10T03:07:44.277" v="2"/>
          <ac:cxnSpMkLst>
            <pc:docMk/>
            <pc:sldMk cId="1544310394" sldId="258"/>
            <ac:cxnSpMk id="167" creationId="{7B2A721C-2511-48B7-9DEE-30EFFF4BB8F4}"/>
          </ac:cxnSpMkLst>
        </pc:cxnChg>
        <pc:cxnChg chg="mod">
          <ac:chgData name="Natraj Subramaniam" userId="69e25a2f32f97646" providerId="LiveId" clId="{CBE58B65-5DC5-43E5-AD0A-46E212DFF924}" dt="2020-08-10T03:07:44.277" v="2"/>
          <ac:cxnSpMkLst>
            <pc:docMk/>
            <pc:sldMk cId="1544310394" sldId="258"/>
            <ac:cxnSpMk id="168" creationId="{9E50B0D2-32CA-4BC0-8D1C-F8E571D0E4C2}"/>
          </ac:cxnSpMkLst>
        </pc:cxnChg>
        <pc:cxnChg chg="mod">
          <ac:chgData name="Natraj Subramaniam" userId="69e25a2f32f97646" providerId="LiveId" clId="{CBE58B65-5DC5-43E5-AD0A-46E212DFF924}" dt="2020-08-10T03:07:44.277" v="2"/>
          <ac:cxnSpMkLst>
            <pc:docMk/>
            <pc:sldMk cId="1544310394" sldId="258"/>
            <ac:cxnSpMk id="169" creationId="{BE709547-F753-492B-A09F-97F4A4C1A7B6}"/>
          </ac:cxnSpMkLst>
        </pc:cxnChg>
        <pc:cxnChg chg="mod">
          <ac:chgData name="Natraj Subramaniam" userId="69e25a2f32f97646" providerId="LiveId" clId="{CBE58B65-5DC5-43E5-AD0A-46E212DFF924}" dt="2020-08-10T03:07:44.277" v="2"/>
          <ac:cxnSpMkLst>
            <pc:docMk/>
            <pc:sldMk cId="1544310394" sldId="258"/>
            <ac:cxnSpMk id="170" creationId="{009C3B61-84BA-4C57-8EC5-8EBC63829084}"/>
          </ac:cxnSpMkLst>
        </pc:cxnChg>
        <pc:cxnChg chg="mod">
          <ac:chgData name="Natraj Subramaniam" userId="69e25a2f32f97646" providerId="LiveId" clId="{CBE58B65-5DC5-43E5-AD0A-46E212DFF924}" dt="2020-08-10T03:07:44.277" v="2"/>
          <ac:cxnSpMkLst>
            <pc:docMk/>
            <pc:sldMk cId="1544310394" sldId="258"/>
            <ac:cxnSpMk id="171" creationId="{177C969A-1351-468F-A7DB-B9E5E9167F9C}"/>
          </ac:cxnSpMkLst>
        </pc:cxnChg>
        <pc:cxnChg chg="mod">
          <ac:chgData name="Natraj Subramaniam" userId="69e25a2f32f97646" providerId="LiveId" clId="{CBE58B65-5DC5-43E5-AD0A-46E212DFF924}" dt="2020-08-10T03:07:44.277" v="2"/>
          <ac:cxnSpMkLst>
            <pc:docMk/>
            <pc:sldMk cId="1544310394" sldId="258"/>
            <ac:cxnSpMk id="172" creationId="{DEB84E2A-9522-4F27-9866-6D1E6C314FB9}"/>
          </ac:cxnSpMkLst>
        </pc:cxnChg>
        <pc:cxnChg chg="mod">
          <ac:chgData name="Natraj Subramaniam" userId="69e25a2f32f97646" providerId="LiveId" clId="{CBE58B65-5DC5-43E5-AD0A-46E212DFF924}" dt="2020-08-10T03:07:44.277" v="2"/>
          <ac:cxnSpMkLst>
            <pc:docMk/>
            <pc:sldMk cId="1544310394" sldId="258"/>
            <ac:cxnSpMk id="173" creationId="{0150560B-7682-4DE8-A802-9C045AAD5851}"/>
          </ac:cxnSpMkLst>
        </pc:cxnChg>
        <pc:cxnChg chg="mod">
          <ac:chgData name="Natraj Subramaniam" userId="69e25a2f32f97646" providerId="LiveId" clId="{CBE58B65-5DC5-43E5-AD0A-46E212DFF924}" dt="2020-08-10T03:07:44.277" v="2"/>
          <ac:cxnSpMkLst>
            <pc:docMk/>
            <pc:sldMk cId="1544310394" sldId="258"/>
            <ac:cxnSpMk id="174" creationId="{8CF0AA85-78F1-4EFF-8A22-1EAE39613E98}"/>
          </ac:cxnSpMkLst>
        </pc:cxnChg>
        <pc:cxnChg chg="mod">
          <ac:chgData name="Natraj Subramaniam" userId="69e25a2f32f97646" providerId="LiveId" clId="{CBE58B65-5DC5-43E5-AD0A-46E212DFF924}" dt="2020-08-10T03:07:44.277" v="2"/>
          <ac:cxnSpMkLst>
            <pc:docMk/>
            <pc:sldMk cId="1544310394" sldId="258"/>
            <ac:cxnSpMk id="175" creationId="{E3CAA38D-2FA3-4408-A305-0C86F19D7C16}"/>
          </ac:cxnSpMkLst>
        </pc:cxnChg>
        <pc:cxnChg chg="mod">
          <ac:chgData name="Natraj Subramaniam" userId="69e25a2f32f97646" providerId="LiveId" clId="{CBE58B65-5DC5-43E5-AD0A-46E212DFF924}" dt="2020-08-10T03:07:44.277" v="2"/>
          <ac:cxnSpMkLst>
            <pc:docMk/>
            <pc:sldMk cId="1544310394" sldId="258"/>
            <ac:cxnSpMk id="176" creationId="{438EE7CA-A95B-4752-B306-A12D6CAA2691}"/>
          </ac:cxnSpMkLst>
        </pc:cxnChg>
        <pc:cxnChg chg="mod">
          <ac:chgData name="Natraj Subramaniam" userId="69e25a2f32f97646" providerId="LiveId" clId="{CBE58B65-5DC5-43E5-AD0A-46E212DFF924}" dt="2020-08-10T03:07:44.277" v="2"/>
          <ac:cxnSpMkLst>
            <pc:docMk/>
            <pc:sldMk cId="1544310394" sldId="258"/>
            <ac:cxnSpMk id="177" creationId="{C63E8EB6-5948-48F6-B090-7702C477A9BE}"/>
          </ac:cxnSpMkLst>
        </pc:cxnChg>
        <pc:cxnChg chg="mod">
          <ac:chgData name="Natraj Subramaniam" userId="69e25a2f32f97646" providerId="LiveId" clId="{CBE58B65-5DC5-43E5-AD0A-46E212DFF924}" dt="2020-08-10T03:07:44.277" v="2"/>
          <ac:cxnSpMkLst>
            <pc:docMk/>
            <pc:sldMk cId="1544310394" sldId="258"/>
            <ac:cxnSpMk id="178" creationId="{6C3F1190-6FDC-4882-B041-3911E8E91B99}"/>
          </ac:cxnSpMkLst>
        </pc:cxnChg>
        <pc:cxnChg chg="mod">
          <ac:chgData name="Natraj Subramaniam" userId="69e25a2f32f97646" providerId="LiveId" clId="{CBE58B65-5DC5-43E5-AD0A-46E212DFF924}" dt="2020-08-10T03:07:44.277" v="2"/>
          <ac:cxnSpMkLst>
            <pc:docMk/>
            <pc:sldMk cId="1544310394" sldId="258"/>
            <ac:cxnSpMk id="179" creationId="{DFFC7CAE-67E4-4867-B4F6-B891634F36DC}"/>
          </ac:cxnSpMkLst>
        </pc:cxnChg>
        <pc:cxnChg chg="mod">
          <ac:chgData name="Natraj Subramaniam" userId="69e25a2f32f97646" providerId="LiveId" clId="{CBE58B65-5DC5-43E5-AD0A-46E212DFF924}" dt="2020-08-10T03:07:44.277" v="2"/>
          <ac:cxnSpMkLst>
            <pc:docMk/>
            <pc:sldMk cId="1544310394" sldId="258"/>
            <ac:cxnSpMk id="180" creationId="{55E9C19B-F7F4-42F2-85FE-C4F461D3B952}"/>
          </ac:cxnSpMkLst>
        </pc:cxnChg>
        <pc:cxnChg chg="mod">
          <ac:chgData name="Natraj Subramaniam" userId="69e25a2f32f97646" providerId="LiveId" clId="{CBE58B65-5DC5-43E5-AD0A-46E212DFF924}" dt="2020-08-10T03:07:44.277" v="2"/>
          <ac:cxnSpMkLst>
            <pc:docMk/>
            <pc:sldMk cId="1544310394" sldId="258"/>
            <ac:cxnSpMk id="181" creationId="{864EE2D1-9B11-4CEC-96F7-324D61597D7E}"/>
          </ac:cxnSpMkLst>
        </pc:cxnChg>
        <pc:cxnChg chg="mod">
          <ac:chgData name="Natraj Subramaniam" userId="69e25a2f32f97646" providerId="LiveId" clId="{CBE58B65-5DC5-43E5-AD0A-46E212DFF924}" dt="2020-08-10T03:07:44.277" v="2"/>
          <ac:cxnSpMkLst>
            <pc:docMk/>
            <pc:sldMk cId="1544310394" sldId="258"/>
            <ac:cxnSpMk id="182" creationId="{CA82554B-0749-44E3-B762-EE52016E2BCC}"/>
          </ac:cxnSpMkLst>
        </pc:cxnChg>
        <pc:cxnChg chg="mod">
          <ac:chgData name="Natraj Subramaniam" userId="69e25a2f32f97646" providerId="LiveId" clId="{CBE58B65-5DC5-43E5-AD0A-46E212DFF924}" dt="2020-08-10T03:07:44.277" v="2"/>
          <ac:cxnSpMkLst>
            <pc:docMk/>
            <pc:sldMk cId="1544310394" sldId="258"/>
            <ac:cxnSpMk id="183" creationId="{37D6C2F2-C656-4E44-A246-DECA307AFE81}"/>
          </ac:cxnSpMkLst>
        </pc:cxnChg>
        <pc:cxnChg chg="mod">
          <ac:chgData name="Natraj Subramaniam" userId="69e25a2f32f97646" providerId="LiveId" clId="{CBE58B65-5DC5-43E5-AD0A-46E212DFF924}" dt="2020-08-10T03:07:44.277" v="2"/>
          <ac:cxnSpMkLst>
            <pc:docMk/>
            <pc:sldMk cId="1544310394" sldId="258"/>
            <ac:cxnSpMk id="184" creationId="{B0E7474D-35A9-4C96-8560-2FB25F71DDFB}"/>
          </ac:cxnSpMkLst>
        </pc:cxnChg>
        <pc:cxnChg chg="mod">
          <ac:chgData name="Natraj Subramaniam" userId="69e25a2f32f97646" providerId="LiveId" clId="{CBE58B65-5DC5-43E5-AD0A-46E212DFF924}" dt="2020-08-10T03:07:44.277" v="2"/>
          <ac:cxnSpMkLst>
            <pc:docMk/>
            <pc:sldMk cId="1544310394" sldId="258"/>
            <ac:cxnSpMk id="185" creationId="{1F12B8C2-D1BC-4747-A68A-B2BDF47A4658}"/>
          </ac:cxnSpMkLst>
        </pc:cxnChg>
        <pc:cxnChg chg="mod">
          <ac:chgData name="Natraj Subramaniam" userId="69e25a2f32f97646" providerId="LiveId" clId="{CBE58B65-5DC5-43E5-AD0A-46E212DFF924}" dt="2020-08-10T03:07:44.277" v="2"/>
          <ac:cxnSpMkLst>
            <pc:docMk/>
            <pc:sldMk cId="1544310394" sldId="258"/>
            <ac:cxnSpMk id="186" creationId="{51C5F4EC-A7A1-4A90-9172-9E37A0B5479A}"/>
          </ac:cxnSpMkLst>
        </pc:cxnChg>
        <pc:cxnChg chg="mod">
          <ac:chgData name="Natraj Subramaniam" userId="69e25a2f32f97646" providerId="LiveId" clId="{CBE58B65-5DC5-43E5-AD0A-46E212DFF924}" dt="2020-08-10T03:07:44.277" v="2"/>
          <ac:cxnSpMkLst>
            <pc:docMk/>
            <pc:sldMk cId="1544310394" sldId="258"/>
            <ac:cxnSpMk id="187" creationId="{B34328BA-8151-4740-B8A3-AF1D804E8EBC}"/>
          </ac:cxnSpMkLst>
        </pc:cxnChg>
        <pc:cxnChg chg="mod">
          <ac:chgData name="Natraj Subramaniam" userId="69e25a2f32f97646" providerId="LiveId" clId="{CBE58B65-5DC5-43E5-AD0A-46E212DFF924}" dt="2020-08-10T03:07:44.277" v="2"/>
          <ac:cxnSpMkLst>
            <pc:docMk/>
            <pc:sldMk cId="1544310394" sldId="258"/>
            <ac:cxnSpMk id="188" creationId="{85DA8DF3-3C5E-4014-AA03-88CAB0E4EBB9}"/>
          </ac:cxnSpMkLst>
        </pc:cxnChg>
      </pc:sldChg>
      <pc:sldChg chg="modSp mod">
        <pc:chgData name="Natraj Subramaniam" userId="69e25a2f32f97646" providerId="LiveId" clId="{CBE58B65-5DC5-43E5-AD0A-46E212DFF924}" dt="2020-08-10T03:53:31.754" v="612" actId="20577"/>
        <pc:sldMkLst>
          <pc:docMk/>
          <pc:sldMk cId="257705600" sldId="260"/>
        </pc:sldMkLst>
        <pc:spChg chg="mod">
          <ac:chgData name="Natraj Subramaniam" userId="69e25a2f32f97646" providerId="LiveId" clId="{CBE58B65-5DC5-43E5-AD0A-46E212DFF924}" dt="2020-08-10T03:53:31.754" v="612" actId="20577"/>
          <ac:spMkLst>
            <pc:docMk/>
            <pc:sldMk cId="257705600" sldId="260"/>
            <ac:spMk id="7" creationId="{AFFDB7A8-4B2C-4285-9863-04A201A8EC84}"/>
          </ac:spMkLst>
        </pc:spChg>
      </pc:sldChg>
      <pc:sldChg chg="addSp delSp modSp add mod">
        <pc:chgData name="Natraj Subramaniam" userId="69e25a2f32f97646" providerId="LiveId" clId="{CBE58B65-5DC5-43E5-AD0A-46E212DFF924}" dt="2020-08-10T03:54:55.141" v="621" actId="1076"/>
        <pc:sldMkLst>
          <pc:docMk/>
          <pc:sldMk cId="2063784724" sldId="266"/>
        </pc:sldMkLst>
        <pc:spChg chg="add">
          <ac:chgData name="Natraj Subramaniam" userId="69e25a2f32f97646" providerId="LiveId" clId="{CBE58B65-5DC5-43E5-AD0A-46E212DFF924}" dt="2020-08-10T03:47:58.880" v="524" actId="22"/>
          <ac:spMkLst>
            <pc:docMk/>
            <pc:sldMk cId="2063784724" sldId="266"/>
            <ac:spMk id="2" creationId="{CBEE3F96-8FF2-4C53-82F7-8F17404002D6}"/>
          </ac:spMkLst>
        </pc:spChg>
        <pc:spChg chg="add mod">
          <ac:chgData name="Natraj Subramaniam" userId="69e25a2f32f97646" providerId="LiveId" clId="{CBE58B65-5DC5-43E5-AD0A-46E212DFF924}" dt="2020-08-10T03:50:26.875" v="573" actId="207"/>
          <ac:spMkLst>
            <pc:docMk/>
            <pc:sldMk cId="2063784724" sldId="266"/>
            <ac:spMk id="3" creationId="{0C9B2C48-01D6-4347-B1EC-6E25C9599BC3}"/>
          </ac:spMkLst>
        </pc:spChg>
        <pc:spChg chg="add">
          <ac:chgData name="Natraj Subramaniam" userId="69e25a2f32f97646" providerId="LiveId" clId="{CBE58B65-5DC5-43E5-AD0A-46E212DFF924}" dt="2020-08-10T03:47:58.880" v="524" actId="22"/>
          <ac:spMkLst>
            <pc:docMk/>
            <pc:sldMk cId="2063784724" sldId="266"/>
            <ac:spMk id="4" creationId="{1027A92C-C7A4-4B84-B866-1D8DA6E6836A}"/>
          </ac:spMkLst>
        </pc:spChg>
        <pc:spChg chg="add">
          <ac:chgData name="Natraj Subramaniam" userId="69e25a2f32f97646" providerId="LiveId" clId="{CBE58B65-5DC5-43E5-AD0A-46E212DFF924}" dt="2020-08-10T03:47:58.880" v="524" actId="22"/>
          <ac:spMkLst>
            <pc:docMk/>
            <pc:sldMk cId="2063784724" sldId="266"/>
            <ac:spMk id="5" creationId="{B764BAB7-CA28-4F5E-9297-AEF04AF423F2}"/>
          </ac:spMkLst>
        </pc:spChg>
        <pc:spChg chg="add">
          <ac:chgData name="Natraj Subramaniam" userId="69e25a2f32f97646" providerId="LiveId" clId="{CBE58B65-5DC5-43E5-AD0A-46E212DFF924}" dt="2020-08-10T03:47:58.880" v="524" actId="22"/>
          <ac:spMkLst>
            <pc:docMk/>
            <pc:sldMk cId="2063784724" sldId="266"/>
            <ac:spMk id="6" creationId="{12F7C20C-FECD-40BF-A9FE-22C5D5B9FC3D}"/>
          </ac:spMkLst>
        </pc:spChg>
        <pc:spChg chg="add">
          <ac:chgData name="Natraj Subramaniam" userId="69e25a2f32f97646" providerId="LiveId" clId="{CBE58B65-5DC5-43E5-AD0A-46E212DFF924}" dt="2020-08-10T03:47:58.880" v="524" actId="22"/>
          <ac:spMkLst>
            <pc:docMk/>
            <pc:sldMk cId="2063784724" sldId="266"/>
            <ac:spMk id="9" creationId="{F5B90852-826E-4CDB-8718-8BB0B3448FC9}"/>
          </ac:spMkLst>
        </pc:spChg>
        <pc:spChg chg="add">
          <ac:chgData name="Natraj Subramaniam" userId="69e25a2f32f97646" providerId="LiveId" clId="{CBE58B65-5DC5-43E5-AD0A-46E212DFF924}" dt="2020-08-10T03:47:58.880" v="524" actId="22"/>
          <ac:spMkLst>
            <pc:docMk/>
            <pc:sldMk cId="2063784724" sldId="266"/>
            <ac:spMk id="10" creationId="{170E0C7D-1A3C-4A5D-8D0D-180FD856E304}"/>
          </ac:spMkLst>
        </pc:spChg>
        <pc:spChg chg="add">
          <ac:chgData name="Natraj Subramaniam" userId="69e25a2f32f97646" providerId="LiveId" clId="{CBE58B65-5DC5-43E5-AD0A-46E212DFF924}" dt="2020-08-10T03:47:58.880" v="524" actId="22"/>
          <ac:spMkLst>
            <pc:docMk/>
            <pc:sldMk cId="2063784724" sldId="266"/>
            <ac:spMk id="11" creationId="{5E8B4BBE-D01A-4973-B171-94DEEAF1922E}"/>
          </ac:spMkLst>
        </pc:spChg>
        <pc:spChg chg="add">
          <ac:chgData name="Natraj Subramaniam" userId="69e25a2f32f97646" providerId="LiveId" clId="{CBE58B65-5DC5-43E5-AD0A-46E212DFF924}" dt="2020-08-10T03:47:58.880" v="524" actId="22"/>
          <ac:spMkLst>
            <pc:docMk/>
            <pc:sldMk cId="2063784724" sldId="266"/>
            <ac:spMk id="12" creationId="{6F3B92AC-E0A1-4F1E-BB8C-94052AB976B4}"/>
          </ac:spMkLst>
        </pc:spChg>
        <pc:spChg chg="add">
          <ac:chgData name="Natraj Subramaniam" userId="69e25a2f32f97646" providerId="LiveId" clId="{CBE58B65-5DC5-43E5-AD0A-46E212DFF924}" dt="2020-08-10T03:47:58.880" v="524" actId="22"/>
          <ac:spMkLst>
            <pc:docMk/>
            <pc:sldMk cId="2063784724" sldId="266"/>
            <ac:spMk id="13" creationId="{E7E738FE-D3A0-4C2A-8840-324CB3010417}"/>
          </ac:spMkLst>
        </pc:spChg>
        <pc:spChg chg="add">
          <ac:chgData name="Natraj Subramaniam" userId="69e25a2f32f97646" providerId="LiveId" clId="{CBE58B65-5DC5-43E5-AD0A-46E212DFF924}" dt="2020-08-10T03:47:58.880" v="524" actId="22"/>
          <ac:spMkLst>
            <pc:docMk/>
            <pc:sldMk cId="2063784724" sldId="266"/>
            <ac:spMk id="14" creationId="{69A44C3F-F6EB-47E9-8DAF-35FB10076F5D}"/>
          </ac:spMkLst>
        </pc:spChg>
        <pc:spChg chg="add">
          <ac:chgData name="Natraj Subramaniam" userId="69e25a2f32f97646" providerId="LiveId" clId="{CBE58B65-5DC5-43E5-AD0A-46E212DFF924}" dt="2020-08-10T03:47:58.880" v="524" actId="22"/>
          <ac:spMkLst>
            <pc:docMk/>
            <pc:sldMk cId="2063784724" sldId="266"/>
            <ac:spMk id="15" creationId="{24DF4731-5DAA-4FF4-A831-E3081D7B25F1}"/>
          </ac:spMkLst>
        </pc:spChg>
        <pc:spChg chg="add">
          <ac:chgData name="Natraj Subramaniam" userId="69e25a2f32f97646" providerId="LiveId" clId="{CBE58B65-5DC5-43E5-AD0A-46E212DFF924}" dt="2020-08-10T03:47:58.880" v="524" actId="22"/>
          <ac:spMkLst>
            <pc:docMk/>
            <pc:sldMk cId="2063784724" sldId="266"/>
            <ac:spMk id="16" creationId="{9E33C8B3-4435-4EA0-8F39-6471B1A3590E}"/>
          </ac:spMkLst>
        </pc:spChg>
        <pc:spChg chg="add">
          <ac:chgData name="Natraj Subramaniam" userId="69e25a2f32f97646" providerId="LiveId" clId="{CBE58B65-5DC5-43E5-AD0A-46E212DFF924}" dt="2020-08-10T03:47:58.880" v="524" actId="22"/>
          <ac:spMkLst>
            <pc:docMk/>
            <pc:sldMk cId="2063784724" sldId="266"/>
            <ac:spMk id="17" creationId="{743661E7-5C6B-4531-88F5-F2C6396960C4}"/>
          </ac:spMkLst>
        </pc:spChg>
        <pc:spChg chg="add">
          <ac:chgData name="Natraj Subramaniam" userId="69e25a2f32f97646" providerId="LiveId" clId="{CBE58B65-5DC5-43E5-AD0A-46E212DFF924}" dt="2020-08-10T03:47:58.880" v="524" actId="22"/>
          <ac:spMkLst>
            <pc:docMk/>
            <pc:sldMk cId="2063784724" sldId="266"/>
            <ac:spMk id="18" creationId="{48EFD14A-9CA8-4EAF-BF08-62BA7E3E18CF}"/>
          </ac:spMkLst>
        </pc:spChg>
        <pc:spChg chg="add">
          <ac:chgData name="Natraj Subramaniam" userId="69e25a2f32f97646" providerId="LiveId" clId="{CBE58B65-5DC5-43E5-AD0A-46E212DFF924}" dt="2020-08-10T03:47:58.880" v="524" actId="22"/>
          <ac:spMkLst>
            <pc:docMk/>
            <pc:sldMk cId="2063784724" sldId="266"/>
            <ac:spMk id="19" creationId="{2367B5F8-A226-4F0F-9418-989677893638}"/>
          </ac:spMkLst>
        </pc:spChg>
        <pc:spChg chg="add">
          <ac:chgData name="Natraj Subramaniam" userId="69e25a2f32f97646" providerId="LiveId" clId="{CBE58B65-5DC5-43E5-AD0A-46E212DFF924}" dt="2020-08-10T03:47:58.880" v="524" actId="22"/>
          <ac:spMkLst>
            <pc:docMk/>
            <pc:sldMk cId="2063784724" sldId="266"/>
            <ac:spMk id="20" creationId="{FBA7C467-850F-4034-8C0C-62F59AB020D6}"/>
          </ac:spMkLst>
        </pc:spChg>
        <pc:spChg chg="add">
          <ac:chgData name="Natraj Subramaniam" userId="69e25a2f32f97646" providerId="LiveId" clId="{CBE58B65-5DC5-43E5-AD0A-46E212DFF924}" dt="2020-08-10T03:47:58.880" v="524" actId="22"/>
          <ac:spMkLst>
            <pc:docMk/>
            <pc:sldMk cId="2063784724" sldId="266"/>
            <ac:spMk id="21" creationId="{E755971C-1B36-4AE0-8179-29FD3CA6D478}"/>
          </ac:spMkLst>
        </pc:spChg>
        <pc:spChg chg="add">
          <ac:chgData name="Natraj Subramaniam" userId="69e25a2f32f97646" providerId="LiveId" clId="{CBE58B65-5DC5-43E5-AD0A-46E212DFF924}" dt="2020-08-10T03:47:58.880" v="524" actId="22"/>
          <ac:spMkLst>
            <pc:docMk/>
            <pc:sldMk cId="2063784724" sldId="266"/>
            <ac:spMk id="22" creationId="{85EB0352-1043-492B-BD63-2A8E9F53FC95}"/>
          </ac:spMkLst>
        </pc:spChg>
        <pc:spChg chg="add">
          <ac:chgData name="Natraj Subramaniam" userId="69e25a2f32f97646" providerId="LiveId" clId="{CBE58B65-5DC5-43E5-AD0A-46E212DFF924}" dt="2020-08-10T03:47:58.880" v="524" actId="22"/>
          <ac:spMkLst>
            <pc:docMk/>
            <pc:sldMk cId="2063784724" sldId="266"/>
            <ac:spMk id="23" creationId="{2DC9344E-8AC6-4541-B2EF-FD308A656353}"/>
          </ac:spMkLst>
        </pc:spChg>
        <pc:spChg chg="add">
          <ac:chgData name="Natraj Subramaniam" userId="69e25a2f32f97646" providerId="LiveId" clId="{CBE58B65-5DC5-43E5-AD0A-46E212DFF924}" dt="2020-08-10T03:47:58.880" v="524" actId="22"/>
          <ac:spMkLst>
            <pc:docMk/>
            <pc:sldMk cId="2063784724" sldId="266"/>
            <ac:spMk id="24" creationId="{6C3EC2E8-6C5B-45C1-AE6C-9E636DB2D1CC}"/>
          </ac:spMkLst>
        </pc:spChg>
        <pc:spChg chg="del">
          <ac:chgData name="Natraj Subramaniam" userId="69e25a2f32f97646" providerId="LiveId" clId="{CBE58B65-5DC5-43E5-AD0A-46E212DFF924}" dt="2020-08-10T03:08:13.991" v="10" actId="478"/>
          <ac:spMkLst>
            <pc:docMk/>
            <pc:sldMk cId="2063784724" sldId="266"/>
            <ac:spMk id="25" creationId="{0E438E2F-588D-4771-A7ED-7B84595A6DE4}"/>
          </ac:spMkLst>
        </pc:spChg>
        <pc:spChg chg="add">
          <ac:chgData name="Natraj Subramaniam" userId="69e25a2f32f97646" providerId="LiveId" clId="{CBE58B65-5DC5-43E5-AD0A-46E212DFF924}" dt="2020-08-10T03:47:58.880" v="524" actId="22"/>
          <ac:spMkLst>
            <pc:docMk/>
            <pc:sldMk cId="2063784724" sldId="266"/>
            <ac:spMk id="26" creationId="{DC063F7A-607E-44B3-ACC0-ED64783A7F03}"/>
          </ac:spMkLst>
        </pc:spChg>
        <pc:spChg chg="add mod">
          <ac:chgData name="Natraj Subramaniam" userId="69e25a2f32f97646" providerId="LiveId" clId="{CBE58B65-5DC5-43E5-AD0A-46E212DFF924}" dt="2020-08-10T03:09:07.527" v="18" actId="1076"/>
          <ac:spMkLst>
            <pc:docMk/>
            <pc:sldMk cId="2063784724" sldId="266"/>
            <ac:spMk id="191" creationId="{FBC22422-4606-4F4A-B286-9E5FD7999F79}"/>
          </ac:spMkLst>
        </pc:spChg>
        <pc:spChg chg="add mod">
          <ac:chgData name="Natraj Subramaniam" userId="69e25a2f32f97646" providerId="LiveId" clId="{CBE58B65-5DC5-43E5-AD0A-46E212DFF924}" dt="2020-08-10T03:24:26.873" v="157" actId="6549"/>
          <ac:spMkLst>
            <pc:docMk/>
            <pc:sldMk cId="2063784724" sldId="266"/>
            <ac:spMk id="192" creationId="{E183428D-BFC0-4CFD-92AC-02AFA107D592}"/>
          </ac:spMkLst>
        </pc:spChg>
        <pc:spChg chg="add">
          <ac:chgData name="Natraj Subramaniam" userId="69e25a2f32f97646" providerId="LiveId" clId="{CBE58B65-5DC5-43E5-AD0A-46E212DFF924}" dt="2020-08-10T03:47:58.880" v="524" actId="22"/>
          <ac:spMkLst>
            <pc:docMk/>
            <pc:sldMk cId="2063784724" sldId="266"/>
            <ac:spMk id="216" creationId="{F2245E0C-99BB-4C83-B878-4162AC818EB1}"/>
          </ac:spMkLst>
        </pc:spChg>
        <pc:spChg chg="add">
          <ac:chgData name="Natraj Subramaniam" userId="69e25a2f32f97646" providerId="LiveId" clId="{CBE58B65-5DC5-43E5-AD0A-46E212DFF924}" dt="2020-08-10T03:49:51.537" v="565" actId="22"/>
          <ac:spMkLst>
            <pc:docMk/>
            <pc:sldMk cId="2063784724" sldId="266"/>
            <ac:spMk id="218" creationId="{97CD203A-EE0E-41E8-B3BF-3FDB2E3C6ADA}"/>
          </ac:spMkLst>
        </pc:spChg>
        <pc:spChg chg="add del">
          <ac:chgData name="Natraj Subramaniam" userId="69e25a2f32f97646" providerId="LiveId" clId="{CBE58B65-5DC5-43E5-AD0A-46E212DFF924}" dt="2020-08-10T03:50:58.300" v="575" actId="22"/>
          <ac:spMkLst>
            <pc:docMk/>
            <pc:sldMk cId="2063784724" sldId="266"/>
            <ac:spMk id="220" creationId="{B7BAB13C-8939-4BAC-8A1B-5057E1E51E08}"/>
          </ac:spMkLst>
        </pc:spChg>
        <pc:spChg chg="add del">
          <ac:chgData name="Natraj Subramaniam" userId="69e25a2f32f97646" providerId="LiveId" clId="{CBE58B65-5DC5-43E5-AD0A-46E212DFF924}" dt="2020-08-10T03:50:58.300" v="575" actId="22"/>
          <ac:spMkLst>
            <pc:docMk/>
            <pc:sldMk cId="2063784724" sldId="266"/>
            <ac:spMk id="222" creationId="{26FEF574-AA0C-4850-8DCE-33D2CFBAEEE3}"/>
          </ac:spMkLst>
        </pc:spChg>
        <pc:spChg chg="add">
          <ac:chgData name="Natraj Subramaniam" userId="69e25a2f32f97646" providerId="LiveId" clId="{CBE58B65-5DC5-43E5-AD0A-46E212DFF924}" dt="2020-08-10T03:51:16.593" v="576" actId="22"/>
          <ac:spMkLst>
            <pc:docMk/>
            <pc:sldMk cId="2063784724" sldId="266"/>
            <ac:spMk id="224" creationId="{6599EF76-39EF-46EB-9AB9-5BEA1D046283}"/>
          </ac:spMkLst>
        </pc:spChg>
        <pc:spChg chg="add">
          <ac:chgData name="Natraj Subramaniam" userId="69e25a2f32f97646" providerId="LiveId" clId="{CBE58B65-5DC5-43E5-AD0A-46E212DFF924}" dt="2020-08-10T03:51:16.593" v="576" actId="22"/>
          <ac:spMkLst>
            <pc:docMk/>
            <pc:sldMk cId="2063784724" sldId="266"/>
            <ac:spMk id="226" creationId="{E60BB789-A85E-49CD-80A3-05C33B3A622F}"/>
          </ac:spMkLst>
        </pc:spChg>
        <pc:spChg chg="add">
          <ac:chgData name="Natraj Subramaniam" userId="69e25a2f32f97646" providerId="LiveId" clId="{CBE58B65-5DC5-43E5-AD0A-46E212DFF924}" dt="2020-08-10T03:51:16.593" v="576" actId="22"/>
          <ac:spMkLst>
            <pc:docMk/>
            <pc:sldMk cId="2063784724" sldId="266"/>
            <ac:spMk id="228" creationId="{55006686-FF92-4F23-8327-4B1E2A2CCC7D}"/>
          </ac:spMkLst>
        </pc:spChg>
        <pc:spChg chg="add">
          <ac:chgData name="Natraj Subramaniam" userId="69e25a2f32f97646" providerId="LiveId" clId="{CBE58B65-5DC5-43E5-AD0A-46E212DFF924}" dt="2020-08-10T03:51:16.593" v="576" actId="22"/>
          <ac:spMkLst>
            <pc:docMk/>
            <pc:sldMk cId="2063784724" sldId="266"/>
            <ac:spMk id="230" creationId="{A07D12FD-F956-43B9-8CFA-616F861923CE}"/>
          </ac:spMkLst>
        </pc:spChg>
        <pc:spChg chg="add del">
          <ac:chgData name="Natraj Subramaniam" userId="69e25a2f32f97646" providerId="LiveId" clId="{CBE58B65-5DC5-43E5-AD0A-46E212DFF924}" dt="2020-08-10T03:54:23.510" v="618" actId="22"/>
          <ac:spMkLst>
            <pc:docMk/>
            <pc:sldMk cId="2063784724" sldId="266"/>
            <ac:spMk id="232" creationId="{89F90738-0DFC-4FF2-942A-383619A7A61B}"/>
          </ac:spMkLst>
        </pc:spChg>
        <pc:spChg chg="add mod">
          <ac:chgData name="Natraj Subramaniam" userId="69e25a2f32f97646" providerId="LiveId" clId="{CBE58B65-5DC5-43E5-AD0A-46E212DFF924}" dt="2020-08-10T03:54:55.141" v="621" actId="1076"/>
          <ac:spMkLst>
            <pc:docMk/>
            <pc:sldMk cId="2063784724" sldId="266"/>
            <ac:spMk id="234" creationId="{875E4853-0157-4E70-A831-CBEFA0EC4AE2}"/>
          </ac:spMkLst>
        </pc:spChg>
        <pc:grpChg chg="del">
          <ac:chgData name="Natraj Subramaniam" userId="69e25a2f32f97646" providerId="LiveId" clId="{CBE58B65-5DC5-43E5-AD0A-46E212DFF924}" dt="2020-08-10T03:21:20.412" v="135" actId="478"/>
          <ac:grpSpMkLst>
            <pc:docMk/>
            <pc:sldMk cId="2063784724" sldId="266"/>
            <ac:grpSpMk id="27" creationId="{6E232DD8-F566-4DC5-94C1-260C46444E14}"/>
          </ac:grpSpMkLst>
        </pc:grpChg>
        <pc:grpChg chg="del">
          <ac:chgData name="Natraj Subramaniam" userId="69e25a2f32f97646" providerId="LiveId" clId="{CBE58B65-5DC5-43E5-AD0A-46E212DFF924}" dt="2020-08-10T03:21:20.412" v="135" actId="478"/>
          <ac:grpSpMkLst>
            <pc:docMk/>
            <pc:sldMk cId="2063784724" sldId="266"/>
            <ac:grpSpMk id="108" creationId="{8D0F01E2-DF4F-4281-A088-E486ADEAED52}"/>
          </ac:grpSpMkLst>
        </pc:grpChg>
        <pc:picChg chg="del">
          <ac:chgData name="Natraj Subramaniam" userId="69e25a2f32f97646" providerId="LiveId" clId="{CBE58B65-5DC5-43E5-AD0A-46E212DFF924}" dt="2020-08-10T03:08:13.991" v="10" actId="478"/>
          <ac:picMkLst>
            <pc:docMk/>
            <pc:sldMk cId="2063784724" sldId="266"/>
            <ac:picMk id="189" creationId="{3457590F-21BE-4983-A5B3-87B9832703A4}"/>
          </ac:picMkLst>
        </pc:picChg>
        <pc:picChg chg="del">
          <ac:chgData name="Natraj Subramaniam" userId="69e25a2f32f97646" providerId="LiveId" clId="{CBE58B65-5DC5-43E5-AD0A-46E212DFF924}" dt="2020-08-10T03:08:13.991" v="10" actId="478"/>
          <ac:picMkLst>
            <pc:docMk/>
            <pc:sldMk cId="2063784724" sldId="266"/>
            <ac:picMk id="190" creationId="{B1C8A740-E69E-4687-8D25-45BE1420BC6F}"/>
          </ac:picMkLst>
        </pc:picChg>
      </pc:sldChg>
      <pc:sldChg chg="addSp delSp modSp add mod">
        <pc:chgData name="Natraj Subramaniam" userId="69e25a2f32f97646" providerId="LiveId" clId="{CBE58B65-5DC5-43E5-AD0A-46E212DFF924}" dt="2020-08-10T03:55:05.365" v="623" actId="1076"/>
        <pc:sldMkLst>
          <pc:docMk/>
          <pc:sldMk cId="1783680312" sldId="267"/>
        </pc:sldMkLst>
        <pc:spChg chg="add">
          <ac:chgData name="Natraj Subramaniam" userId="69e25a2f32f97646" providerId="LiveId" clId="{CBE58B65-5DC5-43E5-AD0A-46E212DFF924}" dt="2020-08-10T03:48:01.616" v="525" actId="22"/>
          <ac:spMkLst>
            <pc:docMk/>
            <pc:sldMk cId="1783680312" sldId="267"/>
            <ac:spMk id="2" creationId="{1B649B49-1804-4FF2-A04C-4590EB46D8FF}"/>
          </ac:spMkLst>
        </pc:spChg>
        <pc:spChg chg="add">
          <ac:chgData name="Natraj Subramaniam" userId="69e25a2f32f97646" providerId="LiveId" clId="{CBE58B65-5DC5-43E5-AD0A-46E212DFF924}" dt="2020-08-10T03:48:01.616" v="525" actId="22"/>
          <ac:spMkLst>
            <pc:docMk/>
            <pc:sldMk cId="1783680312" sldId="267"/>
            <ac:spMk id="3" creationId="{C24E17ED-DCE9-4F16-BE2F-B3F80088CEE5}"/>
          </ac:spMkLst>
        </pc:spChg>
        <pc:spChg chg="add mod">
          <ac:chgData name="Natraj Subramaniam" userId="69e25a2f32f97646" providerId="LiveId" clId="{CBE58B65-5DC5-43E5-AD0A-46E212DFF924}" dt="2020-08-10T03:51:25.529" v="578" actId="207"/>
          <ac:spMkLst>
            <pc:docMk/>
            <pc:sldMk cId="1783680312" sldId="267"/>
            <ac:spMk id="4" creationId="{A0B281C7-BAE6-426B-A233-6583500BE1A1}"/>
          </ac:spMkLst>
        </pc:spChg>
        <pc:spChg chg="add">
          <ac:chgData name="Natraj Subramaniam" userId="69e25a2f32f97646" providerId="LiveId" clId="{CBE58B65-5DC5-43E5-AD0A-46E212DFF924}" dt="2020-08-10T03:48:01.616" v="525" actId="22"/>
          <ac:spMkLst>
            <pc:docMk/>
            <pc:sldMk cId="1783680312" sldId="267"/>
            <ac:spMk id="5" creationId="{07C9DCA1-F9E1-40BF-B98B-64710CCF6DD9}"/>
          </ac:spMkLst>
        </pc:spChg>
        <pc:spChg chg="add">
          <ac:chgData name="Natraj Subramaniam" userId="69e25a2f32f97646" providerId="LiveId" clId="{CBE58B65-5DC5-43E5-AD0A-46E212DFF924}" dt="2020-08-10T03:48:01.616" v="525" actId="22"/>
          <ac:spMkLst>
            <pc:docMk/>
            <pc:sldMk cId="1783680312" sldId="267"/>
            <ac:spMk id="6" creationId="{7AFF641D-900A-4BDD-AB6A-A12C9DD39643}"/>
          </ac:spMkLst>
        </pc:spChg>
        <pc:spChg chg="add del">
          <ac:chgData name="Natraj Subramaniam" userId="69e25a2f32f97646" providerId="LiveId" clId="{CBE58B65-5DC5-43E5-AD0A-46E212DFF924}" dt="2020-08-10T03:20:47.622" v="133" actId="478"/>
          <ac:spMkLst>
            <pc:docMk/>
            <pc:sldMk cId="1783680312" sldId="267"/>
            <ac:spMk id="8" creationId="{63E1C6A5-51EC-49A4-BBAE-2DAFBD045EC9}"/>
          </ac:spMkLst>
        </pc:spChg>
        <pc:spChg chg="add">
          <ac:chgData name="Natraj Subramaniam" userId="69e25a2f32f97646" providerId="LiveId" clId="{CBE58B65-5DC5-43E5-AD0A-46E212DFF924}" dt="2020-08-10T03:48:01.616" v="525" actId="22"/>
          <ac:spMkLst>
            <pc:docMk/>
            <pc:sldMk cId="1783680312" sldId="267"/>
            <ac:spMk id="9" creationId="{350D3E83-F630-470C-960A-F75E37E5C919}"/>
          </ac:spMkLst>
        </pc:spChg>
        <pc:spChg chg="add">
          <ac:chgData name="Natraj Subramaniam" userId="69e25a2f32f97646" providerId="LiveId" clId="{CBE58B65-5DC5-43E5-AD0A-46E212DFF924}" dt="2020-08-10T03:48:01.616" v="525" actId="22"/>
          <ac:spMkLst>
            <pc:docMk/>
            <pc:sldMk cId="1783680312" sldId="267"/>
            <ac:spMk id="10" creationId="{D593B7F4-ED8A-44E6-99C2-57D9D3F6ADC9}"/>
          </ac:spMkLst>
        </pc:spChg>
        <pc:spChg chg="add">
          <ac:chgData name="Natraj Subramaniam" userId="69e25a2f32f97646" providerId="LiveId" clId="{CBE58B65-5DC5-43E5-AD0A-46E212DFF924}" dt="2020-08-10T03:48:01.616" v="525" actId="22"/>
          <ac:spMkLst>
            <pc:docMk/>
            <pc:sldMk cId="1783680312" sldId="267"/>
            <ac:spMk id="11" creationId="{37548183-9757-4F78-BD8B-80941B81FAC2}"/>
          </ac:spMkLst>
        </pc:spChg>
        <pc:spChg chg="add">
          <ac:chgData name="Natraj Subramaniam" userId="69e25a2f32f97646" providerId="LiveId" clId="{CBE58B65-5DC5-43E5-AD0A-46E212DFF924}" dt="2020-08-10T03:48:01.616" v="525" actId="22"/>
          <ac:spMkLst>
            <pc:docMk/>
            <pc:sldMk cId="1783680312" sldId="267"/>
            <ac:spMk id="12" creationId="{FCEB958C-1B2A-4BE2-9742-D1A0046D207E}"/>
          </ac:spMkLst>
        </pc:spChg>
        <pc:spChg chg="add">
          <ac:chgData name="Natraj Subramaniam" userId="69e25a2f32f97646" providerId="LiveId" clId="{CBE58B65-5DC5-43E5-AD0A-46E212DFF924}" dt="2020-08-10T03:48:01.616" v="525" actId="22"/>
          <ac:spMkLst>
            <pc:docMk/>
            <pc:sldMk cId="1783680312" sldId="267"/>
            <ac:spMk id="13" creationId="{770F8B94-BF31-489B-8C0A-AA30B9FF38A5}"/>
          </ac:spMkLst>
        </pc:spChg>
        <pc:spChg chg="add">
          <ac:chgData name="Natraj Subramaniam" userId="69e25a2f32f97646" providerId="LiveId" clId="{CBE58B65-5DC5-43E5-AD0A-46E212DFF924}" dt="2020-08-10T03:48:01.616" v="525" actId="22"/>
          <ac:spMkLst>
            <pc:docMk/>
            <pc:sldMk cId="1783680312" sldId="267"/>
            <ac:spMk id="14" creationId="{E1A43CF4-C410-429C-8990-949F378FC03E}"/>
          </ac:spMkLst>
        </pc:spChg>
        <pc:spChg chg="add">
          <ac:chgData name="Natraj Subramaniam" userId="69e25a2f32f97646" providerId="LiveId" clId="{CBE58B65-5DC5-43E5-AD0A-46E212DFF924}" dt="2020-08-10T03:48:01.616" v="525" actId="22"/>
          <ac:spMkLst>
            <pc:docMk/>
            <pc:sldMk cId="1783680312" sldId="267"/>
            <ac:spMk id="15" creationId="{9788CA1A-6FF7-4DA8-A138-C3E3118CE457}"/>
          </ac:spMkLst>
        </pc:spChg>
        <pc:spChg chg="add">
          <ac:chgData name="Natraj Subramaniam" userId="69e25a2f32f97646" providerId="LiveId" clId="{CBE58B65-5DC5-43E5-AD0A-46E212DFF924}" dt="2020-08-10T03:48:01.616" v="525" actId="22"/>
          <ac:spMkLst>
            <pc:docMk/>
            <pc:sldMk cId="1783680312" sldId="267"/>
            <ac:spMk id="16" creationId="{C80494E3-6A2B-4FA0-A9B4-F835754BE87C}"/>
          </ac:spMkLst>
        </pc:spChg>
        <pc:spChg chg="add">
          <ac:chgData name="Natraj Subramaniam" userId="69e25a2f32f97646" providerId="LiveId" clId="{CBE58B65-5DC5-43E5-AD0A-46E212DFF924}" dt="2020-08-10T03:48:01.616" v="525" actId="22"/>
          <ac:spMkLst>
            <pc:docMk/>
            <pc:sldMk cId="1783680312" sldId="267"/>
            <ac:spMk id="17" creationId="{06A6D225-7AE2-4E3F-8429-1DC13A8C7544}"/>
          </ac:spMkLst>
        </pc:spChg>
        <pc:spChg chg="add">
          <ac:chgData name="Natraj Subramaniam" userId="69e25a2f32f97646" providerId="LiveId" clId="{CBE58B65-5DC5-43E5-AD0A-46E212DFF924}" dt="2020-08-10T03:48:01.616" v="525" actId="22"/>
          <ac:spMkLst>
            <pc:docMk/>
            <pc:sldMk cId="1783680312" sldId="267"/>
            <ac:spMk id="18" creationId="{4D5492BD-C4B1-4AFF-BCF0-D44E5BD1178A}"/>
          </ac:spMkLst>
        </pc:spChg>
        <pc:spChg chg="add">
          <ac:chgData name="Natraj Subramaniam" userId="69e25a2f32f97646" providerId="LiveId" clId="{CBE58B65-5DC5-43E5-AD0A-46E212DFF924}" dt="2020-08-10T03:48:01.616" v="525" actId="22"/>
          <ac:spMkLst>
            <pc:docMk/>
            <pc:sldMk cId="1783680312" sldId="267"/>
            <ac:spMk id="19" creationId="{A356A837-AC23-40D8-95B9-3CE27DD20DF1}"/>
          </ac:spMkLst>
        </pc:spChg>
        <pc:spChg chg="add">
          <ac:chgData name="Natraj Subramaniam" userId="69e25a2f32f97646" providerId="LiveId" clId="{CBE58B65-5DC5-43E5-AD0A-46E212DFF924}" dt="2020-08-10T03:48:01.616" v="525" actId="22"/>
          <ac:spMkLst>
            <pc:docMk/>
            <pc:sldMk cId="1783680312" sldId="267"/>
            <ac:spMk id="20" creationId="{AA4C2B0C-AB04-440A-88A1-F20597D6D703}"/>
          </ac:spMkLst>
        </pc:spChg>
        <pc:spChg chg="add">
          <ac:chgData name="Natraj Subramaniam" userId="69e25a2f32f97646" providerId="LiveId" clId="{CBE58B65-5DC5-43E5-AD0A-46E212DFF924}" dt="2020-08-10T03:48:01.616" v="525" actId="22"/>
          <ac:spMkLst>
            <pc:docMk/>
            <pc:sldMk cId="1783680312" sldId="267"/>
            <ac:spMk id="21" creationId="{02F7C8AA-5549-4458-9B0B-C80D888827EA}"/>
          </ac:spMkLst>
        </pc:spChg>
        <pc:spChg chg="add">
          <ac:chgData name="Natraj Subramaniam" userId="69e25a2f32f97646" providerId="LiveId" clId="{CBE58B65-5DC5-43E5-AD0A-46E212DFF924}" dt="2020-08-10T03:48:01.616" v="525" actId="22"/>
          <ac:spMkLst>
            <pc:docMk/>
            <pc:sldMk cId="1783680312" sldId="267"/>
            <ac:spMk id="22" creationId="{C3662C50-6F12-4246-9FEE-04123F5855E7}"/>
          </ac:spMkLst>
        </pc:spChg>
        <pc:spChg chg="add">
          <ac:chgData name="Natraj Subramaniam" userId="69e25a2f32f97646" providerId="LiveId" clId="{CBE58B65-5DC5-43E5-AD0A-46E212DFF924}" dt="2020-08-10T03:48:01.616" v="525" actId="22"/>
          <ac:spMkLst>
            <pc:docMk/>
            <pc:sldMk cId="1783680312" sldId="267"/>
            <ac:spMk id="23" creationId="{26FC14C1-72D8-4898-8794-F1F375EB4514}"/>
          </ac:spMkLst>
        </pc:spChg>
        <pc:spChg chg="add">
          <ac:chgData name="Natraj Subramaniam" userId="69e25a2f32f97646" providerId="LiveId" clId="{CBE58B65-5DC5-43E5-AD0A-46E212DFF924}" dt="2020-08-10T03:48:01.616" v="525" actId="22"/>
          <ac:spMkLst>
            <pc:docMk/>
            <pc:sldMk cId="1783680312" sldId="267"/>
            <ac:spMk id="24" creationId="{9F575C6F-A5CC-4A22-92FA-90A52E52978E}"/>
          </ac:spMkLst>
        </pc:spChg>
        <pc:spChg chg="add">
          <ac:chgData name="Natraj Subramaniam" userId="69e25a2f32f97646" providerId="LiveId" clId="{CBE58B65-5DC5-43E5-AD0A-46E212DFF924}" dt="2020-08-10T03:48:01.616" v="525" actId="22"/>
          <ac:spMkLst>
            <pc:docMk/>
            <pc:sldMk cId="1783680312" sldId="267"/>
            <ac:spMk id="25" creationId="{644DE125-032D-4899-90C9-37FE75D6889E}"/>
          </ac:spMkLst>
        </pc:spChg>
        <pc:spChg chg="add">
          <ac:chgData name="Natraj Subramaniam" userId="69e25a2f32f97646" providerId="LiveId" clId="{CBE58B65-5DC5-43E5-AD0A-46E212DFF924}" dt="2020-08-10T03:48:01.616" v="525" actId="22"/>
          <ac:spMkLst>
            <pc:docMk/>
            <pc:sldMk cId="1783680312" sldId="267"/>
            <ac:spMk id="26" creationId="{00636F80-57D4-44B3-A4F9-48BB20A0E901}"/>
          </ac:spMkLst>
        </pc:spChg>
        <pc:spChg chg="add mod">
          <ac:chgData name="Natraj Subramaniam" userId="69e25a2f32f97646" providerId="LiveId" clId="{CBE58B65-5DC5-43E5-AD0A-46E212DFF924}" dt="2020-08-10T03:10:20.315" v="29" actId="1076"/>
          <ac:spMkLst>
            <pc:docMk/>
            <pc:sldMk cId="1783680312" sldId="267"/>
            <ac:spMk id="189" creationId="{30222726-35BB-4B66-AB87-CD19C37725E4}"/>
          </ac:spMkLst>
        </pc:spChg>
        <pc:spChg chg="add mod">
          <ac:chgData name="Natraj Subramaniam" userId="69e25a2f32f97646" providerId="LiveId" clId="{CBE58B65-5DC5-43E5-AD0A-46E212DFF924}" dt="2020-08-10T03:21:43.439" v="139" actId="113"/>
          <ac:spMkLst>
            <pc:docMk/>
            <pc:sldMk cId="1783680312" sldId="267"/>
            <ac:spMk id="190" creationId="{CDED839A-E982-4865-A237-FFF7004E2F56}"/>
          </ac:spMkLst>
        </pc:spChg>
        <pc:spChg chg="del">
          <ac:chgData name="Natraj Subramaniam" userId="69e25a2f32f97646" providerId="LiveId" clId="{CBE58B65-5DC5-43E5-AD0A-46E212DFF924}" dt="2020-08-10T03:09:26.101" v="21" actId="478"/>
          <ac:spMkLst>
            <pc:docMk/>
            <pc:sldMk cId="1783680312" sldId="267"/>
            <ac:spMk id="191" creationId="{FBC22422-4606-4F4A-B286-9E5FD7999F79}"/>
          </ac:spMkLst>
        </pc:spChg>
        <pc:spChg chg="del">
          <ac:chgData name="Natraj Subramaniam" userId="69e25a2f32f97646" providerId="LiveId" clId="{CBE58B65-5DC5-43E5-AD0A-46E212DFF924}" dt="2020-08-10T03:09:26.101" v="21" actId="478"/>
          <ac:spMkLst>
            <pc:docMk/>
            <pc:sldMk cId="1783680312" sldId="267"/>
            <ac:spMk id="192" creationId="{E183428D-BFC0-4CFD-92AC-02AFA107D592}"/>
          </ac:spMkLst>
        </pc:spChg>
        <pc:spChg chg="add">
          <ac:chgData name="Natraj Subramaniam" userId="69e25a2f32f97646" providerId="LiveId" clId="{CBE58B65-5DC5-43E5-AD0A-46E212DFF924}" dt="2020-08-10T03:49:54.276" v="566" actId="22"/>
          <ac:spMkLst>
            <pc:docMk/>
            <pc:sldMk cId="1783680312" sldId="267"/>
            <ac:spMk id="217" creationId="{534DCC63-8A93-4C86-B2B8-5E3C8EB31A73}"/>
          </ac:spMkLst>
        </pc:spChg>
        <pc:spChg chg="add">
          <ac:chgData name="Natraj Subramaniam" userId="69e25a2f32f97646" providerId="LiveId" clId="{CBE58B65-5DC5-43E5-AD0A-46E212DFF924}" dt="2020-08-10T03:51:20.757" v="577" actId="22"/>
          <ac:spMkLst>
            <pc:docMk/>
            <pc:sldMk cId="1783680312" sldId="267"/>
            <ac:spMk id="219" creationId="{A7FF96CD-2424-4058-A040-5BEC2D6AC699}"/>
          </ac:spMkLst>
        </pc:spChg>
        <pc:spChg chg="add">
          <ac:chgData name="Natraj Subramaniam" userId="69e25a2f32f97646" providerId="LiveId" clId="{CBE58B65-5DC5-43E5-AD0A-46E212DFF924}" dt="2020-08-10T03:51:20.757" v="577" actId="22"/>
          <ac:spMkLst>
            <pc:docMk/>
            <pc:sldMk cId="1783680312" sldId="267"/>
            <ac:spMk id="221" creationId="{7BDE3882-8BA7-4F46-A496-FFCBC78E2639}"/>
          </ac:spMkLst>
        </pc:spChg>
        <pc:spChg chg="add">
          <ac:chgData name="Natraj Subramaniam" userId="69e25a2f32f97646" providerId="LiveId" clId="{CBE58B65-5DC5-43E5-AD0A-46E212DFF924}" dt="2020-08-10T03:51:20.757" v="577" actId="22"/>
          <ac:spMkLst>
            <pc:docMk/>
            <pc:sldMk cId="1783680312" sldId="267"/>
            <ac:spMk id="223" creationId="{292BAD22-5A39-4F26-8EFC-F5C927FF15DC}"/>
          </ac:spMkLst>
        </pc:spChg>
        <pc:spChg chg="add">
          <ac:chgData name="Natraj Subramaniam" userId="69e25a2f32f97646" providerId="LiveId" clId="{CBE58B65-5DC5-43E5-AD0A-46E212DFF924}" dt="2020-08-10T03:51:20.757" v="577" actId="22"/>
          <ac:spMkLst>
            <pc:docMk/>
            <pc:sldMk cId="1783680312" sldId="267"/>
            <ac:spMk id="225" creationId="{7F40133A-7766-4F4E-A3FE-D3DE5C5749E8}"/>
          </ac:spMkLst>
        </pc:spChg>
        <pc:spChg chg="add mod">
          <ac:chgData name="Natraj Subramaniam" userId="69e25a2f32f97646" providerId="LiveId" clId="{CBE58B65-5DC5-43E5-AD0A-46E212DFF924}" dt="2020-08-10T03:55:05.365" v="623" actId="1076"/>
          <ac:spMkLst>
            <pc:docMk/>
            <pc:sldMk cId="1783680312" sldId="267"/>
            <ac:spMk id="227" creationId="{442294A6-6B56-491B-A15E-FB2A11F7E3F9}"/>
          </ac:spMkLst>
        </pc:spChg>
        <pc:grpChg chg="add del">
          <ac:chgData name="Natraj Subramaniam" userId="69e25a2f32f97646" providerId="LiveId" clId="{CBE58B65-5DC5-43E5-AD0A-46E212DFF924}" dt="2020-08-10T03:20:53.085" v="134" actId="478"/>
          <ac:grpSpMkLst>
            <pc:docMk/>
            <pc:sldMk cId="1783680312" sldId="267"/>
            <ac:grpSpMk id="27" creationId="{6E232DD8-F566-4DC5-94C1-260C46444E14}"/>
          </ac:grpSpMkLst>
        </pc:grpChg>
        <pc:grpChg chg="add del">
          <ac:chgData name="Natraj Subramaniam" userId="69e25a2f32f97646" providerId="LiveId" clId="{CBE58B65-5DC5-43E5-AD0A-46E212DFF924}" dt="2020-08-10T03:20:53.085" v="134" actId="478"/>
          <ac:grpSpMkLst>
            <pc:docMk/>
            <pc:sldMk cId="1783680312" sldId="267"/>
            <ac:grpSpMk id="108" creationId="{8D0F01E2-DF4F-4281-A088-E486ADEAED52}"/>
          </ac:grpSpMkLst>
        </pc:grpChg>
        <pc:picChg chg="add del">
          <ac:chgData name="Natraj Subramaniam" userId="69e25a2f32f97646" providerId="LiveId" clId="{CBE58B65-5DC5-43E5-AD0A-46E212DFF924}" dt="2020-08-10T03:20:47.622" v="133" actId="478"/>
          <ac:picMkLst>
            <pc:docMk/>
            <pc:sldMk cId="1783680312" sldId="267"/>
            <ac:picMk id="7" creationId="{D968138C-5E45-4146-9FFC-9630F0BF0A51}"/>
          </ac:picMkLst>
        </pc:picChg>
      </pc:sldChg>
      <pc:sldChg chg="addSp delSp modSp add mod">
        <pc:chgData name="Natraj Subramaniam" userId="69e25a2f32f97646" providerId="LiveId" clId="{CBE58B65-5DC5-43E5-AD0A-46E212DFF924}" dt="2020-08-10T03:55:20.297" v="626" actId="1035"/>
        <pc:sldMkLst>
          <pc:docMk/>
          <pc:sldMk cId="2630405637" sldId="268"/>
        </pc:sldMkLst>
        <pc:spChg chg="add">
          <ac:chgData name="Natraj Subramaniam" userId="69e25a2f32f97646" providerId="LiveId" clId="{CBE58B65-5DC5-43E5-AD0A-46E212DFF924}" dt="2020-08-10T03:48:04.256" v="526" actId="22"/>
          <ac:spMkLst>
            <pc:docMk/>
            <pc:sldMk cId="2630405637" sldId="268"/>
            <ac:spMk id="2" creationId="{4E59F7ED-FF17-47F9-A199-F4C2D7A1C78A}"/>
          </ac:spMkLst>
        </pc:spChg>
        <pc:spChg chg="add">
          <ac:chgData name="Natraj Subramaniam" userId="69e25a2f32f97646" providerId="LiveId" clId="{CBE58B65-5DC5-43E5-AD0A-46E212DFF924}" dt="2020-08-10T03:48:04.256" v="526" actId="22"/>
          <ac:spMkLst>
            <pc:docMk/>
            <pc:sldMk cId="2630405637" sldId="268"/>
            <ac:spMk id="3" creationId="{F8A5FF28-62A5-4090-A6B7-B35E106850B8}"/>
          </ac:spMkLst>
        </pc:spChg>
        <pc:spChg chg="add mod">
          <ac:chgData name="Natraj Subramaniam" userId="69e25a2f32f97646" providerId="LiveId" clId="{CBE58B65-5DC5-43E5-AD0A-46E212DFF924}" dt="2020-08-10T03:51:32.685" v="580" actId="207"/>
          <ac:spMkLst>
            <pc:docMk/>
            <pc:sldMk cId="2630405637" sldId="268"/>
            <ac:spMk id="4" creationId="{37CC9548-AC6B-40D0-9FD0-E32BF76AC2F3}"/>
          </ac:spMkLst>
        </pc:spChg>
        <pc:spChg chg="add mod">
          <ac:chgData name="Natraj Subramaniam" userId="69e25a2f32f97646" providerId="LiveId" clId="{CBE58B65-5DC5-43E5-AD0A-46E212DFF924}" dt="2020-08-10T03:51:55.183" v="583" actId="207"/>
          <ac:spMkLst>
            <pc:docMk/>
            <pc:sldMk cId="2630405637" sldId="268"/>
            <ac:spMk id="5" creationId="{094BB885-2228-4DF9-8BC6-1A3852F5548A}"/>
          </ac:spMkLst>
        </pc:spChg>
        <pc:spChg chg="add">
          <ac:chgData name="Natraj Subramaniam" userId="69e25a2f32f97646" providerId="LiveId" clId="{CBE58B65-5DC5-43E5-AD0A-46E212DFF924}" dt="2020-08-10T03:48:04.256" v="526" actId="22"/>
          <ac:spMkLst>
            <pc:docMk/>
            <pc:sldMk cId="2630405637" sldId="268"/>
            <ac:spMk id="6" creationId="{15B872D3-00E0-41A0-8923-F84056C96409}"/>
          </ac:spMkLst>
        </pc:spChg>
        <pc:spChg chg="add">
          <ac:chgData name="Natraj Subramaniam" userId="69e25a2f32f97646" providerId="LiveId" clId="{CBE58B65-5DC5-43E5-AD0A-46E212DFF924}" dt="2020-08-10T03:48:04.256" v="526" actId="22"/>
          <ac:spMkLst>
            <pc:docMk/>
            <pc:sldMk cId="2630405637" sldId="268"/>
            <ac:spMk id="9" creationId="{F968937E-D35A-49CB-9417-DCAD0D5E558E}"/>
          </ac:spMkLst>
        </pc:spChg>
        <pc:spChg chg="add">
          <ac:chgData name="Natraj Subramaniam" userId="69e25a2f32f97646" providerId="LiveId" clId="{CBE58B65-5DC5-43E5-AD0A-46E212DFF924}" dt="2020-08-10T03:48:04.256" v="526" actId="22"/>
          <ac:spMkLst>
            <pc:docMk/>
            <pc:sldMk cId="2630405637" sldId="268"/>
            <ac:spMk id="10" creationId="{9FEBF3CB-AFF5-4E08-916F-10998F39141F}"/>
          </ac:spMkLst>
        </pc:spChg>
        <pc:spChg chg="add">
          <ac:chgData name="Natraj Subramaniam" userId="69e25a2f32f97646" providerId="LiveId" clId="{CBE58B65-5DC5-43E5-AD0A-46E212DFF924}" dt="2020-08-10T03:48:04.256" v="526" actId="22"/>
          <ac:spMkLst>
            <pc:docMk/>
            <pc:sldMk cId="2630405637" sldId="268"/>
            <ac:spMk id="11" creationId="{0545DFB2-19E4-4686-8213-F31C0D68B79A}"/>
          </ac:spMkLst>
        </pc:spChg>
        <pc:spChg chg="add">
          <ac:chgData name="Natraj Subramaniam" userId="69e25a2f32f97646" providerId="LiveId" clId="{CBE58B65-5DC5-43E5-AD0A-46E212DFF924}" dt="2020-08-10T03:48:04.256" v="526" actId="22"/>
          <ac:spMkLst>
            <pc:docMk/>
            <pc:sldMk cId="2630405637" sldId="268"/>
            <ac:spMk id="12" creationId="{19A7E57F-AC9C-457D-95ED-1C86F5CF1E19}"/>
          </ac:spMkLst>
        </pc:spChg>
        <pc:spChg chg="add">
          <ac:chgData name="Natraj Subramaniam" userId="69e25a2f32f97646" providerId="LiveId" clId="{CBE58B65-5DC5-43E5-AD0A-46E212DFF924}" dt="2020-08-10T03:48:04.256" v="526" actId="22"/>
          <ac:spMkLst>
            <pc:docMk/>
            <pc:sldMk cId="2630405637" sldId="268"/>
            <ac:spMk id="13" creationId="{000BEB1F-8504-4E22-A0CF-90B6F9BEA7BB}"/>
          </ac:spMkLst>
        </pc:spChg>
        <pc:spChg chg="add">
          <ac:chgData name="Natraj Subramaniam" userId="69e25a2f32f97646" providerId="LiveId" clId="{CBE58B65-5DC5-43E5-AD0A-46E212DFF924}" dt="2020-08-10T03:48:04.256" v="526" actId="22"/>
          <ac:spMkLst>
            <pc:docMk/>
            <pc:sldMk cId="2630405637" sldId="268"/>
            <ac:spMk id="14" creationId="{9CB9A908-4C6A-4787-8199-E1CA6E2691E9}"/>
          </ac:spMkLst>
        </pc:spChg>
        <pc:spChg chg="add">
          <ac:chgData name="Natraj Subramaniam" userId="69e25a2f32f97646" providerId="LiveId" clId="{CBE58B65-5DC5-43E5-AD0A-46E212DFF924}" dt="2020-08-10T03:48:04.256" v="526" actId="22"/>
          <ac:spMkLst>
            <pc:docMk/>
            <pc:sldMk cId="2630405637" sldId="268"/>
            <ac:spMk id="15" creationId="{F811A26B-B049-46DF-B688-B2897DC8CDDF}"/>
          </ac:spMkLst>
        </pc:spChg>
        <pc:spChg chg="add">
          <ac:chgData name="Natraj Subramaniam" userId="69e25a2f32f97646" providerId="LiveId" clId="{CBE58B65-5DC5-43E5-AD0A-46E212DFF924}" dt="2020-08-10T03:48:04.256" v="526" actId="22"/>
          <ac:spMkLst>
            <pc:docMk/>
            <pc:sldMk cId="2630405637" sldId="268"/>
            <ac:spMk id="16" creationId="{FB2F0E4D-3AA8-4DD9-8DE4-85C58D649514}"/>
          </ac:spMkLst>
        </pc:spChg>
        <pc:spChg chg="add">
          <ac:chgData name="Natraj Subramaniam" userId="69e25a2f32f97646" providerId="LiveId" clId="{CBE58B65-5DC5-43E5-AD0A-46E212DFF924}" dt="2020-08-10T03:48:04.256" v="526" actId="22"/>
          <ac:spMkLst>
            <pc:docMk/>
            <pc:sldMk cId="2630405637" sldId="268"/>
            <ac:spMk id="17" creationId="{2578AD28-93D5-4D7E-94DD-3F90817ECE22}"/>
          </ac:spMkLst>
        </pc:spChg>
        <pc:spChg chg="add">
          <ac:chgData name="Natraj Subramaniam" userId="69e25a2f32f97646" providerId="LiveId" clId="{CBE58B65-5DC5-43E5-AD0A-46E212DFF924}" dt="2020-08-10T03:48:04.256" v="526" actId="22"/>
          <ac:spMkLst>
            <pc:docMk/>
            <pc:sldMk cId="2630405637" sldId="268"/>
            <ac:spMk id="18" creationId="{D2F2C7AE-2AA8-4040-BD29-ABD07B14460E}"/>
          </ac:spMkLst>
        </pc:spChg>
        <pc:spChg chg="add">
          <ac:chgData name="Natraj Subramaniam" userId="69e25a2f32f97646" providerId="LiveId" clId="{CBE58B65-5DC5-43E5-AD0A-46E212DFF924}" dt="2020-08-10T03:48:04.256" v="526" actId="22"/>
          <ac:spMkLst>
            <pc:docMk/>
            <pc:sldMk cId="2630405637" sldId="268"/>
            <ac:spMk id="19" creationId="{E42EF3E8-4577-40FF-996E-3F6B831F9193}"/>
          </ac:spMkLst>
        </pc:spChg>
        <pc:spChg chg="add">
          <ac:chgData name="Natraj Subramaniam" userId="69e25a2f32f97646" providerId="LiveId" clId="{CBE58B65-5DC5-43E5-AD0A-46E212DFF924}" dt="2020-08-10T03:48:04.256" v="526" actId="22"/>
          <ac:spMkLst>
            <pc:docMk/>
            <pc:sldMk cId="2630405637" sldId="268"/>
            <ac:spMk id="20" creationId="{8B74A90A-B5FF-4FDD-8C39-3A881D490B98}"/>
          </ac:spMkLst>
        </pc:spChg>
        <pc:spChg chg="add">
          <ac:chgData name="Natraj Subramaniam" userId="69e25a2f32f97646" providerId="LiveId" clId="{CBE58B65-5DC5-43E5-AD0A-46E212DFF924}" dt="2020-08-10T03:48:04.256" v="526" actId="22"/>
          <ac:spMkLst>
            <pc:docMk/>
            <pc:sldMk cId="2630405637" sldId="268"/>
            <ac:spMk id="21" creationId="{B95C1038-46E4-4107-B90C-C3355ACACA99}"/>
          </ac:spMkLst>
        </pc:spChg>
        <pc:spChg chg="add">
          <ac:chgData name="Natraj Subramaniam" userId="69e25a2f32f97646" providerId="LiveId" clId="{CBE58B65-5DC5-43E5-AD0A-46E212DFF924}" dt="2020-08-10T03:48:04.256" v="526" actId="22"/>
          <ac:spMkLst>
            <pc:docMk/>
            <pc:sldMk cId="2630405637" sldId="268"/>
            <ac:spMk id="22" creationId="{2B78181C-A2B7-47C1-9B1C-AF440081E1E4}"/>
          </ac:spMkLst>
        </pc:spChg>
        <pc:spChg chg="add">
          <ac:chgData name="Natraj Subramaniam" userId="69e25a2f32f97646" providerId="LiveId" clId="{CBE58B65-5DC5-43E5-AD0A-46E212DFF924}" dt="2020-08-10T03:48:04.256" v="526" actId="22"/>
          <ac:spMkLst>
            <pc:docMk/>
            <pc:sldMk cId="2630405637" sldId="268"/>
            <ac:spMk id="23" creationId="{52409AB8-3EA2-4391-BF1F-024C7C80D7E6}"/>
          </ac:spMkLst>
        </pc:spChg>
        <pc:spChg chg="add">
          <ac:chgData name="Natraj Subramaniam" userId="69e25a2f32f97646" providerId="LiveId" clId="{CBE58B65-5DC5-43E5-AD0A-46E212DFF924}" dt="2020-08-10T03:48:04.256" v="526" actId="22"/>
          <ac:spMkLst>
            <pc:docMk/>
            <pc:sldMk cId="2630405637" sldId="268"/>
            <ac:spMk id="24" creationId="{97190EA4-5DF4-4916-8BE3-02512C3A8EEC}"/>
          </ac:spMkLst>
        </pc:spChg>
        <pc:spChg chg="add">
          <ac:chgData name="Natraj Subramaniam" userId="69e25a2f32f97646" providerId="LiveId" clId="{CBE58B65-5DC5-43E5-AD0A-46E212DFF924}" dt="2020-08-10T03:48:04.256" v="526" actId="22"/>
          <ac:spMkLst>
            <pc:docMk/>
            <pc:sldMk cId="2630405637" sldId="268"/>
            <ac:spMk id="25" creationId="{266AAE17-005D-475A-B51B-59D9DC6151C9}"/>
          </ac:spMkLst>
        </pc:spChg>
        <pc:spChg chg="add">
          <ac:chgData name="Natraj Subramaniam" userId="69e25a2f32f97646" providerId="LiveId" clId="{CBE58B65-5DC5-43E5-AD0A-46E212DFF924}" dt="2020-08-10T03:48:04.256" v="526" actId="22"/>
          <ac:spMkLst>
            <pc:docMk/>
            <pc:sldMk cId="2630405637" sldId="268"/>
            <ac:spMk id="26" creationId="{9C64064B-48E9-4B55-BDFA-5B2B1898420E}"/>
          </ac:spMkLst>
        </pc:spChg>
        <pc:spChg chg="del">
          <ac:chgData name="Natraj Subramaniam" userId="69e25a2f32f97646" providerId="LiveId" clId="{CBE58B65-5DC5-43E5-AD0A-46E212DFF924}" dt="2020-08-10T03:10:30.931" v="31" actId="478"/>
          <ac:spMkLst>
            <pc:docMk/>
            <pc:sldMk cId="2630405637" sldId="268"/>
            <ac:spMk id="189" creationId="{30222726-35BB-4B66-AB87-CD19C37725E4}"/>
          </ac:spMkLst>
        </pc:spChg>
        <pc:spChg chg="del">
          <ac:chgData name="Natraj Subramaniam" userId="69e25a2f32f97646" providerId="LiveId" clId="{CBE58B65-5DC5-43E5-AD0A-46E212DFF924}" dt="2020-08-10T03:10:30.931" v="31" actId="478"/>
          <ac:spMkLst>
            <pc:docMk/>
            <pc:sldMk cId="2630405637" sldId="268"/>
            <ac:spMk id="190" creationId="{CDED839A-E982-4865-A237-FFF7004E2F56}"/>
          </ac:spMkLst>
        </pc:spChg>
        <pc:spChg chg="add mod">
          <ac:chgData name="Natraj Subramaniam" userId="69e25a2f32f97646" providerId="LiveId" clId="{CBE58B65-5DC5-43E5-AD0A-46E212DFF924}" dt="2020-08-10T03:11:04.845" v="39" actId="1076"/>
          <ac:spMkLst>
            <pc:docMk/>
            <pc:sldMk cId="2630405637" sldId="268"/>
            <ac:spMk id="191" creationId="{62FC810F-62A3-47F3-A501-41DC7127200B}"/>
          </ac:spMkLst>
        </pc:spChg>
        <pc:spChg chg="add mod">
          <ac:chgData name="Natraj Subramaniam" userId="69e25a2f32f97646" providerId="LiveId" clId="{CBE58B65-5DC5-43E5-AD0A-46E212DFF924}" dt="2020-08-10T03:22:19.791" v="146" actId="1076"/>
          <ac:spMkLst>
            <pc:docMk/>
            <pc:sldMk cId="2630405637" sldId="268"/>
            <ac:spMk id="192" creationId="{71E62113-162A-4C24-BDCC-00C1BFA09854}"/>
          </ac:spMkLst>
        </pc:spChg>
        <pc:spChg chg="add">
          <ac:chgData name="Natraj Subramaniam" userId="69e25a2f32f97646" providerId="LiveId" clId="{CBE58B65-5DC5-43E5-AD0A-46E212DFF924}" dt="2020-08-10T03:49:56.039" v="567" actId="22"/>
          <ac:spMkLst>
            <pc:docMk/>
            <pc:sldMk cId="2630405637" sldId="268"/>
            <ac:spMk id="217" creationId="{A9BC59A1-5B9A-48C3-8838-4F30637A7345}"/>
          </ac:spMkLst>
        </pc:spChg>
        <pc:spChg chg="add">
          <ac:chgData name="Natraj Subramaniam" userId="69e25a2f32f97646" providerId="LiveId" clId="{CBE58B65-5DC5-43E5-AD0A-46E212DFF924}" dt="2020-08-10T03:51:28.692" v="579" actId="22"/>
          <ac:spMkLst>
            <pc:docMk/>
            <pc:sldMk cId="2630405637" sldId="268"/>
            <ac:spMk id="219" creationId="{A89872BF-AE05-4903-BD72-1872C46BC7FC}"/>
          </ac:spMkLst>
        </pc:spChg>
        <pc:spChg chg="add">
          <ac:chgData name="Natraj Subramaniam" userId="69e25a2f32f97646" providerId="LiveId" clId="{CBE58B65-5DC5-43E5-AD0A-46E212DFF924}" dt="2020-08-10T03:51:28.692" v="579" actId="22"/>
          <ac:spMkLst>
            <pc:docMk/>
            <pc:sldMk cId="2630405637" sldId="268"/>
            <ac:spMk id="221" creationId="{F7FDA905-A98E-4553-97CF-496F413BA0C1}"/>
          </ac:spMkLst>
        </pc:spChg>
        <pc:spChg chg="add">
          <ac:chgData name="Natraj Subramaniam" userId="69e25a2f32f97646" providerId="LiveId" clId="{CBE58B65-5DC5-43E5-AD0A-46E212DFF924}" dt="2020-08-10T03:51:28.692" v="579" actId="22"/>
          <ac:spMkLst>
            <pc:docMk/>
            <pc:sldMk cId="2630405637" sldId="268"/>
            <ac:spMk id="223" creationId="{D713F861-D884-4204-AA21-184508CB58F5}"/>
          </ac:spMkLst>
        </pc:spChg>
        <pc:spChg chg="add">
          <ac:chgData name="Natraj Subramaniam" userId="69e25a2f32f97646" providerId="LiveId" clId="{CBE58B65-5DC5-43E5-AD0A-46E212DFF924}" dt="2020-08-10T03:51:28.692" v="579" actId="22"/>
          <ac:spMkLst>
            <pc:docMk/>
            <pc:sldMk cId="2630405637" sldId="268"/>
            <ac:spMk id="225" creationId="{7E2FAA6C-4B16-43C6-B02A-C09F85EF46E2}"/>
          </ac:spMkLst>
        </pc:spChg>
        <pc:spChg chg="add mod">
          <ac:chgData name="Natraj Subramaniam" userId="69e25a2f32f97646" providerId="LiveId" clId="{CBE58B65-5DC5-43E5-AD0A-46E212DFF924}" dt="2020-08-10T03:55:20.297" v="626" actId="1035"/>
          <ac:spMkLst>
            <pc:docMk/>
            <pc:sldMk cId="2630405637" sldId="268"/>
            <ac:spMk id="227" creationId="{221D9F96-9BB3-4D62-A722-CA5BF6033E07}"/>
          </ac:spMkLst>
        </pc:spChg>
        <pc:grpChg chg="del">
          <ac:chgData name="Natraj Subramaniam" userId="69e25a2f32f97646" providerId="LiveId" clId="{CBE58B65-5DC5-43E5-AD0A-46E212DFF924}" dt="2020-08-10T03:22:31.896" v="147" actId="478"/>
          <ac:grpSpMkLst>
            <pc:docMk/>
            <pc:sldMk cId="2630405637" sldId="268"/>
            <ac:grpSpMk id="27" creationId="{6E232DD8-F566-4DC5-94C1-260C46444E14}"/>
          </ac:grpSpMkLst>
        </pc:grpChg>
        <pc:grpChg chg="del">
          <ac:chgData name="Natraj Subramaniam" userId="69e25a2f32f97646" providerId="LiveId" clId="{CBE58B65-5DC5-43E5-AD0A-46E212DFF924}" dt="2020-08-10T03:22:31.896" v="147" actId="478"/>
          <ac:grpSpMkLst>
            <pc:docMk/>
            <pc:sldMk cId="2630405637" sldId="268"/>
            <ac:grpSpMk id="108" creationId="{8D0F01E2-DF4F-4281-A088-E486ADEAED52}"/>
          </ac:grpSpMkLst>
        </pc:grpChg>
      </pc:sldChg>
      <pc:sldChg chg="addSp delSp modSp add mod">
        <pc:chgData name="Natraj Subramaniam" userId="69e25a2f32f97646" providerId="LiveId" clId="{CBE58B65-5DC5-43E5-AD0A-46E212DFF924}" dt="2020-08-10T03:52:05.960" v="585" actId="207"/>
        <pc:sldMkLst>
          <pc:docMk/>
          <pc:sldMk cId="2247332953" sldId="269"/>
        </pc:sldMkLst>
        <pc:spChg chg="add">
          <ac:chgData name="Natraj Subramaniam" userId="69e25a2f32f97646" providerId="LiveId" clId="{CBE58B65-5DC5-43E5-AD0A-46E212DFF924}" dt="2020-08-10T03:48:07.096" v="527" actId="22"/>
          <ac:spMkLst>
            <pc:docMk/>
            <pc:sldMk cId="2247332953" sldId="269"/>
            <ac:spMk id="2" creationId="{483C481F-62F8-4960-B61F-9D24D59466CF}"/>
          </ac:spMkLst>
        </pc:spChg>
        <pc:spChg chg="add">
          <ac:chgData name="Natraj Subramaniam" userId="69e25a2f32f97646" providerId="LiveId" clId="{CBE58B65-5DC5-43E5-AD0A-46E212DFF924}" dt="2020-08-10T03:48:07.096" v="527" actId="22"/>
          <ac:spMkLst>
            <pc:docMk/>
            <pc:sldMk cId="2247332953" sldId="269"/>
            <ac:spMk id="3" creationId="{B43370F9-1831-44D2-A9A2-A5C2495CCE8D}"/>
          </ac:spMkLst>
        </pc:spChg>
        <pc:spChg chg="add">
          <ac:chgData name="Natraj Subramaniam" userId="69e25a2f32f97646" providerId="LiveId" clId="{CBE58B65-5DC5-43E5-AD0A-46E212DFF924}" dt="2020-08-10T03:48:07.096" v="527" actId="22"/>
          <ac:spMkLst>
            <pc:docMk/>
            <pc:sldMk cId="2247332953" sldId="269"/>
            <ac:spMk id="4" creationId="{61B675E3-3440-4D68-BB72-06812A2DEF0E}"/>
          </ac:spMkLst>
        </pc:spChg>
        <pc:spChg chg="add">
          <ac:chgData name="Natraj Subramaniam" userId="69e25a2f32f97646" providerId="LiveId" clId="{CBE58B65-5DC5-43E5-AD0A-46E212DFF924}" dt="2020-08-10T03:48:07.096" v="527" actId="22"/>
          <ac:spMkLst>
            <pc:docMk/>
            <pc:sldMk cId="2247332953" sldId="269"/>
            <ac:spMk id="5" creationId="{6E8823A8-55D5-4305-A096-3004F5D9EEB6}"/>
          </ac:spMkLst>
        </pc:spChg>
        <pc:spChg chg="add mod">
          <ac:chgData name="Natraj Subramaniam" userId="69e25a2f32f97646" providerId="LiveId" clId="{CBE58B65-5DC5-43E5-AD0A-46E212DFF924}" dt="2020-08-10T03:52:05.960" v="585" actId="207"/>
          <ac:spMkLst>
            <pc:docMk/>
            <pc:sldMk cId="2247332953" sldId="269"/>
            <ac:spMk id="6" creationId="{91536368-2CDE-4A6B-8C9A-8CDC133E9D95}"/>
          </ac:spMkLst>
        </pc:spChg>
        <pc:spChg chg="add">
          <ac:chgData name="Natraj Subramaniam" userId="69e25a2f32f97646" providerId="LiveId" clId="{CBE58B65-5DC5-43E5-AD0A-46E212DFF924}" dt="2020-08-10T03:48:07.096" v="527" actId="22"/>
          <ac:spMkLst>
            <pc:docMk/>
            <pc:sldMk cId="2247332953" sldId="269"/>
            <ac:spMk id="9" creationId="{0FF6B4B7-63FC-4FA1-B764-AA08FDD0F763}"/>
          </ac:spMkLst>
        </pc:spChg>
        <pc:spChg chg="add">
          <ac:chgData name="Natraj Subramaniam" userId="69e25a2f32f97646" providerId="LiveId" clId="{CBE58B65-5DC5-43E5-AD0A-46E212DFF924}" dt="2020-08-10T03:48:07.096" v="527" actId="22"/>
          <ac:spMkLst>
            <pc:docMk/>
            <pc:sldMk cId="2247332953" sldId="269"/>
            <ac:spMk id="10" creationId="{D2B02DAA-4FA5-4DBA-BF07-A6A435894DA4}"/>
          </ac:spMkLst>
        </pc:spChg>
        <pc:spChg chg="add">
          <ac:chgData name="Natraj Subramaniam" userId="69e25a2f32f97646" providerId="LiveId" clId="{CBE58B65-5DC5-43E5-AD0A-46E212DFF924}" dt="2020-08-10T03:48:07.096" v="527" actId="22"/>
          <ac:spMkLst>
            <pc:docMk/>
            <pc:sldMk cId="2247332953" sldId="269"/>
            <ac:spMk id="11" creationId="{86A181E1-8007-47F3-BFFE-DB7A2B7036E5}"/>
          </ac:spMkLst>
        </pc:spChg>
        <pc:spChg chg="add">
          <ac:chgData name="Natraj Subramaniam" userId="69e25a2f32f97646" providerId="LiveId" clId="{CBE58B65-5DC5-43E5-AD0A-46E212DFF924}" dt="2020-08-10T03:48:07.096" v="527" actId="22"/>
          <ac:spMkLst>
            <pc:docMk/>
            <pc:sldMk cId="2247332953" sldId="269"/>
            <ac:spMk id="12" creationId="{377653D1-097E-4ADC-BC0D-29B2F2C7BD2D}"/>
          </ac:spMkLst>
        </pc:spChg>
        <pc:spChg chg="add">
          <ac:chgData name="Natraj Subramaniam" userId="69e25a2f32f97646" providerId="LiveId" clId="{CBE58B65-5DC5-43E5-AD0A-46E212DFF924}" dt="2020-08-10T03:48:07.096" v="527" actId="22"/>
          <ac:spMkLst>
            <pc:docMk/>
            <pc:sldMk cId="2247332953" sldId="269"/>
            <ac:spMk id="13" creationId="{11B3FE9B-0551-47AB-8637-7447CEA8A22A}"/>
          </ac:spMkLst>
        </pc:spChg>
        <pc:spChg chg="add">
          <ac:chgData name="Natraj Subramaniam" userId="69e25a2f32f97646" providerId="LiveId" clId="{CBE58B65-5DC5-43E5-AD0A-46E212DFF924}" dt="2020-08-10T03:48:07.096" v="527" actId="22"/>
          <ac:spMkLst>
            <pc:docMk/>
            <pc:sldMk cId="2247332953" sldId="269"/>
            <ac:spMk id="14" creationId="{B4DB1100-D2E0-4FBC-AE3E-585B5FF3850A}"/>
          </ac:spMkLst>
        </pc:spChg>
        <pc:spChg chg="add">
          <ac:chgData name="Natraj Subramaniam" userId="69e25a2f32f97646" providerId="LiveId" clId="{CBE58B65-5DC5-43E5-AD0A-46E212DFF924}" dt="2020-08-10T03:48:07.096" v="527" actId="22"/>
          <ac:spMkLst>
            <pc:docMk/>
            <pc:sldMk cId="2247332953" sldId="269"/>
            <ac:spMk id="15" creationId="{3EB8984A-EA4B-4656-B7D3-56028864B4E8}"/>
          </ac:spMkLst>
        </pc:spChg>
        <pc:spChg chg="add">
          <ac:chgData name="Natraj Subramaniam" userId="69e25a2f32f97646" providerId="LiveId" clId="{CBE58B65-5DC5-43E5-AD0A-46E212DFF924}" dt="2020-08-10T03:48:07.096" v="527" actId="22"/>
          <ac:spMkLst>
            <pc:docMk/>
            <pc:sldMk cId="2247332953" sldId="269"/>
            <ac:spMk id="16" creationId="{164DA1E0-C823-46FF-9F49-08BB29323E47}"/>
          </ac:spMkLst>
        </pc:spChg>
        <pc:spChg chg="add">
          <ac:chgData name="Natraj Subramaniam" userId="69e25a2f32f97646" providerId="LiveId" clId="{CBE58B65-5DC5-43E5-AD0A-46E212DFF924}" dt="2020-08-10T03:48:07.096" v="527" actId="22"/>
          <ac:spMkLst>
            <pc:docMk/>
            <pc:sldMk cId="2247332953" sldId="269"/>
            <ac:spMk id="17" creationId="{B35AC469-38BD-4EE0-820F-2D960451F8AF}"/>
          </ac:spMkLst>
        </pc:spChg>
        <pc:spChg chg="add">
          <ac:chgData name="Natraj Subramaniam" userId="69e25a2f32f97646" providerId="LiveId" clId="{CBE58B65-5DC5-43E5-AD0A-46E212DFF924}" dt="2020-08-10T03:48:07.096" v="527" actId="22"/>
          <ac:spMkLst>
            <pc:docMk/>
            <pc:sldMk cId="2247332953" sldId="269"/>
            <ac:spMk id="18" creationId="{7C21886C-2210-484B-9BE4-61D22D57201A}"/>
          </ac:spMkLst>
        </pc:spChg>
        <pc:spChg chg="add">
          <ac:chgData name="Natraj Subramaniam" userId="69e25a2f32f97646" providerId="LiveId" clId="{CBE58B65-5DC5-43E5-AD0A-46E212DFF924}" dt="2020-08-10T03:48:07.096" v="527" actId="22"/>
          <ac:spMkLst>
            <pc:docMk/>
            <pc:sldMk cId="2247332953" sldId="269"/>
            <ac:spMk id="19" creationId="{AE042316-29AD-4A18-93AA-E927CBF88A17}"/>
          </ac:spMkLst>
        </pc:spChg>
        <pc:spChg chg="add">
          <ac:chgData name="Natraj Subramaniam" userId="69e25a2f32f97646" providerId="LiveId" clId="{CBE58B65-5DC5-43E5-AD0A-46E212DFF924}" dt="2020-08-10T03:48:07.096" v="527" actId="22"/>
          <ac:spMkLst>
            <pc:docMk/>
            <pc:sldMk cId="2247332953" sldId="269"/>
            <ac:spMk id="20" creationId="{84A05714-3ECC-48AA-A923-C74DACB30E5A}"/>
          </ac:spMkLst>
        </pc:spChg>
        <pc:spChg chg="add">
          <ac:chgData name="Natraj Subramaniam" userId="69e25a2f32f97646" providerId="LiveId" clId="{CBE58B65-5DC5-43E5-AD0A-46E212DFF924}" dt="2020-08-10T03:48:07.096" v="527" actId="22"/>
          <ac:spMkLst>
            <pc:docMk/>
            <pc:sldMk cId="2247332953" sldId="269"/>
            <ac:spMk id="21" creationId="{FD14891A-5CE8-4550-9D1F-463ABEB71B90}"/>
          </ac:spMkLst>
        </pc:spChg>
        <pc:spChg chg="add">
          <ac:chgData name="Natraj Subramaniam" userId="69e25a2f32f97646" providerId="LiveId" clId="{CBE58B65-5DC5-43E5-AD0A-46E212DFF924}" dt="2020-08-10T03:48:07.096" v="527" actId="22"/>
          <ac:spMkLst>
            <pc:docMk/>
            <pc:sldMk cId="2247332953" sldId="269"/>
            <ac:spMk id="22" creationId="{EA32304E-CBA7-40CE-931A-58091C19D43F}"/>
          </ac:spMkLst>
        </pc:spChg>
        <pc:spChg chg="add">
          <ac:chgData name="Natraj Subramaniam" userId="69e25a2f32f97646" providerId="LiveId" clId="{CBE58B65-5DC5-43E5-AD0A-46E212DFF924}" dt="2020-08-10T03:48:07.096" v="527" actId="22"/>
          <ac:spMkLst>
            <pc:docMk/>
            <pc:sldMk cId="2247332953" sldId="269"/>
            <ac:spMk id="23" creationId="{E86DCAF1-60F7-4AB3-A273-88FA5F602D6C}"/>
          </ac:spMkLst>
        </pc:spChg>
        <pc:spChg chg="add">
          <ac:chgData name="Natraj Subramaniam" userId="69e25a2f32f97646" providerId="LiveId" clId="{CBE58B65-5DC5-43E5-AD0A-46E212DFF924}" dt="2020-08-10T03:48:07.096" v="527" actId="22"/>
          <ac:spMkLst>
            <pc:docMk/>
            <pc:sldMk cId="2247332953" sldId="269"/>
            <ac:spMk id="24" creationId="{55CAFE44-5E2E-404F-8AE7-B876796A34B8}"/>
          </ac:spMkLst>
        </pc:spChg>
        <pc:spChg chg="add">
          <ac:chgData name="Natraj Subramaniam" userId="69e25a2f32f97646" providerId="LiveId" clId="{CBE58B65-5DC5-43E5-AD0A-46E212DFF924}" dt="2020-08-10T03:48:07.096" v="527" actId="22"/>
          <ac:spMkLst>
            <pc:docMk/>
            <pc:sldMk cId="2247332953" sldId="269"/>
            <ac:spMk id="25" creationId="{F03648D7-B1A6-467C-A9CB-E319F53C45B9}"/>
          </ac:spMkLst>
        </pc:spChg>
        <pc:spChg chg="add">
          <ac:chgData name="Natraj Subramaniam" userId="69e25a2f32f97646" providerId="LiveId" clId="{CBE58B65-5DC5-43E5-AD0A-46E212DFF924}" dt="2020-08-10T03:48:07.096" v="527" actId="22"/>
          <ac:spMkLst>
            <pc:docMk/>
            <pc:sldMk cId="2247332953" sldId="269"/>
            <ac:spMk id="26" creationId="{4D4FE3FD-AA2D-419E-8BBD-936C70C3AFF7}"/>
          </ac:spMkLst>
        </pc:spChg>
        <pc:spChg chg="add mod">
          <ac:chgData name="Natraj Subramaniam" userId="69e25a2f32f97646" providerId="LiveId" clId="{CBE58B65-5DC5-43E5-AD0A-46E212DFF924}" dt="2020-08-10T03:11:46.321" v="46" actId="1076"/>
          <ac:spMkLst>
            <pc:docMk/>
            <pc:sldMk cId="2247332953" sldId="269"/>
            <ac:spMk id="189" creationId="{01495C75-5621-4829-BCF3-717D58B39B63}"/>
          </ac:spMkLst>
        </pc:spChg>
        <pc:spChg chg="add mod">
          <ac:chgData name="Natraj Subramaniam" userId="69e25a2f32f97646" providerId="LiveId" clId="{CBE58B65-5DC5-43E5-AD0A-46E212DFF924}" dt="2020-08-10T03:22:58.569" v="152" actId="1076"/>
          <ac:spMkLst>
            <pc:docMk/>
            <pc:sldMk cId="2247332953" sldId="269"/>
            <ac:spMk id="190" creationId="{46C297C0-ABA0-4AB0-923B-6013820399A7}"/>
          </ac:spMkLst>
        </pc:spChg>
        <pc:spChg chg="del">
          <ac:chgData name="Natraj Subramaniam" userId="69e25a2f32f97646" providerId="LiveId" clId="{CBE58B65-5DC5-43E5-AD0A-46E212DFF924}" dt="2020-08-10T03:11:13.631" v="41" actId="478"/>
          <ac:spMkLst>
            <pc:docMk/>
            <pc:sldMk cId="2247332953" sldId="269"/>
            <ac:spMk id="191" creationId="{62FC810F-62A3-47F3-A501-41DC7127200B}"/>
          </ac:spMkLst>
        </pc:spChg>
        <pc:spChg chg="del">
          <ac:chgData name="Natraj Subramaniam" userId="69e25a2f32f97646" providerId="LiveId" clId="{CBE58B65-5DC5-43E5-AD0A-46E212DFF924}" dt="2020-08-10T03:11:13.631" v="41" actId="478"/>
          <ac:spMkLst>
            <pc:docMk/>
            <pc:sldMk cId="2247332953" sldId="269"/>
            <ac:spMk id="192" creationId="{71E62113-162A-4C24-BDCC-00C1BFA09854}"/>
          </ac:spMkLst>
        </pc:spChg>
        <pc:spChg chg="add">
          <ac:chgData name="Natraj Subramaniam" userId="69e25a2f32f97646" providerId="LiveId" clId="{CBE58B65-5DC5-43E5-AD0A-46E212DFF924}" dt="2020-08-10T03:49:57.877" v="568" actId="22"/>
          <ac:spMkLst>
            <pc:docMk/>
            <pc:sldMk cId="2247332953" sldId="269"/>
            <ac:spMk id="217" creationId="{F2D38FB8-345A-4297-986B-DC75BB24990D}"/>
          </ac:spMkLst>
        </pc:spChg>
        <pc:spChg chg="add del">
          <ac:chgData name="Natraj Subramaniam" userId="69e25a2f32f97646" providerId="LiveId" clId="{CBE58B65-5DC5-43E5-AD0A-46E212DFF924}" dt="2020-08-10T03:51:47.398" v="582" actId="22"/>
          <ac:spMkLst>
            <pc:docMk/>
            <pc:sldMk cId="2247332953" sldId="269"/>
            <ac:spMk id="219" creationId="{23284B55-0645-4EFA-A04B-6845945CAC4A}"/>
          </ac:spMkLst>
        </pc:spChg>
        <pc:spChg chg="add del">
          <ac:chgData name="Natraj Subramaniam" userId="69e25a2f32f97646" providerId="LiveId" clId="{CBE58B65-5DC5-43E5-AD0A-46E212DFF924}" dt="2020-08-10T03:51:47.398" v="582" actId="22"/>
          <ac:spMkLst>
            <pc:docMk/>
            <pc:sldMk cId="2247332953" sldId="269"/>
            <ac:spMk id="221" creationId="{A2F9FD98-D48E-4397-A6D5-E5B31D73A1B5}"/>
          </ac:spMkLst>
        </pc:spChg>
        <pc:spChg chg="add del">
          <ac:chgData name="Natraj Subramaniam" userId="69e25a2f32f97646" providerId="LiveId" clId="{CBE58B65-5DC5-43E5-AD0A-46E212DFF924}" dt="2020-08-10T03:51:47.398" v="582" actId="22"/>
          <ac:spMkLst>
            <pc:docMk/>
            <pc:sldMk cId="2247332953" sldId="269"/>
            <ac:spMk id="223" creationId="{C2E71239-DBA3-460D-B3F0-D88B9F1F6751}"/>
          </ac:spMkLst>
        </pc:spChg>
        <pc:spChg chg="add del">
          <ac:chgData name="Natraj Subramaniam" userId="69e25a2f32f97646" providerId="LiveId" clId="{CBE58B65-5DC5-43E5-AD0A-46E212DFF924}" dt="2020-08-10T03:51:47.398" v="582" actId="22"/>
          <ac:spMkLst>
            <pc:docMk/>
            <pc:sldMk cId="2247332953" sldId="269"/>
            <ac:spMk id="225" creationId="{1D3FA446-48B7-40E4-943D-91991A8B6767}"/>
          </ac:spMkLst>
        </pc:spChg>
        <pc:spChg chg="add">
          <ac:chgData name="Natraj Subramaniam" userId="69e25a2f32f97646" providerId="LiveId" clId="{CBE58B65-5DC5-43E5-AD0A-46E212DFF924}" dt="2020-08-10T03:52:00.583" v="584" actId="22"/>
          <ac:spMkLst>
            <pc:docMk/>
            <pc:sldMk cId="2247332953" sldId="269"/>
            <ac:spMk id="227" creationId="{E4665392-72ED-433E-BF08-7C27FCEECBA1}"/>
          </ac:spMkLst>
        </pc:spChg>
        <pc:spChg chg="add">
          <ac:chgData name="Natraj Subramaniam" userId="69e25a2f32f97646" providerId="LiveId" clId="{CBE58B65-5DC5-43E5-AD0A-46E212DFF924}" dt="2020-08-10T03:52:00.583" v="584" actId="22"/>
          <ac:spMkLst>
            <pc:docMk/>
            <pc:sldMk cId="2247332953" sldId="269"/>
            <ac:spMk id="229" creationId="{C96FC66D-BAB8-4FC0-8E07-05CF5FF6EE64}"/>
          </ac:spMkLst>
        </pc:spChg>
        <pc:spChg chg="add">
          <ac:chgData name="Natraj Subramaniam" userId="69e25a2f32f97646" providerId="LiveId" clId="{CBE58B65-5DC5-43E5-AD0A-46E212DFF924}" dt="2020-08-10T03:52:00.583" v="584" actId="22"/>
          <ac:spMkLst>
            <pc:docMk/>
            <pc:sldMk cId="2247332953" sldId="269"/>
            <ac:spMk id="231" creationId="{C262BEA3-5E5D-415D-BFF3-70BF0D8AA9B2}"/>
          </ac:spMkLst>
        </pc:spChg>
        <pc:spChg chg="add">
          <ac:chgData name="Natraj Subramaniam" userId="69e25a2f32f97646" providerId="LiveId" clId="{CBE58B65-5DC5-43E5-AD0A-46E212DFF924}" dt="2020-08-10T03:52:00.583" v="584" actId="22"/>
          <ac:spMkLst>
            <pc:docMk/>
            <pc:sldMk cId="2247332953" sldId="269"/>
            <ac:spMk id="233" creationId="{FF33BE44-E8CD-4235-A7F8-86B6C4DC40ED}"/>
          </ac:spMkLst>
        </pc:spChg>
        <pc:grpChg chg="del">
          <ac:chgData name="Natraj Subramaniam" userId="69e25a2f32f97646" providerId="LiveId" clId="{CBE58B65-5DC5-43E5-AD0A-46E212DFF924}" dt="2020-08-10T03:23:49.886" v="153" actId="478"/>
          <ac:grpSpMkLst>
            <pc:docMk/>
            <pc:sldMk cId="2247332953" sldId="269"/>
            <ac:grpSpMk id="27" creationId="{6E232DD8-F566-4DC5-94C1-260C46444E14}"/>
          </ac:grpSpMkLst>
        </pc:grpChg>
        <pc:grpChg chg="del">
          <ac:chgData name="Natraj Subramaniam" userId="69e25a2f32f97646" providerId="LiveId" clId="{CBE58B65-5DC5-43E5-AD0A-46E212DFF924}" dt="2020-08-10T03:23:49.886" v="153" actId="478"/>
          <ac:grpSpMkLst>
            <pc:docMk/>
            <pc:sldMk cId="2247332953" sldId="269"/>
            <ac:grpSpMk id="108" creationId="{8D0F01E2-DF4F-4281-A088-E486ADEAED52}"/>
          </ac:grpSpMkLst>
        </pc:grpChg>
      </pc:sldChg>
      <pc:sldChg chg="addSp delSp modSp add mod">
        <pc:chgData name="Natraj Subramaniam" userId="69e25a2f32f97646" providerId="LiveId" clId="{CBE58B65-5DC5-43E5-AD0A-46E212DFF924}" dt="2020-08-10T03:55:41.256" v="632" actId="1037"/>
        <pc:sldMkLst>
          <pc:docMk/>
          <pc:sldMk cId="839215799" sldId="270"/>
        </pc:sldMkLst>
        <pc:spChg chg="add">
          <ac:chgData name="Natraj Subramaniam" userId="69e25a2f32f97646" providerId="LiveId" clId="{CBE58B65-5DC5-43E5-AD0A-46E212DFF924}" dt="2020-08-10T03:48:09.541" v="528" actId="22"/>
          <ac:spMkLst>
            <pc:docMk/>
            <pc:sldMk cId="839215799" sldId="270"/>
            <ac:spMk id="2" creationId="{21F78FC1-9459-4F80-AFB6-176AA127286F}"/>
          </ac:spMkLst>
        </pc:spChg>
        <pc:spChg chg="add">
          <ac:chgData name="Natraj Subramaniam" userId="69e25a2f32f97646" providerId="LiveId" clId="{CBE58B65-5DC5-43E5-AD0A-46E212DFF924}" dt="2020-08-10T03:48:09.541" v="528" actId="22"/>
          <ac:spMkLst>
            <pc:docMk/>
            <pc:sldMk cId="839215799" sldId="270"/>
            <ac:spMk id="3" creationId="{B21048CC-4E82-45FC-89E6-4778E82D378F}"/>
          </ac:spMkLst>
        </pc:spChg>
        <pc:spChg chg="add">
          <ac:chgData name="Natraj Subramaniam" userId="69e25a2f32f97646" providerId="LiveId" clId="{CBE58B65-5DC5-43E5-AD0A-46E212DFF924}" dt="2020-08-10T03:48:09.541" v="528" actId="22"/>
          <ac:spMkLst>
            <pc:docMk/>
            <pc:sldMk cId="839215799" sldId="270"/>
            <ac:spMk id="4" creationId="{77912975-288B-496E-9BBD-C641E91F82B6}"/>
          </ac:spMkLst>
        </pc:spChg>
        <pc:spChg chg="add">
          <ac:chgData name="Natraj Subramaniam" userId="69e25a2f32f97646" providerId="LiveId" clId="{CBE58B65-5DC5-43E5-AD0A-46E212DFF924}" dt="2020-08-10T03:48:09.541" v="528" actId="22"/>
          <ac:spMkLst>
            <pc:docMk/>
            <pc:sldMk cId="839215799" sldId="270"/>
            <ac:spMk id="5" creationId="{73F38F15-5C30-4D40-B770-257C97F9B7E5}"/>
          </ac:spMkLst>
        </pc:spChg>
        <pc:spChg chg="add">
          <ac:chgData name="Natraj Subramaniam" userId="69e25a2f32f97646" providerId="LiveId" clId="{CBE58B65-5DC5-43E5-AD0A-46E212DFF924}" dt="2020-08-10T03:48:09.541" v="528" actId="22"/>
          <ac:spMkLst>
            <pc:docMk/>
            <pc:sldMk cId="839215799" sldId="270"/>
            <ac:spMk id="6" creationId="{CAA66198-1F3E-4960-B3ED-5D7437054E80}"/>
          </ac:spMkLst>
        </pc:spChg>
        <pc:spChg chg="add mod">
          <ac:chgData name="Natraj Subramaniam" userId="69e25a2f32f97646" providerId="LiveId" clId="{CBE58B65-5DC5-43E5-AD0A-46E212DFF924}" dt="2020-08-10T03:52:14.122" v="587" actId="207"/>
          <ac:spMkLst>
            <pc:docMk/>
            <pc:sldMk cId="839215799" sldId="270"/>
            <ac:spMk id="9" creationId="{4EF069DC-1BFA-4DA3-8AED-220B65886391}"/>
          </ac:spMkLst>
        </pc:spChg>
        <pc:spChg chg="add">
          <ac:chgData name="Natraj Subramaniam" userId="69e25a2f32f97646" providerId="LiveId" clId="{CBE58B65-5DC5-43E5-AD0A-46E212DFF924}" dt="2020-08-10T03:48:09.541" v="528" actId="22"/>
          <ac:spMkLst>
            <pc:docMk/>
            <pc:sldMk cId="839215799" sldId="270"/>
            <ac:spMk id="10" creationId="{96D234E4-7A38-4AA3-AE59-651AC6200785}"/>
          </ac:spMkLst>
        </pc:spChg>
        <pc:spChg chg="add">
          <ac:chgData name="Natraj Subramaniam" userId="69e25a2f32f97646" providerId="LiveId" clId="{CBE58B65-5DC5-43E5-AD0A-46E212DFF924}" dt="2020-08-10T03:48:09.541" v="528" actId="22"/>
          <ac:spMkLst>
            <pc:docMk/>
            <pc:sldMk cId="839215799" sldId="270"/>
            <ac:spMk id="11" creationId="{8851DD27-66A5-46FF-9145-163C6EC85021}"/>
          </ac:spMkLst>
        </pc:spChg>
        <pc:spChg chg="add">
          <ac:chgData name="Natraj Subramaniam" userId="69e25a2f32f97646" providerId="LiveId" clId="{CBE58B65-5DC5-43E5-AD0A-46E212DFF924}" dt="2020-08-10T03:48:09.541" v="528" actId="22"/>
          <ac:spMkLst>
            <pc:docMk/>
            <pc:sldMk cId="839215799" sldId="270"/>
            <ac:spMk id="12" creationId="{3B7DA3CE-E973-40C2-8C62-0EC4B28AA2E0}"/>
          </ac:spMkLst>
        </pc:spChg>
        <pc:spChg chg="add">
          <ac:chgData name="Natraj Subramaniam" userId="69e25a2f32f97646" providerId="LiveId" clId="{CBE58B65-5DC5-43E5-AD0A-46E212DFF924}" dt="2020-08-10T03:48:09.541" v="528" actId="22"/>
          <ac:spMkLst>
            <pc:docMk/>
            <pc:sldMk cId="839215799" sldId="270"/>
            <ac:spMk id="13" creationId="{4B7F723F-9C3D-4E36-8506-0D6743ACFD11}"/>
          </ac:spMkLst>
        </pc:spChg>
        <pc:spChg chg="add">
          <ac:chgData name="Natraj Subramaniam" userId="69e25a2f32f97646" providerId="LiveId" clId="{CBE58B65-5DC5-43E5-AD0A-46E212DFF924}" dt="2020-08-10T03:48:09.541" v="528" actId="22"/>
          <ac:spMkLst>
            <pc:docMk/>
            <pc:sldMk cId="839215799" sldId="270"/>
            <ac:spMk id="14" creationId="{6DAA44A9-B186-4CDB-BD1A-8BB9FB178A58}"/>
          </ac:spMkLst>
        </pc:spChg>
        <pc:spChg chg="add">
          <ac:chgData name="Natraj Subramaniam" userId="69e25a2f32f97646" providerId="LiveId" clId="{CBE58B65-5DC5-43E5-AD0A-46E212DFF924}" dt="2020-08-10T03:48:09.541" v="528" actId="22"/>
          <ac:spMkLst>
            <pc:docMk/>
            <pc:sldMk cId="839215799" sldId="270"/>
            <ac:spMk id="15" creationId="{0AD8E90B-02CE-418E-ADB4-E50D985CAB32}"/>
          </ac:spMkLst>
        </pc:spChg>
        <pc:spChg chg="add">
          <ac:chgData name="Natraj Subramaniam" userId="69e25a2f32f97646" providerId="LiveId" clId="{CBE58B65-5DC5-43E5-AD0A-46E212DFF924}" dt="2020-08-10T03:48:09.541" v="528" actId="22"/>
          <ac:spMkLst>
            <pc:docMk/>
            <pc:sldMk cId="839215799" sldId="270"/>
            <ac:spMk id="16" creationId="{1CDCB438-E711-472E-B9F4-1E50AB719358}"/>
          </ac:spMkLst>
        </pc:spChg>
        <pc:spChg chg="add">
          <ac:chgData name="Natraj Subramaniam" userId="69e25a2f32f97646" providerId="LiveId" clId="{CBE58B65-5DC5-43E5-AD0A-46E212DFF924}" dt="2020-08-10T03:48:09.541" v="528" actId="22"/>
          <ac:spMkLst>
            <pc:docMk/>
            <pc:sldMk cId="839215799" sldId="270"/>
            <ac:spMk id="17" creationId="{2F24FBA0-14B5-4BA5-95B8-CC1F83073EA2}"/>
          </ac:spMkLst>
        </pc:spChg>
        <pc:spChg chg="add">
          <ac:chgData name="Natraj Subramaniam" userId="69e25a2f32f97646" providerId="LiveId" clId="{CBE58B65-5DC5-43E5-AD0A-46E212DFF924}" dt="2020-08-10T03:48:09.541" v="528" actId="22"/>
          <ac:spMkLst>
            <pc:docMk/>
            <pc:sldMk cId="839215799" sldId="270"/>
            <ac:spMk id="18" creationId="{2357D914-BB66-4C3C-9FB3-958E78017C2E}"/>
          </ac:spMkLst>
        </pc:spChg>
        <pc:spChg chg="add">
          <ac:chgData name="Natraj Subramaniam" userId="69e25a2f32f97646" providerId="LiveId" clId="{CBE58B65-5DC5-43E5-AD0A-46E212DFF924}" dt="2020-08-10T03:48:09.541" v="528" actId="22"/>
          <ac:spMkLst>
            <pc:docMk/>
            <pc:sldMk cId="839215799" sldId="270"/>
            <ac:spMk id="19" creationId="{9B889EE4-E229-4C75-95F9-A035A6A985A6}"/>
          </ac:spMkLst>
        </pc:spChg>
        <pc:spChg chg="add">
          <ac:chgData name="Natraj Subramaniam" userId="69e25a2f32f97646" providerId="LiveId" clId="{CBE58B65-5DC5-43E5-AD0A-46E212DFF924}" dt="2020-08-10T03:48:09.541" v="528" actId="22"/>
          <ac:spMkLst>
            <pc:docMk/>
            <pc:sldMk cId="839215799" sldId="270"/>
            <ac:spMk id="20" creationId="{711D55B7-F200-4A8D-B155-50C41B0410AB}"/>
          </ac:spMkLst>
        </pc:spChg>
        <pc:spChg chg="add">
          <ac:chgData name="Natraj Subramaniam" userId="69e25a2f32f97646" providerId="LiveId" clId="{CBE58B65-5DC5-43E5-AD0A-46E212DFF924}" dt="2020-08-10T03:48:09.541" v="528" actId="22"/>
          <ac:spMkLst>
            <pc:docMk/>
            <pc:sldMk cId="839215799" sldId="270"/>
            <ac:spMk id="21" creationId="{3662B26C-3873-44E2-A655-F14F92B5D9BF}"/>
          </ac:spMkLst>
        </pc:spChg>
        <pc:spChg chg="add">
          <ac:chgData name="Natraj Subramaniam" userId="69e25a2f32f97646" providerId="LiveId" clId="{CBE58B65-5DC5-43E5-AD0A-46E212DFF924}" dt="2020-08-10T03:48:09.541" v="528" actId="22"/>
          <ac:spMkLst>
            <pc:docMk/>
            <pc:sldMk cId="839215799" sldId="270"/>
            <ac:spMk id="22" creationId="{6FBC0461-545D-4B22-B3F2-1DA05DBCE6DE}"/>
          </ac:spMkLst>
        </pc:spChg>
        <pc:spChg chg="add">
          <ac:chgData name="Natraj Subramaniam" userId="69e25a2f32f97646" providerId="LiveId" clId="{CBE58B65-5DC5-43E5-AD0A-46E212DFF924}" dt="2020-08-10T03:48:09.541" v="528" actId="22"/>
          <ac:spMkLst>
            <pc:docMk/>
            <pc:sldMk cId="839215799" sldId="270"/>
            <ac:spMk id="23" creationId="{3A7E6C55-C587-4CA9-AB74-2891BD37134A}"/>
          </ac:spMkLst>
        </pc:spChg>
        <pc:spChg chg="add">
          <ac:chgData name="Natraj Subramaniam" userId="69e25a2f32f97646" providerId="LiveId" clId="{CBE58B65-5DC5-43E5-AD0A-46E212DFF924}" dt="2020-08-10T03:48:09.541" v="528" actId="22"/>
          <ac:spMkLst>
            <pc:docMk/>
            <pc:sldMk cId="839215799" sldId="270"/>
            <ac:spMk id="24" creationId="{C07BE34A-E276-4C7B-8BFF-82C437A3B0F8}"/>
          </ac:spMkLst>
        </pc:spChg>
        <pc:spChg chg="add">
          <ac:chgData name="Natraj Subramaniam" userId="69e25a2f32f97646" providerId="LiveId" clId="{CBE58B65-5DC5-43E5-AD0A-46E212DFF924}" dt="2020-08-10T03:48:09.541" v="528" actId="22"/>
          <ac:spMkLst>
            <pc:docMk/>
            <pc:sldMk cId="839215799" sldId="270"/>
            <ac:spMk id="25" creationId="{0FA0568F-A87E-4A27-B988-C22DA8F5F936}"/>
          </ac:spMkLst>
        </pc:spChg>
        <pc:spChg chg="add">
          <ac:chgData name="Natraj Subramaniam" userId="69e25a2f32f97646" providerId="LiveId" clId="{CBE58B65-5DC5-43E5-AD0A-46E212DFF924}" dt="2020-08-10T03:48:09.541" v="528" actId="22"/>
          <ac:spMkLst>
            <pc:docMk/>
            <pc:sldMk cId="839215799" sldId="270"/>
            <ac:spMk id="26" creationId="{54C339B1-93D5-467D-890B-AE766BD9602B}"/>
          </ac:spMkLst>
        </pc:spChg>
        <pc:spChg chg="del">
          <ac:chgData name="Natraj Subramaniam" userId="69e25a2f32f97646" providerId="LiveId" clId="{CBE58B65-5DC5-43E5-AD0A-46E212DFF924}" dt="2020-08-10T03:11:59.287" v="48" actId="478"/>
          <ac:spMkLst>
            <pc:docMk/>
            <pc:sldMk cId="839215799" sldId="270"/>
            <ac:spMk id="189" creationId="{01495C75-5621-4829-BCF3-717D58B39B63}"/>
          </ac:spMkLst>
        </pc:spChg>
        <pc:spChg chg="del">
          <ac:chgData name="Natraj Subramaniam" userId="69e25a2f32f97646" providerId="LiveId" clId="{CBE58B65-5DC5-43E5-AD0A-46E212DFF924}" dt="2020-08-10T03:11:59.287" v="48" actId="478"/>
          <ac:spMkLst>
            <pc:docMk/>
            <pc:sldMk cId="839215799" sldId="270"/>
            <ac:spMk id="190" creationId="{46C297C0-ABA0-4AB0-923B-6013820399A7}"/>
          </ac:spMkLst>
        </pc:spChg>
        <pc:spChg chg="add mod">
          <ac:chgData name="Natraj Subramaniam" userId="69e25a2f32f97646" providerId="LiveId" clId="{CBE58B65-5DC5-43E5-AD0A-46E212DFF924}" dt="2020-08-10T03:12:26.107" v="54" actId="1076"/>
          <ac:spMkLst>
            <pc:docMk/>
            <pc:sldMk cId="839215799" sldId="270"/>
            <ac:spMk id="191" creationId="{DDC4FB16-4DE6-4CAD-9D63-29DE0E447AA4}"/>
          </ac:spMkLst>
        </pc:spChg>
        <pc:spChg chg="add">
          <ac:chgData name="Natraj Subramaniam" userId="69e25a2f32f97646" providerId="LiveId" clId="{CBE58B65-5DC5-43E5-AD0A-46E212DFF924}" dt="2020-08-10T03:49:59.970" v="569" actId="22"/>
          <ac:spMkLst>
            <pc:docMk/>
            <pc:sldMk cId="839215799" sldId="270"/>
            <ac:spMk id="217" creationId="{C830EF6D-9698-4420-ABE2-5496C40B90E7}"/>
          </ac:spMkLst>
        </pc:spChg>
        <pc:spChg chg="add">
          <ac:chgData name="Natraj Subramaniam" userId="69e25a2f32f97646" providerId="LiveId" clId="{CBE58B65-5DC5-43E5-AD0A-46E212DFF924}" dt="2020-08-10T03:52:10.635" v="586" actId="22"/>
          <ac:spMkLst>
            <pc:docMk/>
            <pc:sldMk cId="839215799" sldId="270"/>
            <ac:spMk id="219" creationId="{859FB9AF-2BB7-460B-9889-91BDC08E93A7}"/>
          </ac:spMkLst>
        </pc:spChg>
        <pc:spChg chg="add">
          <ac:chgData name="Natraj Subramaniam" userId="69e25a2f32f97646" providerId="LiveId" clId="{CBE58B65-5DC5-43E5-AD0A-46E212DFF924}" dt="2020-08-10T03:52:10.635" v="586" actId="22"/>
          <ac:spMkLst>
            <pc:docMk/>
            <pc:sldMk cId="839215799" sldId="270"/>
            <ac:spMk id="221" creationId="{EBD61811-2103-4023-8FE8-FA487D10021E}"/>
          </ac:spMkLst>
        </pc:spChg>
        <pc:spChg chg="add">
          <ac:chgData name="Natraj Subramaniam" userId="69e25a2f32f97646" providerId="LiveId" clId="{CBE58B65-5DC5-43E5-AD0A-46E212DFF924}" dt="2020-08-10T03:52:10.635" v="586" actId="22"/>
          <ac:spMkLst>
            <pc:docMk/>
            <pc:sldMk cId="839215799" sldId="270"/>
            <ac:spMk id="223" creationId="{5D9EF9BA-3BCD-4F38-A919-CAB0743222E1}"/>
          </ac:spMkLst>
        </pc:spChg>
        <pc:spChg chg="add">
          <ac:chgData name="Natraj Subramaniam" userId="69e25a2f32f97646" providerId="LiveId" clId="{CBE58B65-5DC5-43E5-AD0A-46E212DFF924}" dt="2020-08-10T03:52:10.635" v="586" actId="22"/>
          <ac:spMkLst>
            <pc:docMk/>
            <pc:sldMk cId="839215799" sldId="270"/>
            <ac:spMk id="225" creationId="{CFAA6F32-96D6-41CB-AB7C-9DBE72ABF8C6}"/>
          </ac:spMkLst>
        </pc:spChg>
        <pc:spChg chg="add mod">
          <ac:chgData name="Natraj Subramaniam" userId="69e25a2f32f97646" providerId="LiveId" clId="{CBE58B65-5DC5-43E5-AD0A-46E212DFF924}" dt="2020-08-10T03:55:41.256" v="632" actId="1037"/>
          <ac:spMkLst>
            <pc:docMk/>
            <pc:sldMk cId="839215799" sldId="270"/>
            <ac:spMk id="227" creationId="{0FC30894-BC72-42AE-B588-51E506094D42}"/>
          </ac:spMkLst>
        </pc:spChg>
        <pc:grpChg chg="del">
          <ac:chgData name="Natraj Subramaniam" userId="69e25a2f32f97646" providerId="LiveId" clId="{CBE58B65-5DC5-43E5-AD0A-46E212DFF924}" dt="2020-08-10T03:24:06.083" v="154" actId="478"/>
          <ac:grpSpMkLst>
            <pc:docMk/>
            <pc:sldMk cId="839215799" sldId="270"/>
            <ac:grpSpMk id="27" creationId="{6E232DD8-F566-4DC5-94C1-260C46444E14}"/>
          </ac:grpSpMkLst>
        </pc:grpChg>
        <pc:grpChg chg="del">
          <ac:chgData name="Natraj Subramaniam" userId="69e25a2f32f97646" providerId="LiveId" clId="{CBE58B65-5DC5-43E5-AD0A-46E212DFF924}" dt="2020-08-10T03:24:06.083" v="154" actId="478"/>
          <ac:grpSpMkLst>
            <pc:docMk/>
            <pc:sldMk cId="839215799" sldId="270"/>
            <ac:grpSpMk id="108" creationId="{8D0F01E2-DF4F-4281-A088-E486ADEAED52}"/>
          </ac:grpSpMkLst>
        </pc:grpChg>
        <pc:picChg chg="add mod">
          <ac:chgData name="Natraj Subramaniam" userId="69e25a2f32f97646" providerId="LiveId" clId="{CBE58B65-5DC5-43E5-AD0A-46E212DFF924}" dt="2020-08-10T03:48:16.836" v="530" actId="1076"/>
          <ac:picMkLst>
            <pc:docMk/>
            <pc:sldMk cId="839215799" sldId="270"/>
            <ac:picMk id="192" creationId="{EB67D5FE-63A9-41D9-AD3B-963D10E0EC0E}"/>
          </ac:picMkLst>
        </pc:picChg>
      </pc:sldChg>
      <pc:sldChg chg="addSp delSp modSp add mod">
        <pc:chgData name="Natraj Subramaniam" userId="69e25a2f32f97646" providerId="LiveId" clId="{CBE58B65-5DC5-43E5-AD0A-46E212DFF924}" dt="2020-08-10T03:56:00.296" v="634" actId="1076"/>
        <pc:sldMkLst>
          <pc:docMk/>
          <pc:sldMk cId="127046412" sldId="271"/>
        </pc:sldMkLst>
        <pc:spChg chg="add">
          <ac:chgData name="Natraj Subramaniam" userId="69e25a2f32f97646" providerId="LiveId" clId="{CBE58B65-5DC5-43E5-AD0A-46E212DFF924}" dt="2020-08-10T03:48:19.118" v="531" actId="22"/>
          <ac:spMkLst>
            <pc:docMk/>
            <pc:sldMk cId="127046412" sldId="271"/>
            <ac:spMk id="2" creationId="{1BDD3498-547A-48FA-AA94-3DBB389152FB}"/>
          </ac:spMkLst>
        </pc:spChg>
        <pc:spChg chg="add">
          <ac:chgData name="Natraj Subramaniam" userId="69e25a2f32f97646" providerId="LiveId" clId="{CBE58B65-5DC5-43E5-AD0A-46E212DFF924}" dt="2020-08-10T03:48:19.118" v="531" actId="22"/>
          <ac:spMkLst>
            <pc:docMk/>
            <pc:sldMk cId="127046412" sldId="271"/>
            <ac:spMk id="3" creationId="{793567FF-810E-4D62-BFD2-A64D73314D00}"/>
          </ac:spMkLst>
        </pc:spChg>
        <pc:spChg chg="add">
          <ac:chgData name="Natraj Subramaniam" userId="69e25a2f32f97646" providerId="LiveId" clId="{CBE58B65-5DC5-43E5-AD0A-46E212DFF924}" dt="2020-08-10T03:48:19.118" v="531" actId="22"/>
          <ac:spMkLst>
            <pc:docMk/>
            <pc:sldMk cId="127046412" sldId="271"/>
            <ac:spMk id="4" creationId="{F140D747-AE90-4D54-8238-4B76A949D3F4}"/>
          </ac:spMkLst>
        </pc:spChg>
        <pc:spChg chg="add">
          <ac:chgData name="Natraj Subramaniam" userId="69e25a2f32f97646" providerId="LiveId" clId="{CBE58B65-5DC5-43E5-AD0A-46E212DFF924}" dt="2020-08-10T03:48:19.118" v="531" actId="22"/>
          <ac:spMkLst>
            <pc:docMk/>
            <pc:sldMk cId="127046412" sldId="271"/>
            <ac:spMk id="5" creationId="{3C06BAB0-9929-45C5-9C23-A282955FA2EB}"/>
          </ac:spMkLst>
        </pc:spChg>
        <pc:spChg chg="add">
          <ac:chgData name="Natraj Subramaniam" userId="69e25a2f32f97646" providerId="LiveId" clId="{CBE58B65-5DC5-43E5-AD0A-46E212DFF924}" dt="2020-08-10T03:48:19.118" v="531" actId="22"/>
          <ac:spMkLst>
            <pc:docMk/>
            <pc:sldMk cId="127046412" sldId="271"/>
            <ac:spMk id="6" creationId="{92276166-DE37-418B-BE67-BF5EAA3B1DC4}"/>
          </ac:spMkLst>
        </pc:spChg>
        <pc:spChg chg="add mod">
          <ac:chgData name="Natraj Subramaniam" userId="69e25a2f32f97646" providerId="LiveId" clId="{CBE58B65-5DC5-43E5-AD0A-46E212DFF924}" dt="2020-08-10T03:52:19.377" v="589" actId="207"/>
          <ac:spMkLst>
            <pc:docMk/>
            <pc:sldMk cId="127046412" sldId="271"/>
            <ac:spMk id="9" creationId="{94D96255-20ED-4352-A38D-40293BCD1631}"/>
          </ac:spMkLst>
        </pc:spChg>
        <pc:spChg chg="add">
          <ac:chgData name="Natraj Subramaniam" userId="69e25a2f32f97646" providerId="LiveId" clId="{CBE58B65-5DC5-43E5-AD0A-46E212DFF924}" dt="2020-08-10T03:48:19.118" v="531" actId="22"/>
          <ac:spMkLst>
            <pc:docMk/>
            <pc:sldMk cId="127046412" sldId="271"/>
            <ac:spMk id="10" creationId="{155FFB2B-9436-420C-95E9-5BDC9F4AAEF5}"/>
          </ac:spMkLst>
        </pc:spChg>
        <pc:spChg chg="add">
          <ac:chgData name="Natraj Subramaniam" userId="69e25a2f32f97646" providerId="LiveId" clId="{CBE58B65-5DC5-43E5-AD0A-46E212DFF924}" dt="2020-08-10T03:48:19.118" v="531" actId="22"/>
          <ac:spMkLst>
            <pc:docMk/>
            <pc:sldMk cId="127046412" sldId="271"/>
            <ac:spMk id="11" creationId="{8F0303AD-B127-4493-9CA5-E8797D256FBE}"/>
          </ac:spMkLst>
        </pc:spChg>
        <pc:spChg chg="add">
          <ac:chgData name="Natraj Subramaniam" userId="69e25a2f32f97646" providerId="LiveId" clId="{CBE58B65-5DC5-43E5-AD0A-46E212DFF924}" dt="2020-08-10T03:48:19.118" v="531" actId="22"/>
          <ac:spMkLst>
            <pc:docMk/>
            <pc:sldMk cId="127046412" sldId="271"/>
            <ac:spMk id="12" creationId="{4E23C32B-0343-4C79-867E-3BFCD4EFF0BC}"/>
          </ac:spMkLst>
        </pc:spChg>
        <pc:spChg chg="add">
          <ac:chgData name="Natraj Subramaniam" userId="69e25a2f32f97646" providerId="LiveId" clId="{CBE58B65-5DC5-43E5-AD0A-46E212DFF924}" dt="2020-08-10T03:48:19.118" v="531" actId="22"/>
          <ac:spMkLst>
            <pc:docMk/>
            <pc:sldMk cId="127046412" sldId="271"/>
            <ac:spMk id="13" creationId="{410875EA-6A2F-4334-9D4F-D497D49B6B15}"/>
          </ac:spMkLst>
        </pc:spChg>
        <pc:spChg chg="add">
          <ac:chgData name="Natraj Subramaniam" userId="69e25a2f32f97646" providerId="LiveId" clId="{CBE58B65-5DC5-43E5-AD0A-46E212DFF924}" dt="2020-08-10T03:48:19.118" v="531" actId="22"/>
          <ac:spMkLst>
            <pc:docMk/>
            <pc:sldMk cId="127046412" sldId="271"/>
            <ac:spMk id="14" creationId="{26AB329D-807E-42C2-A47D-27EDFE72A4CD}"/>
          </ac:spMkLst>
        </pc:spChg>
        <pc:spChg chg="add">
          <ac:chgData name="Natraj Subramaniam" userId="69e25a2f32f97646" providerId="LiveId" clId="{CBE58B65-5DC5-43E5-AD0A-46E212DFF924}" dt="2020-08-10T03:48:19.118" v="531" actId="22"/>
          <ac:spMkLst>
            <pc:docMk/>
            <pc:sldMk cId="127046412" sldId="271"/>
            <ac:spMk id="15" creationId="{9E7F4046-A8B4-478E-91AE-EED9FC00787A}"/>
          </ac:spMkLst>
        </pc:spChg>
        <pc:spChg chg="add">
          <ac:chgData name="Natraj Subramaniam" userId="69e25a2f32f97646" providerId="LiveId" clId="{CBE58B65-5DC5-43E5-AD0A-46E212DFF924}" dt="2020-08-10T03:48:19.118" v="531" actId="22"/>
          <ac:spMkLst>
            <pc:docMk/>
            <pc:sldMk cId="127046412" sldId="271"/>
            <ac:spMk id="16" creationId="{E046D9B0-104B-49D6-96C3-22E3AB4F44B9}"/>
          </ac:spMkLst>
        </pc:spChg>
        <pc:spChg chg="add">
          <ac:chgData name="Natraj Subramaniam" userId="69e25a2f32f97646" providerId="LiveId" clId="{CBE58B65-5DC5-43E5-AD0A-46E212DFF924}" dt="2020-08-10T03:48:19.118" v="531" actId="22"/>
          <ac:spMkLst>
            <pc:docMk/>
            <pc:sldMk cId="127046412" sldId="271"/>
            <ac:spMk id="17" creationId="{CDE43F4C-4145-4B66-A031-CD3C678E14A5}"/>
          </ac:spMkLst>
        </pc:spChg>
        <pc:spChg chg="add">
          <ac:chgData name="Natraj Subramaniam" userId="69e25a2f32f97646" providerId="LiveId" clId="{CBE58B65-5DC5-43E5-AD0A-46E212DFF924}" dt="2020-08-10T03:48:19.118" v="531" actId="22"/>
          <ac:spMkLst>
            <pc:docMk/>
            <pc:sldMk cId="127046412" sldId="271"/>
            <ac:spMk id="18" creationId="{944259CB-9189-46D4-9D3D-C355F5F497CA}"/>
          </ac:spMkLst>
        </pc:spChg>
        <pc:spChg chg="add">
          <ac:chgData name="Natraj Subramaniam" userId="69e25a2f32f97646" providerId="LiveId" clId="{CBE58B65-5DC5-43E5-AD0A-46E212DFF924}" dt="2020-08-10T03:48:19.118" v="531" actId="22"/>
          <ac:spMkLst>
            <pc:docMk/>
            <pc:sldMk cId="127046412" sldId="271"/>
            <ac:spMk id="19" creationId="{35E21EF5-07AB-4727-AA27-5E50FB106633}"/>
          </ac:spMkLst>
        </pc:spChg>
        <pc:spChg chg="add">
          <ac:chgData name="Natraj Subramaniam" userId="69e25a2f32f97646" providerId="LiveId" clId="{CBE58B65-5DC5-43E5-AD0A-46E212DFF924}" dt="2020-08-10T03:48:19.118" v="531" actId="22"/>
          <ac:spMkLst>
            <pc:docMk/>
            <pc:sldMk cId="127046412" sldId="271"/>
            <ac:spMk id="20" creationId="{5C6131E3-C24C-4BE2-8EBC-C8AD78F2562B}"/>
          </ac:spMkLst>
        </pc:spChg>
        <pc:spChg chg="add">
          <ac:chgData name="Natraj Subramaniam" userId="69e25a2f32f97646" providerId="LiveId" clId="{CBE58B65-5DC5-43E5-AD0A-46E212DFF924}" dt="2020-08-10T03:48:19.118" v="531" actId="22"/>
          <ac:spMkLst>
            <pc:docMk/>
            <pc:sldMk cId="127046412" sldId="271"/>
            <ac:spMk id="21" creationId="{BCFE3B8A-A212-4AAA-BDB9-F2501FEFDF6E}"/>
          </ac:spMkLst>
        </pc:spChg>
        <pc:spChg chg="add">
          <ac:chgData name="Natraj Subramaniam" userId="69e25a2f32f97646" providerId="LiveId" clId="{CBE58B65-5DC5-43E5-AD0A-46E212DFF924}" dt="2020-08-10T03:48:19.118" v="531" actId="22"/>
          <ac:spMkLst>
            <pc:docMk/>
            <pc:sldMk cId="127046412" sldId="271"/>
            <ac:spMk id="22" creationId="{59BB18E0-B274-46CD-8D20-F0AF2951EAEA}"/>
          </ac:spMkLst>
        </pc:spChg>
        <pc:spChg chg="add">
          <ac:chgData name="Natraj Subramaniam" userId="69e25a2f32f97646" providerId="LiveId" clId="{CBE58B65-5DC5-43E5-AD0A-46E212DFF924}" dt="2020-08-10T03:48:19.118" v="531" actId="22"/>
          <ac:spMkLst>
            <pc:docMk/>
            <pc:sldMk cId="127046412" sldId="271"/>
            <ac:spMk id="23" creationId="{5DE8FAF2-6935-47D3-918C-E22A04C3EDA5}"/>
          </ac:spMkLst>
        </pc:spChg>
        <pc:spChg chg="add">
          <ac:chgData name="Natraj Subramaniam" userId="69e25a2f32f97646" providerId="LiveId" clId="{CBE58B65-5DC5-43E5-AD0A-46E212DFF924}" dt="2020-08-10T03:48:19.118" v="531" actId="22"/>
          <ac:spMkLst>
            <pc:docMk/>
            <pc:sldMk cId="127046412" sldId="271"/>
            <ac:spMk id="24" creationId="{43382906-0DD0-47BB-8525-4C36869F6FF4}"/>
          </ac:spMkLst>
        </pc:spChg>
        <pc:spChg chg="add">
          <ac:chgData name="Natraj Subramaniam" userId="69e25a2f32f97646" providerId="LiveId" clId="{CBE58B65-5DC5-43E5-AD0A-46E212DFF924}" dt="2020-08-10T03:48:19.118" v="531" actId="22"/>
          <ac:spMkLst>
            <pc:docMk/>
            <pc:sldMk cId="127046412" sldId="271"/>
            <ac:spMk id="25" creationId="{27718AC6-DF7A-45CA-8D07-DFC10CA7038B}"/>
          </ac:spMkLst>
        </pc:spChg>
        <pc:spChg chg="add">
          <ac:chgData name="Natraj Subramaniam" userId="69e25a2f32f97646" providerId="LiveId" clId="{CBE58B65-5DC5-43E5-AD0A-46E212DFF924}" dt="2020-08-10T03:48:19.118" v="531" actId="22"/>
          <ac:spMkLst>
            <pc:docMk/>
            <pc:sldMk cId="127046412" sldId="271"/>
            <ac:spMk id="26" creationId="{649E1527-414D-4040-BE32-33EAFF0A7EA3}"/>
          </ac:spMkLst>
        </pc:spChg>
        <pc:spChg chg="add mod">
          <ac:chgData name="Natraj Subramaniam" userId="69e25a2f32f97646" providerId="LiveId" clId="{CBE58B65-5DC5-43E5-AD0A-46E212DFF924}" dt="2020-08-10T03:13:16.346" v="64" actId="1076"/>
          <ac:spMkLst>
            <pc:docMk/>
            <pc:sldMk cId="127046412" sldId="271"/>
            <ac:spMk id="189" creationId="{211E1D90-06CA-425B-A08B-45F2D8B86338}"/>
          </ac:spMkLst>
        </pc:spChg>
        <pc:spChg chg="add mod">
          <ac:chgData name="Natraj Subramaniam" userId="69e25a2f32f97646" providerId="LiveId" clId="{CBE58B65-5DC5-43E5-AD0A-46E212DFF924}" dt="2020-08-10T03:25:36.659" v="169" actId="1076"/>
          <ac:spMkLst>
            <pc:docMk/>
            <pc:sldMk cId="127046412" sldId="271"/>
            <ac:spMk id="190" creationId="{1B7D62E2-E021-49B7-A1CE-0DBF70AE9E2D}"/>
          </ac:spMkLst>
        </pc:spChg>
        <pc:spChg chg="del">
          <ac:chgData name="Natraj Subramaniam" userId="69e25a2f32f97646" providerId="LiveId" clId="{CBE58B65-5DC5-43E5-AD0A-46E212DFF924}" dt="2020-08-10T03:12:40.502" v="57" actId="478"/>
          <ac:spMkLst>
            <pc:docMk/>
            <pc:sldMk cId="127046412" sldId="271"/>
            <ac:spMk id="191" creationId="{DDC4FB16-4DE6-4CAD-9D63-29DE0E447AA4}"/>
          </ac:spMkLst>
        </pc:spChg>
        <pc:spChg chg="add">
          <ac:chgData name="Natraj Subramaniam" userId="69e25a2f32f97646" providerId="LiveId" clId="{CBE58B65-5DC5-43E5-AD0A-46E212DFF924}" dt="2020-08-10T03:50:02.187" v="570" actId="22"/>
          <ac:spMkLst>
            <pc:docMk/>
            <pc:sldMk cId="127046412" sldId="271"/>
            <ac:spMk id="217" creationId="{323280F4-8F26-4A32-BC68-EE5B1A871847}"/>
          </ac:spMkLst>
        </pc:spChg>
        <pc:spChg chg="add">
          <ac:chgData name="Natraj Subramaniam" userId="69e25a2f32f97646" providerId="LiveId" clId="{CBE58B65-5DC5-43E5-AD0A-46E212DFF924}" dt="2020-08-10T03:52:16.982" v="588" actId="22"/>
          <ac:spMkLst>
            <pc:docMk/>
            <pc:sldMk cId="127046412" sldId="271"/>
            <ac:spMk id="219" creationId="{4C5E8B5B-72E8-42E3-956A-7CA65532A4C7}"/>
          </ac:spMkLst>
        </pc:spChg>
        <pc:spChg chg="add">
          <ac:chgData name="Natraj Subramaniam" userId="69e25a2f32f97646" providerId="LiveId" clId="{CBE58B65-5DC5-43E5-AD0A-46E212DFF924}" dt="2020-08-10T03:52:16.982" v="588" actId="22"/>
          <ac:spMkLst>
            <pc:docMk/>
            <pc:sldMk cId="127046412" sldId="271"/>
            <ac:spMk id="221" creationId="{C49AA0C6-9071-456B-B8DE-55F644054746}"/>
          </ac:spMkLst>
        </pc:spChg>
        <pc:spChg chg="add">
          <ac:chgData name="Natraj Subramaniam" userId="69e25a2f32f97646" providerId="LiveId" clId="{CBE58B65-5DC5-43E5-AD0A-46E212DFF924}" dt="2020-08-10T03:52:16.982" v="588" actId="22"/>
          <ac:spMkLst>
            <pc:docMk/>
            <pc:sldMk cId="127046412" sldId="271"/>
            <ac:spMk id="223" creationId="{4C0C39F8-8ACF-48D3-B0E5-B48D8E19A5D7}"/>
          </ac:spMkLst>
        </pc:spChg>
        <pc:spChg chg="add">
          <ac:chgData name="Natraj Subramaniam" userId="69e25a2f32f97646" providerId="LiveId" clId="{CBE58B65-5DC5-43E5-AD0A-46E212DFF924}" dt="2020-08-10T03:52:16.982" v="588" actId="22"/>
          <ac:spMkLst>
            <pc:docMk/>
            <pc:sldMk cId="127046412" sldId="271"/>
            <ac:spMk id="225" creationId="{C665ECEF-D4AB-4A3F-B844-19FAB900AC9F}"/>
          </ac:spMkLst>
        </pc:spChg>
        <pc:spChg chg="add mod">
          <ac:chgData name="Natraj Subramaniam" userId="69e25a2f32f97646" providerId="LiveId" clId="{CBE58B65-5DC5-43E5-AD0A-46E212DFF924}" dt="2020-08-10T03:56:00.296" v="634" actId="1076"/>
          <ac:spMkLst>
            <pc:docMk/>
            <pc:sldMk cId="127046412" sldId="271"/>
            <ac:spMk id="227" creationId="{FD170A8C-54A5-4872-BC41-248A3463F2CE}"/>
          </ac:spMkLst>
        </pc:spChg>
        <pc:grpChg chg="del">
          <ac:chgData name="Natraj Subramaniam" userId="69e25a2f32f97646" providerId="LiveId" clId="{CBE58B65-5DC5-43E5-AD0A-46E212DFF924}" dt="2020-08-10T03:25:46.067" v="170" actId="478"/>
          <ac:grpSpMkLst>
            <pc:docMk/>
            <pc:sldMk cId="127046412" sldId="271"/>
            <ac:grpSpMk id="27" creationId="{6E232DD8-F566-4DC5-94C1-260C46444E14}"/>
          </ac:grpSpMkLst>
        </pc:grpChg>
        <pc:grpChg chg="del">
          <ac:chgData name="Natraj Subramaniam" userId="69e25a2f32f97646" providerId="LiveId" clId="{CBE58B65-5DC5-43E5-AD0A-46E212DFF924}" dt="2020-08-10T03:25:46.067" v="170" actId="478"/>
          <ac:grpSpMkLst>
            <pc:docMk/>
            <pc:sldMk cId="127046412" sldId="271"/>
            <ac:grpSpMk id="108" creationId="{8D0F01E2-DF4F-4281-A088-E486ADEAED52}"/>
          </ac:grpSpMkLst>
        </pc:grpChg>
        <pc:picChg chg="del">
          <ac:chgData name="Natraj Subramaniam" userId="69e25a2f32f97646" providerId="LiveId" clId="{CBE58B65-5DC5-43E5-AD0A-46E212DFF924}" dt="2020-08-10T03:12:40.502" v="57" actId="478"/>
          <ac:picMkLst>
            <pc:docMk/>
            <pc:sldMk cId="127046412" sldId="271"/>
            <ac:picMk id="192" creationId="{EB67D5FE-63A9-41D9-AD3B-963D10E0EC0E}"/>
          </ac:picMkLst>
        </pc:picChg>
      </pc:sldChg>
      <pc:sldChg chg="addSp delSp modSp add mod">
        <pc:chgData name="Natraj Subramaniam" userId="69e25a2f32f97646" providerId="LiveId" clId="{CBE58B65-5DC5-43E5-AD0A-46E212DFF924}" dt="2020-08-10T03:56:09.484" v="636" actId="1076"/>
        <pc:sldMkLst>
          <pc:docMk/>
          <pc:sldMk cId="1060180523" sldId="272"/>
        </pc:sldMkLst>
        <pc:spChg chg="add">
          <ac:chgData name="Natraj Subramaniam" userId="69e25a2f32f97646" providerId="LiveId" clId="{CBE58B65-5DC5-43E5-AD0A-46E212DFF924}" dt="2020-08-10T03:48:45.759" v="536" actId="22"/>
          <ac:spMkLst>
            <pc:docMk/>
            <pc:sldMk cId="1060180523" sldId="272"/>
            <ac:spMk id="2" creationId="{3520CB2E-C4E4-455A-A611-12E147C86467}"/>
          </ac:spMkLst>
        </pc:spChg>
        <pc:spChg chg="add">
          <ac:chgData name="Natraj Subramaniam" userId="69e25a2f32f97646" providerId="LiveId" clId="{CBE58B65-5DC5-43E5-AD0A-46E212DFF924}" dt="2020-08-10T03:48:45.759" v="536" actId="22"/>
          <ac:spMkLst>
            <pc:docMk/>
            <pc:sldMk cId="1060180523" sldId="272"/>
            <ac:spMk id="3" creationId="{B64B82C5-4D70-4682-93E9-DC1F2D271EA3}"/>
          </ac:spMkLst>
        </pc:spChg>
        <pc:spChg chg="add">
          <ac:chgData name="Natraj Subramaniam" userId="69e25a2f32f97646" providerId="LiveId" clId="{CBE58B65-5DC5-43E5-AD0A-46E212DFF924}" dt="2020-08-10T03:48:45.759" v="536" actId="22"/>
          <ac:spMkLst>
            <pc:docMk/>
            <pc:sldMk cId="1060180523" sldId="272"/>
            <ac:spMk id="4" creationId="{E2A81071-2085-4D8C-A9A7-3DA27CB30C55}"/>
          </ac:spMkLst>
        </pc:spChg>
        <pc:spChg chg="add">
          <ac:chgData name="Natraj Subramaniam" userId="69e25a2f32f97646" providerId="LiveId" clId="{CBE58B65-5DC5-43E5-AD0A-46E212DFF924}" dt="2020-08-10T03:48:45.759" v="536" actId="22"/>
          <ac:spMkLst>
            <pc:docMk/>
            <pc:sldMk cId="1060180523" sldId="272"/>
            <ac:spMk id="5" creationId="{9B41917B-F151-4215-A358-4BFE9D7974B7}"/>
          </ac:spMkLst>
        </pc:spChg>
        <pc:spChg chg="add">
          <ac:chgData name="Natraj Subramaniam" userId="69e25a2f32f97646" providerId="LiveId" clId="{CBE58B65-5DC5-43E5-AD0A-46E212DFF924}" dt="2020-08-10T03:48:45.759" v="536" actId="22"/>
          <ac:spMkLst>
            <pc:docMk/>
            <pc:sldMk cId="1060180523" sldId="272"/>
            <ac:spMk id="6" creationId="{C816A4C6-8E6A-48D9-8EFC-6C4E847DD1D2}"/>
          </ac:spMkLst>
        </pc:spChg>
        <pc:spChg chg="add">
          <ac:chgData name="Natraj Subramaniam" userId="69e25a2f32f97646" providerId="LiveId" clId="{CBE58B65-5DC5-43E5-AD0A-46E212DFF924}" dt="2020-08-10T03:48:45.759" v="536" actId="22"/>
          <ac:spMkLst>
            <pc:docMk/>
            <pc:sldMk cId="1060180523" sldId="272"/>
            <ac:spMk id="9" creationId="{5B450701-F3D0-4E6E-A3D0-8465C0D6E417}"/>
          </ac:spMkLst>
        </pc:spChg>
        <pc:spChg chg="add mod">
          <ac:chgData name="Natraj Subramaniam" userId="69e25a2f32f97646" providerId="LiveId" clId="{CBE58B65-5DC5-43E5-AD0A-46E212DFF924}" dt="2020-08-10T03:52:28.578" v="591" actId="207"/>
          <ac:spMkLst>
            <pc:docMk/>
            <pc:sldMk cId="1060180523" sldId="272"/>
            <ac:spMk id="10" creationId="{C30179AD-7F79-4E2D-979F-AAFEB5DEE251}"/>
          </ac:spMkLst>
        </pc:spChg>
        <pc:spChg chg="add">
          <ac:chgData name="Natraj Subramaniam" userId="69e25a2f32f97646" providerId="LiveId" clId="{CBE58B65-5DC5-43E5-AD0A-46E212DFF924}" dt="2020-08-10T03:48:45.759" v="536" actId="22"/>
          <ac:spMkLst>
            <pc:docMk/>
            <pc:sldMk cId="1060180523" sldId="272"/>
            <ac:spMk id="11" creationId="{3F4F0FDC-3841-4645-83EF-93E6CDBC6FC9}"/>
          </ac:spMkLst>
        </pc:spChg>
        <pc:spChg chg="add">
          <ac:chgData name="Natraj Subramaniam" userId="69e25a2f32f97646" providerId="LiveId" clId="{CBE58B65-5DC5-43E5-AD0A-46E212DFF924}" dt="2020-08-10T03:48:45.759" v="536" actId="22"/>
          <ac:spMkLst>
            <pc:docMk/>
            <pc:sldMk cId="1060180523" sldId="272"/>
            <ac:spMk id="12" creationId="{F811E166-9456-4C15-8974-44F55ACAE155}"/>
          </ac:spMkLst>
        </pc:spChg>
        <pc:spChg chg="add">
          <ac:chgData name="Natraj Subramaniam" userId="69e25a2f32f97646" providerId="LiveId" clId="{CBE58B65-5DC5-43E5-AD0A-46E212DFF924}" dt="2020-08-10T03:48:45.759" v="536" actId="22"/>
          <ac:spMkLst>
            <pc:docMk/>
            <pc:sldMk cId="1060180523" sldId="272"/>
            <ac:spMk id="13" creationId="{13ABA70D-6929-4EDB-B202-25267B764CE3}"/>
          </ac:spMkLst>
        </pc:spChg>
        <pc:spChg chg="add">
          <ac:chgData name="Natraj Subramaniam" userId="69e25a2f32f97646" providerId="LiveId" clId="{CBE58B65-5DC5-43E5-AD0A-46E212DFF924}" dt="2020-08-10T03:48:45.759" v="536" actId="22"/>
          <ac:spMkLst>
            <pc:docMk/>
            <pc:sldMk cId="1060180523" sldId="272"/>
            <ac:spMk id="14" creationId="{565F1567-2299-47AE-B736-428952CBAAEA}"/>
          </ac:spMkLst>
        </pc:spChg>
        <pc:spChg chg="add">
          <ac:chgData name="Natraj Subramaniam" userId="69e25a2f32f97646" providerId="LiveId" clId="{CBE58B65-5DC5-43E5-AD0A-46E212DFF924}" dt="2020-08-10T03:48:45.759" v="536" actId="22"/>
          <ac:spMkLst>
            <pc:docMk/>
            <pc:sldMk cId="1060180523" sldId="272"/>
            <ac:spMk id="15" creationId="{DEC900B7-417E-4521-B8DD-041410AB8ECE}"/>
          </ac:spMkLst>
        </pc:spChg>
        <pc:spChg chg="add">
          <ac:chgData name="Natraj Subramaniam" userId="69e25a2f32f97646" providerId="LiveId" clId="{CBE58B65-5DC5-43E5-AD0A-46E212DFF924}" dt="2020-08-10T03:48:45.759" v="536" actId="22"/>
          <ac:spMkLst>
            <pc:docMk/>
            <pc:sldMk cId="1060180523" sldId="272"/>
            <ac:spMk id="16" creationId="{9C1F7ED0-7212-4BEB-9550-6AF2E010A9B3}"/>
          </ac:spMkLst>
        </pc:spChg>
        <pc:spChg chg="add">
          <ac:chgData name="Natraj Subramaniam" userId="69e25a2f32f97646" providerId="LiveId" clId="{CBE58B65-5DC5-43E5-AD0A-46E212DFF924}" dt="2020-08-10T03:48:45.759" v="536" actId="22"/>
          <ac:spMkLst>
            <pc:docMk/>
            <pc:sldMk cId="1060180523" sldId="272"/>
            <ac:spMk id="17" creationId="{D9DD3301-B203-496A-B5E2-5458B3353BD3}"/>
          </ac:spMkLst>
        </pc:spChg>
        <pc:spChg chg="add">
          <ac:chgData name="Natraj Subramaniam" userId="69e25a2f32f97646" providerId="LiveId" clId="{CBE58B65-5DC5-43E5-AD0A-46E212DFF924}" dt="2020-08-10T03:48:45.759" v="536" actId="22"/>
          <ac:spMkLst>
            <pc:docMk/>
            <pc:sldMk cId="1060180523" sldId="272"/>
            <ac:spMk id="18" creationId="{B08BD87A-86F5-4A9C-9F29-71442F7202C1}"/>
          </ac:spMkLst>
        </pc:spChg>
        <pc:spChg chg="add">
          <ac:chgData name="Natraj Subramaniam" userId="69e25a2f32f97646" providerId="LiveId" clId="{CBE58B65-5DC5-43E5-AD0A-46E212DFF924}" dt="2020-08-10T03:48:45.759" v="536" actId="22"/>
          <ac:spMkLst>
            <pc:docMk/>
            <pc:sldMk cId="1060180523" sldId="272"/>
            <ac:spMk id="19" creationId="{A53E4D3E-AC35-4DB9-9354-A275EBD5809A}"/>
          </ac:spMkLst>
        </pc:spChg>
        <pc:spChg chg="add">
          <ac:chgData name="Natraj Subramaniam" userId="69e25a2f32f97646" providerId="LiveId" clId="{CBE58B65-5DC5-43E5-AD0A-46E212DFF924}" dt="2020-08-10T03:48:45.759" v="536" actId="22"/>
          <ac:spMkLst>
            <pc:docMk/>
            <pc:sldMk cId="1060180523" sldId="272"/>
            <ac:spMk id="20" creationId="{8B65EB97-7468-42B7-9ECC-8BE9DB28287E}"/>
          </ac:spMkLst>
        </pc:spChg>
        <pc:spChg chg="add">
          <ac:chgData name="Natraj Subramaniam" userId="69e25a2f32f97646" providerId="LiveId" clId="{CBE58B65-5DC5-43E5-AD0A-46E212DFF924}" dt="2020-08-10T03:48:45.759" v="536" actId="22"/>
          <ac:spMkLst>
            <pc:docMk/>
            <pc:sldMk cId="1060180523" sldId="272"/>
            <ac:spMk id="21" creationId="{F7626318-22DD-4766-9829-54E594A8680E}"/>
          </ac:spMkLst>
        </pc:spChg>
        <pc:spChg chg="add">
          <ac:chgData name="Natraj Subramaniam" userId="69e25a2f32f97646" providerId="LiveId" clId="{CBE58B65-5DC5-43E5-AD0A-46E212DFF924}" dt="2020-08-10T03:48:45.759" v="536" actId="22"/>
          <ac:spMkLst>
            <pc:docMk/>
            <pc:sldMk cId="1060180523" sldId="272"/>
            <ac:spMk id="22" creationId="{90FE9757-B3C5-4D9F-8DFF-3E0003039AC7}"/>
          </ac:spMkLst>
        </pc:spChg>
        <pc:spChg chg="add">
          <ac:chgData name="Natraj Subramaniam" userId="69e25a2f32f97646" providerId="LiveId" clId="{CBE58B65-5DC5-43E5-AD0A-46E212DFF924}" dt="2020-08-10T03:48:45.759" v="536" actId="22"/>
          <ac:spMkLst>
            <pc:docMk/>
            <pc:sldMk cId="1060180523" sldId="272"/>
            <ac:spMk id="23" creationId="{7699E9EF-6C70-46EE-928A-4065DC29197A}"/>
          </ac:spMkLst>
        </pc:spChg>
        <pc:spChg chg="add">
          <ac:chgData name="Natraj Subramaniam" userId="69e25a2f32f97646" providerId="LiveId" clId="{CBE58B65-5DC5-43E5-AD0A-46E212DFF924}" dt="2020-08-10T03:48:45.759" v="536" actId="22"/>
          <ac:spMkLst>
            <pc:docMk/>
            <pc:sldMk cId="1060180523" sldId="272"/>
            <ac:spMk id="24" creationId="{2CFFF31E-06A0-40B5-9191-0D102B9FC26C}"/>
          </ac:spMkLst>
        </pc:spChg>
        <pc:spChg chg="add">
          <ac:chgData name="Natraj Subramaniam" userId="69e25a2f32f97646" providerId="LiveId" clId="{CBE58B65-5DC5-43E5-AD0A-46E212DFF924}" dt="2020-08-10T03:48:45.759" v="536" actId="22"/>
          <ac:spMkLst>
            <pc:docMk/>
            <pc:sldMk cId="1060180523" sldId="272"/>
            <ac:spMk id="25" creationId="{CAFEB4B2-EF76-4AEF-B7D6-094EE2879D92}"/>
          </ac:spMkLst>
        </pc:spChg>
        <pc:spChg chg="add">
          <ac:chgData name="Natraj Subramaniam" userId="69e25a2f32f97646" providerId="LiveId" clId="{CBE58B65-5DC5-43E5-AD0A-46E212DFF924}" dt="2020-08-10T03:48:45.759" v="536" actId="22"/>
          <ac:spMkLst>
            <pc:docMk/>
            <pc:sldMk cId="1060180523" sldId="272"/>
            <ac:spMk id="26" creationId="{6A1AB243-6A83-4340-8566-F08489A7E8F3}"/>
          </ac:spMkLst>
        </pc:spChg>
        <pc:spChg chg="del">
          <ac:chgData name="Natraj Subramaniam" userId="69e25a2f32f97646" providerId="LiveId" clId="{CBE58B65-5DC5-43E5-AD0A-46E212DFF924}" dt="2020-08-10T03:13:27.582" v="66" actId="478"/>
          <ac:spMkLst>
            <pc:docMk/>
            <pc:sldMk cId="1060180523" sldId="272"/>
            <ac:spMk id="189" creationId="{211E1D90-06CA-425B-A08B-45F2D8B86338}"/>
          </ac:spMkLst>
        </pc:spChg>
        <pc:spChg chg="del">
          <ac:chgData name="Natraj Subramaniam" userId="69e25a2f32f97646" providerId="LiveId" clId="{CBE58B65-5DC5-43E5-AD0A-46E212DFF924}" dt="2020-08-10T03:13:27.582" v="66" actId="478"/>
          <ac:spMkLst>
            <pc:docMk/>
            <pc:sldMk cId="1060180523" sldId="272"/>
            <ac:spMk id="190" creationId="{1B7D62E2-E021-49B7-A1CE-0DBF70AE9E2D}"/>
          </ac:spMkLst>
        </pc:spChg>
        <pc:spChg chg="add mod">
          <ac:chgData name="Natraj Subramaniam" userId="69e25a2f32f97646" providerId="LiveId" clId="{CBE58B65-5DC5-43E5-AD0A-46E212DFF924}" dt="2020-08-10T03:14:05.031" v="71" actId="1076"/>
          <ac:spMkLst>
            <pc:docMk/>
            <pc:sldMk cId="1060180523" sldId="272"/>
            <ac:spMk id="191" creationId="{9603D27D-962D-4C54-9117-390501B6893E}"/>
          </ac:spMkLst>
        </pc:spChg>
        <pc:spChg chg="add mod">
          <ac:chgData name="Natraj Subramaniam" userId="69e25a2f32f97646" providerId="LiveId" clId="{CBE58B65-5DC5-43E5-AD0A-46E212DFF924}" dt="2020-08-10T03:48:43.976" v="535" actId="14100"/>
          <ac:spMkLst>
            <pc:docMk/>
            <pc:sldMk cId="1060180523" sldId="272"/>
            <ac:spMk id="192" creationId="{CBB54498-4E56-4234-A5E1-481A55D639B8}"/>
          </ac:spMkLst>
        </pc:spChg>
        <pc:spChg chg="add">
          <ac:chgData name="Natraj Subramaniam" userId="69e25a2f32f97646" providerId="LiveId" clId="{CBE58B65-5DC5-43E5-AD0A-46E212DFF924}" dt="2020-08-10T03:50:04.446" v="571" actId="22"/>
          <ac:spMkLst>
            <pc:docMk/>
            <pc:sldMk cId="1060180523" sldId="272"/>
            <ac:spMk id="217" creationId="{76221ABD-3FB3-427A-823C-DFDE8B5260A3}"/>
          </ac:spMkLst>
        </pc:spChg>
        <pc:spChg chg="add">
          <ac:chgData name="Natraj Subramaniam" userId="69e25a2f32f97646" providerId="LiveId" clId="{CBE58B65-5DC5-43E5-AD0A-46E212DFF924}" dt="2020-08-10T03:52:23.769" v="590" actId="22"/>
          <ac:spMkLst>
            <pc:docMk/>
            <pc:sldMk cId="1060180523" sldId="272"/>
            <ac:spMk id="219" creationId="{36E7710A-C611-4845-8778-70AE92379950}"/>
          </ac:spMkLst>
        </pc:spChg>
        <pc:spChg chg="add">
          <ac:chgData name="Natraj Subramaniam" userId="69e25a2f32f97646" providerId="LiveId" clId="{CBE58B65-5DC5-43E5-AD0A-46E212DFF924}" dt="2020-08-10T03:52:23.769" v="590" actId="22"/>
          <ac:spMkLst>
            <pc:docMk/>
            <pc:sldMk cId="1060180523" sldId="272"/>
            <ac:spMk id="221" creationId="{4C3A8CA6-2438-4B86-BEFC-AEC15F4757DF}"/>
          </ac:spMkLst>
        </pc:spChg>
        <pc:spChg chg="add">
          <ac:chgData name="Natraj Subramaniam" userId="69e25a2f32f97646" providerId="LiveId" clId="{CBE58B65-5DC5-43E5-AD0A-46E212DFF924}" dt="2020-08-10T03:52:23.769" v="590" actId="22"/>
          <ac:spMkLst>
            <pc:docMk/>
            <pc:sldMk cId="1060180523" sldId="272"/>
            <ac:spMk id="223" creationId="{F12DE6A0-B045-462E-8F6F-E986C4509B11}"/>
          </ac:spMkLst>
        </pc:spChg>
        <pc:spChg chg="add">
          <ac:chgData name="Natraj Subramaniam" userId="69e25a2f32f97646" providerId="LiveId" clId="{CBE58B65-5DC5-43E5-AD0A-46E212DFF924}" dt="2020-08-10T03:52:23.769" v="590" actId="22"/>
          <ac:spMkLst>
            <pc:docMk/>
            <pc:sldMk cId="1060180523" sldId="272"/>
            <ac:spMk id="225" creationId="{9C02A1BC-20E3-4163-8739-27155FB9894E}"/>
          </ac:spMkLst>
        </pc:spChg>
        <pc:spChg chg="add mod">
          <ac:chgData name="Natraj Subramaniam" userId="69e25a2f32f97646" providerId="LiveId" clId="{CBE58B65-5DC5-43E5-AD0A-46E212DFF924}" dt="2020-08-10T03:56:09.484" v="636" actId="1076"/>
          <ac:spMkLst>
            <pc:docMk/>
            <pc:sldMk cId="1060180523" sldId="272"/>
            <ac:spMk id="227" creationId="{F8BB212B-0778-4E28-A24B-4BDF5D10949B}"/>
          </ac:spMkLst>
        </pc:spChg>
        <pc:grpChg chg="del">
          <ac:chgData name="Natraj Subramaniam" userId="69e25a2f32f97646" providerId="LiveId" clId="{CBE58B65-5DC5-43E5-AD0A-46E212DFF924}" dt="2020-08-10T03:26:54.478" v="199" actId="478"/>
          <ac:grpSpMkLst>
            <pc:docMk/>
            <pc:sldMk cId="1060180523" sldId="272"/>
            <ac:grpSpMk id="27" creationId="{6E232DD8-F566-4DC5-94C1-260C46444E14}"/>
          </ac:grpSpMkLst>
        </pc:grpChg>
        <pc:grpChg chg="del">
          <ac:chgData name="Natraj Subramaniam" userId="69e25a2f32f97646" providerId="LiveId" clId="{CBE58B65-5DC5-43E5-AD0A-46E212DFF924}" dt="2020-08-10T03:26:54.478" v="199" actId="478"/>
          <ac:grpSpMkLst>
            <pc:docMk/>
            <pc:sldMk cId="1060180523" sldId="272"/>
            <ac:grpSpMk id="108" creationId="{8D0F01E2-DF4F-4281-A088-E486ADEAED52}"/>
          </ac:grpSpMkLst>
        </pc:grpChg>
      </pc:sldChg>
      <pc:sldChg chg="addSp delSp modSp add mod">
        <pc:chgData name="Natraj Subramaniam" userId="69e25a2f32f97646" providerId="LiveId" clId="{CBE58B65-5DC5-43E5-AD0A-46E212DFF924}" dt="2020-08-10T03:56:34.395" v="641" actId="1035"/>
        <pc:sldMkLst>
          <pc:docMk/>
          <pc:sldMk cId="1800255587" sldId="273"/>
        </pc:sldMkLst>
        <pc:spChg chg="add">
          <ac:chgData name="Natraj Subramaniam" userId="69e25a2f32f97646" providerId="LiveId" clId="{CBE58B65-5DC5-43E5-AD0A-46E212DFF924}" dt="2020-08-10T03:49:08.144" v="537" actId="22"/>
          <ac:spMkLst>
            <pc:docMk/>
            <pc:sldMk cId="1800255587" sldId="273"/>
            <ac:spMk id="2" creationId="{FCC59FBD-3AAC-4F46-B579-9EC35B645D9A}"/>
          </ac:spMkLst>
        </pc:spChg>
        <pc:spChg chg="add">
          <ac:chgData name="Natraj Subramaniam" userId="69e25a2f32f97646" providerId="LiveId" clId="{CBE58B65-5DC5-43E5-AD0A-46E212DFF924}" dt="2020-08-10T03:49:08.144" v="537" actId="22"/>
          <ac:spMkLst>
            <pc:docMk/>
            <pc:sldMk cId="1800255587" sldId="273"/>
            <ac:spMk id="3" creationId="{4E6FA803-1982-497D-AD89-F1C4B0ADE222}"/>
          </ac:spMkLst>
        </pc:spChg>
        <pc:spChg chg="add">
          <ac:chgData name="Natraj Subramaniam" userId="69e25a2f32f97646" providerId="LiveId" clId="{CBE58B65-5DC5-43E5-AD0A-46E212DFF924}" dt="2020-08-10T03:49:08.144" v="537" actId="22"/>
          <ac:spMkLst>
            <pc:docMk/>
            <pc:sldMk cId="1800255587" sldId="273"/>
            <ac:spMk id="4" creationId="{A70F9F8D-B0B3-497A-A4C2-4186C4B10B67}"/>
          </ac:spMkLst>
        </pc:spChg>
        <pc:spChg chg="add">
          <ac:chgData name="Natraj Subramaniam" userId="69e25a2f32f97646" providerId="LiveId" clId="{CBE58B65-5DC5-43E5-AD0A-46E212DFF924}" dt="2020-08-10T03:49:08.144" v="537" actId="22"/>
          <ac:spMkLst>
            <pc:docMk/>
            <pc:sldMk cId="1800255587" sldId="273"/>
            <ac:spMk id="5" creationId="{A5B2F5D4-39F3-4EA9-AD9F-DC0C9B6A6DEA}"/>
          </ac:spMkLst>
        </pc:spChg>
        <pc:spChg chg="add">
          <ac:chgData name="Natraj Subramaniam" userId="69e25a2f32f97646" providerId="LiveId" clId="{CBE58B65-5DC5-43E5-AD0A-46E212DFF924}" dt="2020-08-10T03:49:08.144" v="537" actId="22"/>
          <ac:spMkLst>
            <pc:docMk/>
            <pc:sldMk cId="1800255587" sldId="273"/>
            <ac:spMk id="6" creationId="{31089D3C-9AB4-4078-A25D-6DB42F6F639F}"/>
          </ac:spMkLst>
        </pc:spChg>
        <pc:spChg chg="add">
          <ac:chgData name="Natraj Subramaniam" userId="69e25a2f32f97646" providerId="LiveId" clId="{CBE58B65-5DC5-43E5-AD0A-46E212DFF924}" dt="2020-08-10T03:49:08.144" v="537" actId="22"/>
          <ac:spMkLst>
            <pc:docMk/>
            <pc:sldMk cId="1800255587" sldId="273"/>
            <ac:spMk id="9" creationId="{0407B48E-D566-4CCB-B3EA-105A10CEC126}"/>
          </ac:spMkLst>
        </pc:spChg>
        <pc:spChg chg="add">
          <ac:chgData name="Natraj Subramaniam" userId="69e25a2f32f97646" providerId="LiveId" clId="{CBE58B65-5DC5-43E5-AD0A-46E212DFF924}" dt="2020-08-10T03:49:08.144" v="537" actId="22"/>
          <ac:spMkLst>
            <pc:docMk/>
            <pc:sldMk cId="1800255587" sldId="273"/>
            <ac:spMk id="10" creationId="{6F9203A2-C368-4867-AA86-FC2EF489F2E3}"/>
          </ac:spMkLst>
        </pc:spChg>
        <pc:spChg chg="add mod">
          <ac:chgData name="Natraj Subramaniam" userId="69e25a2f32f97646" providerId="LiveId" clId="{CBE58B65-5DC5-43E5-AD0A-46E212DFF924}" dt="2020-08-10T03:52:35.831" v="592" actId="207"/>
          <ac:spMkLst>
            <pc:docMk/>
            <pc:sldMk cId="1800255587" sldId="273"/>
            <ac:spMk id="11" creationId="{05F15431-95F9-4C78-9A4B-E0B6660B6990}"/>
          </ac:spMkLst>
        </pc:spChg>
        <pc:spChg chg="add">
          <ac:chgData name="Natraj Subramaniam" userId="69e25a2f32f97646" providerId="LiveId" clId="{CBE58B65-5DC5-43E5-AD0A-46E212DFF924}" dt="2020-08-10T03:49:08.144" v="537" actId="22"/>
          <ac:spMkLst>
            <pc:docMk/>
            <pc:sldMk cId="1800255587" sldId="273"/>
            <ac:spMk id="12" creationId="{4C45B39A-5E96-4218-84E6-A1387A6093B2}"/>
          </ac:spMkLst>
        </pc:spChg>
        <pc:spChg chg="add">
          <ac:chgData name="Natraj Subramaniam" userId="69e25a2f32f97646" providerId="LiveId" clId="{CBE58B65-5DC5-43E5-AD0A-46E212DFF924}" dt="2020-08-10T03:49:08.144" v="537" actId="22"/>
          <ac:spMkLst>
            <pc:docMk/>
            <pc:sldMk cId="1800255587" sldId="273"/>
            <ac:spMk id="13" creationId="{E13346BD-AE82-4259-8B15-459B9B3C0DB1}"/>
          </ac:spMkLst>
        </pc:spChg>
        <pc:spChg chg="add">
          <ac:chgData name="Natraj Subramaniam" userId="69e25a2f32f97646" providerId="LiveId" clId="{CBE58B65-5DC5-43E5-AD0A-46E212DFF924}" dt="2020-08-10T03:49:08.144" v="537" actId="22"/>
          <ac:spMkLst>
            <pc:docMk/>
            <pc:sldMk cId="1800255587" sldId="273"/>
            <ac:spMk id="14" creationId="{3C3F5E2D-0637-4282-871D-BA6721682F03}"/>
          </ac:spMkLst>
        </pc:spChg>
        <pc:spChg chg="add">
          <ac:chgData name="Natraj Subramaniam" userId="69e25a2f32f97646" providerId="LiveId" clId="{CBE58B65-5DC5-43E5-AD0A-46E212DFF924}" dt="2020-08-10T03:49:08.144" v="537" actId="22"/>
          <ac:spMkLst>
            <pc:docMk/>
            <pc:sldMk cId="1800255587" sldId="273"/>
            <ac:spMk id="15" creationId="{F4E44056-E341-48F3-B9B7-EE4C5AA59616}"/>
          </ac:spMkLst>
        </pc:spChg>
        <pc:spChg chg="add">
          <ac:chgData name="Natraj Subramaniam" userId="69e25a2f32f97646" providerId="LiveId" clId="{CBE58B65-5DC5-43E5-AD0A-46E212DFF924}" dt="2020-08-10T03:49:08.144" v="537" actId="22"/>
          <ac:spMkLst>
            <pc:docMk/>
            <pc:sldMk cId="1800255587" sldId="273"/>
            <ac:spMk id="16" creationId="{93AD0829-D43B-460B-8E07-FC02DF2BA67C}"/>
          </ac:spMkLst>
        </pc:spChg>
        <pc:spChg chg="add">
          <ac:chgData name="Natraj Subramaniam" userId="69e25a2f32f97646" providerId="LiveId" clId="{CBE58B65-5DC5-43E5-AD0A-46E212DFF924}" dt="2020-08-10T03:49:08.144" v="537" actId="22"/>
          <ac:spMkLst>
            <pc:docMk/>
            <pc:sldMk cId="1800255587" sldId="273"/>
            <ac:spMk id="17" creationId="{614FCCE5-B370-4620-8A8A-3BD064EA3EB3}"/>
          </ac:spMkLst>
        </pc:spChg>
        <pc:spChg chg="add">
          <ac:chgData name="Natraj Subramaniam" userId="69e25a2f32f97646" providerId="LiveId" clId="{CBE58B65-5DC5-43E5-AD0A-46E212DFF924}" dt="2020-08-10T03:49:08.144" v="537" actId="22"/>
          <ac:spMkLst>
            <pc:docMk/>
            <pc:sldMk cId="1800255587" sldId="273"/>
            <ac:spMk id="18" creationId="{0506AD59-6E22-41FE-AB8A-FC52D2BA8269}"/>
          </ac:spMkLst>
        </pc:spChg>
        <pc:spChg chg="add">
          <ac:chgData name="Natraj Subramaniam" userId="69e25a2f32f97646" providerId="LiveId" clId="{CBE58B65-5DC5-43E5-AD0A-46E212DFF924}" dt="2020-08-10T03:49:08.144" v="537" actId="22"/>
          <ac:spMkLst>
            <pc:docMk/>
            <pc:sldMk cId="1800255587" sldId="273"/>
            <ac:spMk id="19" creationId="{FC26550E-9550-4AC8-860C-C29BDD164ABA}"/>
          </ac:spMkLst>
        </pc:spChg>
        <pc:spChg chg="add">
          <ac:chgData name="Natraj Subramaniam" userId="69e25a2f32f97646" providerId="LiveId" clId="{CBE58B65-5DC5-43E5-AD0A-46E212DFF924}" dt="2020-08-10T03:49:08.144" v="537" actId="22"/>
          <ac:spMkLst>
            <pc:docMk/>
            <pc:sldMk cId="1800255587" sldId="273"/>
            <ac:spMk id="20" creationId="{7F44ED6A-E981-4BFE-97E6-D35D16DB87AE}"/>
          </ac:spMkLst>
        </pc:spChg>
        <pc:spChg chg="add">
          <ac:chgData name="Natraj Subramaniam" userId="69e25a2f32f97646" providerId="LiveId" clId="{CBE58B65-5DC5-43E5-AD0A-46E212DFF924}" dt="2020-08-10T03:49:08.144" v="537" actId="22"/>
          <ac:spMkLst>
            <pc:docMk/>
            <pc:sldMk cId="1800255587" sldId="273"/>
            <ac:spMk id="21" creationId="{3D908275-633D-4DDD-BDB2-FA0695AAB8D8}"/>
          </ac:spMkLst>
        </pc:spChg>
        <pc:spChg chg="add">
          <ac:chgData name="Natraj Subramaniam" userId="69e25a2f32f97646" providerId="LiveId" clId="{CBE58B65-5DC5-43E5-AD0A-46E212DFF924}" dt="2020-08-10T03:49:08.144" v="537" actId="22"/>
          <ac:spMkLst>
            <pc:docMk/>
            <pc:sldMk cId="1800255587" sldId="273"/>
            <ac:spMk id="22" creationId="{3E540DA5-719D-4C89-8D57-DA8971C73B45}"/>
          </ac:spMkLst>
        </pc:spChg>
        <pc:spChg chg="add">
          <ac:chgData name="Natraj Subramaniam" userId="69e25a2f32f97646" providerId="LiveId" clId="{CBE58B65-5DC5-43E5-AD0A-46E212DFF924}" dt="2020-08-10T03:49:08.144" v="537" actId="22"/>
          <ac:spMkLst>
            <pc:docMk/>
            <pc:sldMk cId="1800255587" sldId="273"/>
            <ac:spMk id="23" creationId="{4778B267-63F9-46D8-9130-3C3514462538}"/>
          </ac:spMkLst>
        </pc:spChg>
        <pc:spChg chg="add">
          <ac:chgData name="Natraj Subramaniam" userId="69e25a2f32f97646" providerId="LiveId" clId="{CBE58B65-5DC5-43E5-AD0A-46E212DFF924}" dt="2020-08-10T03:49:08.144" v="537" actId="22"/>
          <ac:spMkLst>
            <pc:docMk/>
            <pc:sldMk cId="1800255587" sldId="273"/>
            <ac:spMk id="24" creationId="{3EF749A3-E393-4925-A6CE-92F29AB7BF33}"/>
          </ac:spMkLst>
        </pc:spChg>
        <pc:spChg chg="add">
          <ac:chgData name="Natraj Subramaniam" userId="69e25a2f32f97646" providerId="LiveId" clId="{CBE58B65-5DC5-43E5-AD0A-46E212DFF924}" dt="2020-08-10T03:49:08.144" v="537" actId="22"/>
          <ac:spMkLst>
            <pc:docMk/>
            <pc:sldMk cId="1800255587" sldId="273"/>
            <ac:spMk id="25" creationId="{B372B46A-EE03-4A34-A67F-154ED8CD5217}"/>
          </ac:spMkLst>
        </pc:spChg>
        <pc:spChg chg="add">
          <ac:chgData name="Natraj Subramaniam" userId="69e25a2f32f97646" providerId="LiveId" clId="{CBE58B65-5DC5-43E5-AD0A-46E212DFF924}" dt="2020-08-10T03:49:08.144" v="537" actId="22"/>
          <ac:spMkLst>
            <pc:docMk/>
            <pc:sldMk cId="1800255587" sldId="273"/>
            <ac:spMk id="26" creationId="{3DA89A31-2A59-4ED1-A435-34C9ADA39FAA}"/>
          </ac:spMkLst>
        </pc:spChg>
        <pc:spChg chg="add mod">
          <ac:chgData name="Natraj Subramaniam" userId="69e25a2f32f97646" providerId="LiveId" clId="{CBE58B65-5DC5-43E5-AD0A-46E212DFF924}" dt="2020-08-10T03:14:54.165" v="78" actId="1076"/>
          <ac:spMkLst>
            <pc:docMk/>
            <pc:sldMk cId="1800255587" sldId="273"/>
            <ac:spMk id="189" creationId="{70B446CA-56C6-46C0-BD2E-5EE54E336C01}"/>
          </ac:spMkLst>
        </pc:spChg>
        <pc:spChg chg="add mod">
          <ac:chgData name="Natraj Subramaniam" userId="69e25a2f32f97646" providerId="LiveId" clId="{CBE58B65-5DC5-43E5-AD0A-46E212DFF924}" dt="2020-08-10T03:27:12.198" v="203" actId="1076"/>
          <ac:spMkLst>
            <pc:docMk/>
            <pc:sldMk cId="1800255587" sldId="273"/>
            <ac:spMk id="190" creationId="{3BB204C2-18A2-4071-A0EB-3D002759C2D7}"/>
          </ac:spMkLst>
        </pc:spChg>
        <pc:spChg chg="del">
          <ac:chgData name="Natraj Subramaniam" userId="69e25a2f32f97646" providerId="LiveId" clId="{CBE58B65-5DC5-43E5-AD0A-46E212DFF924}" dt="2020-08-10T03:14:18.696" v="73" actId="478"/>
          <ac:spMkLst>
            <pc:docMk/>
            <pc:sldMk cId="1800255587" sldId="273"/>
            <ac:spMk id="191" creationId="{9603D27D-962D-4C54-9117-390501B6893E}"/>
          </ac:spMkLst>
        </pc:spChg>
        <pc:spChg chg="del">
          <ac:chgData name="Natraj Subramaniam" userId="69e25a2f32f97646" providerId="LiveId" clId="{CBE58B65-5DC5-43E5-AD0A-46E212DFF924}" dt="2020-08-10T03:14:18.696" v="73" actId="478"/>
          <ac:spMkLst>
            <pc:docMk/>
            <pc:sldMk cId="1800255587" sldId="273"/>
            <ac:spMk id="192" creationId="{CBB54498-4E56-4234-A5E1-481A55D639B8}"/>
          </ac:spMkLst>
        </pc:spChg>
        <pc:spChg chg="add">
          <ac:chgData name="Natraj Subramaniam" userId="69e25a2f32f97646" providerId="LiveId" clId="{CBE58B65-5DC5-43E5-AD0A-46E212DFF924}" dt="2020-08-10T03:49:08.144" v="537" actId="22"/>
          <ac:spMkLst>
            <pc:docMk/>
            <pc:sldMk cId="1800255587" sldId="273"/>
            <ac:spMk id="217" creationId="{6F9D5AC5-2A64-47C0-9BE5-EF79FC99E7F0}"/>
          </ac:spMkLst>
        </pc:spChg>
        <pc:spChg chg="add">
          <ac:chgData name="Natraj Subramaniam" userId="69e25a2f32f97646" providerId="LiveId" clId="{CBE58B65-5DC5-43E5-AD0A-46E212DFF924}" dt="2020-08-10T03:49:08.144" v="537" actId="22"/>
          <ac:spMkLst>
            <pc:docMk/>
            <pc:sldMk cId="1800255587" sldId="273"/>
            <ac:spMk id="219" creationId="{78409E59-F45F-4983-B008-1B0354F4EA05}"/>
          </ac:spMkLst>
        </pc:spChg>
        <pc:spChg chg="add">
          <ac:chgData name="Natraj Subramaniam" userId="69e25a2f32f97646" providerId="LiveId" clId="{CBE58B65-5DC5-43E5-AD0A-46E212DFF924}" dt="2020-08-10T03:49:08.144" v="537" actId="22"/>
          <ac:spMkLst>
            <pc:docMk/>
            <pc:sldMk cId="1800255587" sldId="273"/>
            <ac:spMk id="221" creationId="{53072BE4-92AC-4FA6-A0A5-F8D5CA28AD06}"/>
          </ac:spMkLst>
        </pc:spChg>
        <pc:spChg chg="add">
          <ac:chgData name="Natraj Subramaniam" userId="69e25a2f32f97646" providerId="LiveId" clId="{CBE58B65-5DC5-43E5-AD0A-46E212DFF924}" dt="2020-08-10T03:49:08.144" v="537" actId="22"/>
          <ac:spMkLst>
            <pc:docMk/>
            <pc:sldMk cId="1800255587" sldId="273"/>
            <ac:spMk id="223" creationId="{8AD8CCB3-9AC9-4E1A-B4D8-6E740EDCD718}"/>
          </ac:spMkLst>
        </pc:spChg>
        <pc:spChg chg="add">
          <ac:chgData name="Natraj Subramaniam" userId="69e25a2f32f97646" providerId="LiveId" clId="{CBE58B65-5DC5-43E5-AD0A-46E212DFF924}" dt="2020-08-10T03:49:08.144" v="537" actId="22"/>
          <ac:spMkLst>
            <pc:docMk/>
            <pc:sldMk cId="1800255587" sldId="273"/>
            <ac:spMk id="225" creationId="{F95E57BF-6745-4383-8A75-D2A7EA2B4051}"/>
          </ac:spMkLst>
        </pc:spChg>
        <pc:spChg chg="add mod">
          <ac:chgData name="Natraj Subramaniam" userId="69e25a2f32f97646" providerId="LiveId" clId="{CBE58B65-5DC5-43E5-AD0A-46E212DFF924}" dt="2020-08-10T03:56:34.395" v="641" actId="1035"/>
          <ac:spMkLst>
            <pc:docMk/>
            <pc:sldMk cId="1800255587" sldId="273"/>
            <ac:spMk id="227" creationId="{4FF514AB-33AD-48E2-B20B-1883BE9B4F7E}"/>
          </ac:spMkLst>
        </pc:spChg>
        <pc:grpChg chg="del">
          <ac:chgData name="Natraj Subramaniam" userId="69e25a2f32f97646" providerId="LiveId" clId="{CBE58B65-5DC5-43E5-AD0A-46E212DFF924}" dt="2020-08-10T03:27:26.227" v="204" actId="478"/>
          <ac:grpSpMkLst>
            <pc:docMk/>
            <pc:sldMk cId="1800255587" sldId="273"/>
            <ac:grpSpMk id="27" creationId="{6E232DD8-F566-4DC5-94C1-260C46444E14}"/>
          </ac:grpSpMkLst>
        </pc:grpChg>
        <pc:grpChg chg="del">
          <ac:chgData name="Natraj Subramaniam" userId="69e25a2f32f97646" providerId="LiveId" clId="{CBE58B65-5DC5-43E5-AD0A-46E212DFF924}" dt="2020-08-10T03:27:26.227" v="204" actId="478"/>
          <ac:grpSpMkLst>
            <pc:docMk/>
            <pc:sldMk cId="1800255587" sldId="273"/>
            <ac:grpSpMk id="108" creationId="{8D0F01E2-DF4F-4281-A088-E486ADEAED52}"/>
          </ac:grpSpMkLst>
        </pc:grpChg>
      </pc:sldChg>
      <pc:sldChg chg="addSp delSp modSp add mod">
        <pc:chgData name="Natraj Subramaniam" userId="69e25a2f32f97646" providerId="LiveId" clId="{CBE58B65-5DC5-43E5-AD0A-46E212DFF924}" dt="2020-08-10T03:56:50.931" v="643" actId="1076"/>
        <pc:sldMkLst>
          <pc:docMk/>
          <pc:sldMk cId="3845637714" sldId="274"/>
        </pc:sldMkLst>
        <pc:spChg chg="add">
          <ac:chgData name="Natraj Subramaniam" userId="69e25a2f32f97646" providerId="LiveId" clId="{CBE58B65-5DC5-43E5-AD0A-46E212DFF924}" dt="2020-08-10T03:49:10.185" v="538" actId="22"/>
          <ac:spMkLst>
            <pc:docMk/>
            <pc:sldMk cId="3845637714" sldId="274"/>
            <ac:spMk id="2" creationId="{026AB372-E446-4222-BE87-E91815248FE7}"/>
          </ac:spMkLst>
        </pc:spChg>
        <pc:spChg chg="add">
          <ac:chgData name="Natraj Subramaniam" userId="69e25a2f32f97646" providerId="LiveId" clId="{CBE58B65-5DC5-43E5-AD0A-46E212DFF924}" dt="2020-08-10T03:49:10.185" v="538" actId="22"/>
          <ac:spMkLst>
            <pc:docMk/>
            <pc:sldMk cId="3845637714" sldId="274"/>
            <ac:spMk id="3" creationId="{DC77BD0C-CD6B-4AF1-BD1C-152810D59BCE}"/>
          </ac:spMkLst>
        </pc:spChg>
        <pc:spChg chg="add">
          <ac:chgData name="Natraj Subramaniam" userId="69e25a2f32f97646" providerId="LiveId" clId="{CBE58B65-5DC5-43E5-AD0A-46E212DFF924}" dt="2020-08-10T03:49:10.185" v="538" actId="22"/>
          <ac:spMkLst>
            <pc:docMk/>
            <pc:sldMk cId="3845637714" sldId="274"/>
            <ac:spMk id="4" creationId="{3BC163BF-685E-4BA4-9BFF-DD603721C9A0}"/>
          </ac:spMkLst>
        </pc:spChg>
        <pc:spChg chg="add">
          <ac:chgData name="Natraj Subramaniam" userId="69e25a2f32f97646" providerId="LiveId" clId="{CBE58B65-5DC5-43E5-AD0A-46E212DFF924}" dt="2020-08-10T03:49:10.185" v="538" actId="22"/>
          <ac:spMkLst>
            <pc:docMk/>
            <pc:sldMk cId="3845637714" sldId="274"/>
            <ac:spMk id="5" creationId="{A6DC26BD-2596-462E-93A4-F547119FD6A1}"/>
          </ac:spMkLst>
        </pc:spChg>
        <pc:spChg chg="add">
          <ac:chgData name="Natraj Subramaniam" userId="69e25a2f32f97646" providerId="LiveId" clId="{CBE58B65-5DC5-43E5-AD0A-46E212DFF924}" dt="2020-08-10T03:49:10.185" v="538" actId="22"/>
          <ac:spMkLst>
            <pc:docMk/>
            <pc:sldMk cId="3845637714" sldId="274"/>
            <ac:spMk id="6" creationId="{9247F398-7583-47A4-90CE-215C13056E6C}"/>
          </ac:spMkLst>
        </pc:spChg>
        <pc:spChg chg="add">
          <ac:chgData name="Natraj Subramaniam" userId="69e25a2f32f97646" providerId="LiveId" clId="{CBE58B65-5DC5-43E5-AD0A-46E212DFF924}" dt="2020-08-10T03:49:10.185" v="538" actId="22"/>
          <ac:spMkLst>
            <pc:docMk/>
            <pc:sldMk cId="3845637714" sldId="274"/>
            <ac:spMk id="9" creationId="{40F0295B-A035-4A51-97F9-88FF7F7DE0FA}"/>
          </ac:spMkLst>
        </pc:spChg>
        <pc:spChg chg="add">
          <ac:chgData name="Natraj Subramaniam" userId="69e25a2f32f97646" providerId="LiveId" clId="{CBE58B65-5DC5-43E5-AD0A-46E212DFF924}" dt="2020-08-10T03:49:10.185" v="538" actId="22"/>
          <ac:spMkLst>
            <pc:docMk/>
            <pc:sldMk cId="3845637714" sldId="274"/>
            <ac:spMk id="10" creationId="{6B0755F5-33F1-4539-89CF-EC5341E77AEB}"/>
          </ac:spMkLst>
        </pc:spChg>
        <pc:spChg chg="add">
          <ac:chgData name="Natraj Subramaniam" userId="69e25a2f32f97646" providerId="LiveId" clId="{CBE58B65-5DC5-43E5-AD0A-46E212DFF924}" dt="2020-08-10T03:49:10.185" v="538" actId="22"/>
          <ac:spMkLst>
            <pc:docMk/>
            <pc:sldMk cId="3845637714" sldId="274"/>
            <ac:spMk id="11" creationId="{EC983130-9CBF-46F0-BDBF-54C68F1DF99B}"/>
          </ac:spMkLst>
        </pc:spChg>
        <pc:spChg chg="add mod">
          <ac:chgData name="Natraj Subramaniam" userId="69e25a2f32f97646" providerId="LiveId" clId="{CBE58B65-5DC5-43E5-AD0A-46E212DFF924}" dt="2020-08-10T03:52:42.441" v="593" actId="207"/>
          <ac:spMkLst>
            <pc:docMk/>
            <pc:sldMk cId="3845637714" sldId="274"/>
            <ac:spMk id="12" creationId="{68CCB01B-862D-410F-88B9-41BE236E5652}"/>
          </ac:spMkLst>
        </pc:spChg>
        <pc:spChg chg="add">
          <ac:chgData name="Natraj Subramaniam" userId="69e25a2f32f97646" providerId="LiveId" clId="{CBE58B65-5DC5-43E5-AD0A-46E212DFF924}" dt="2020-08-10T03:49:10.185" v="538" actId="22"/>
          <ac:spMkLst>
            <pc:docMk/>
            <pc:sldMk cId="3845637714" sldId="274"/>
            <ac:spMk id="13" creationId="{B94ABC0E-96C1-48BE-9347-EDEEAA0AA4F6}"/>
          </ac:spMkLst>
        </pc:spChg>
        <pc:spChg chg="add">
          <ac:chgData name="Natraj Subramaniam" userId="69e25a2f32f97646" providerId="LiveId" clId="{CBE58B65-5DC5-43E5-AD0A-46E212DFF924}" dt="2020-08-10T03:49:10.185" v="538" actId="22"/>
          <ac:spMkLst>
            <pc:docMk/>
            <pc:sldMk cId="3845637714" sldId="274"/>
            <ac:spMk id="14" creationId="{9C754703-2643-4D66-BC80-0AF2416C5122}"/>
          </ac:spMkLst>
        </pc:spChg>
        <pc:spChg chg="add">
          <ac:chgData name="Natraj Subramaniam" userId="69e25a2f32f97646" providerId="LiveId" clId="{CBE58B65-5DC5-43E5-AD0A-46E212DFF924}" dt="2020-08-10T03:49:10.185" v="538" actId="22"/>
          <ac:spMkLst>
            <pc:docMk/>
            <pc:sldMk cId="3845637714" sldId="274"/>
            <ac:spMk id="15" creationId="{112282C8-CC79-4F3B-A36B-B8BA9868CB69}"/>
          </ac:spMkLst>
        </pc:spChg>
        <pc:spChg chg="add">
          <ac:chgData name="Natraj Subramaniam" userId="69e25a2f32f97646" providerId="LiveId" clId="{CBE58B65-5DC5-43E5-AD0A-46E212DFF924}" dt="2020-08-10T03:49:10.185" v="538" actId="22"/>
          <ac:spMkLst>
            <pc:docMk/>
            <pc:sldMk cId="3845637714" sldId="274"/>
            <ac:spMk id="16" creationId="{AEB5EB48-6950-4B3D-A1B4-16B8F4C7DB44}"/>
          </ac:spMkLst>
        </pc:spChg>
        <pc:spChg chg="add">
          <ac:chgData name="Natraj Subramaniam" userId="69e25a2f32f97646" providerId="LiveId" clId="{CBE58B65-5DC5-43E5-AD0A-46E212DFF924}" dt="2020-08-10T03:49:10.185" v="538" actId="22"/>
          <ac:spMkLst>
            <pc:docMk/>
            <pc:sldMk cId="3845637714" sldId="274"/>
            <ac:spMk id="17" creationId="{7021EBB5-783A-49DB-8B4D-8C13BFB39A6F}"/>
          </ac:spMkLst>
        </pc:spChg>
        <pc:spChg chg="add">
          <ac:chgData name="Natraj Subramaniam" userId="69e25a2f32f97646" providerId="LiveId" clId="{CBE58B65-5DC5-43E5-AD0A-46E212DFF924}" dt="2020-08-10T03:49:10.185" v="538" actId="22"/>
          <ac:spMkLst>
            <pc:docMk/>
            <pc:sldMk cId="3845637714" sldId="274"/>
            <ac:spMk id="18" creationId="{6C683D43-BDA3-4811-AD4A-F74342BEFED7}"/>
          </ac:spMkLst>
        </pc:spChg>
        <pc:spChg chg="add">
          <ac:chgData name="Natraj Subramaniam" userId="69e25a2f32f97646" providerId="LiveId" clId="{CBE58B65-5DC5-43E5-AD0A-46E212DFF924}" dt="2020-08-10T03:49:10.185" v="538" actId="22"/>
          <ac:spMkLst>
            <pc:docMk/>
            <pc:sldMk cId="3845637714" sldId="274"/>
            <ac:spMk id="19" creationId="{1649E5B7-4919-4E06-98D8-E2CE5B60F51F}"/>
          </ac:spMkLst>
        </pc:spChg>
        <pc:spChg chg="add">
          <ac:chgData name="Natraj Subramaniam" userId="69e25a2f32f97646" providerId="LiveId" clId="{CBE58B65-5DC5-43E5-AD0A-46E212DFF924}" dt="2020-08-10T03:49:10.185" v="538" actId="22"/>
          <ac:spMkLst>
            <pc:docMk/>
            <pc:sldMk cId="3845637714" sldId="274"/>
            <ac:spMk id="20" creationId="{7FEDEA47-079A-4DF1-B5CE-2A6DD80938AE}"/>
          </ac:spMkLst>
        </pc:spChg>
        <pc:spChg chg="add">
          <ac:chgData name="Natraj Subramaniam" userId="69e25a2f32f97646" providerId="LiveId" clId="{CBE58B65-5DC5-43E5-AD0A-46E212DFF924}" dt="2020-08-10T03:49:10.185" v="538" actId="22"/>
          <ac:spMkLst>
            <pc:docMk/>
            <pc:sldMk cId="3845637714" sldId="274"/>
            <ac:spMk id="21" creationId="{9E348A07-FBBB-46E0-B0C4-9DC4CB096F99}"/>
          </ac:spMkLst>
        </pc:spChg>
        <pc:spChg chg="add">
          <ac:chgData name="Natraj Subramaniam" userId="69e25a2f32f97646" providerId="LiveId" clId="{CBE58B65-5DC5-43E5-AD0A-46E212DFF924}" dt="2020-08-10T03:49:10.185" v="538" actId="22"/>
          <ac:spMkLst>
            <pc:docMk/>
            <pc:sldMk cId="3845637714" sldId="274"/>
            <ac:spMk id="22" creationId="{9192583A-6837-4860-A607-AA695DF599B1}"/>
          </ac:spMkLst>
        </pc:spChg>
        <pc:spChg chg="add">
          <ac:chgData name="Natraj Subramaniam" userId="69e25a2f32f97646" providerId="LiveId" clId="{CBE58B65-5DC5-43E5-AD0A-46E212DFF924}" dt="2020-08-10T03:49:10.185" v="538" actId="22"/>
          <ac:spMkLst>
            <pc:docMk/>
            <pc:sldMk cId="3845637714" sldId="274"/>
            <ac:spMk id="23" creationId="{80053D11-1D5E-46E0-82D6-21CE9D167B96}"/>
          </ac:spMkLst>
        </pc:spChg>
        <pc:spChg chg="add">
          <ac:chgData name="Natraj Subramaniam" userId="69e25a2f32f97646" providerId="LiveId" clId="{CBE58B65-5DC5-43E5-AD0A-46E212DFF924}" dt="2020-08-10T03:49:10.185" v="538" actId="22"/>
          <ac:spMkLst>
            <pc:docMk/>
            <pc:sldMk cId="3845637714" sldId="274"/>
            <ac:spMk id="24" creationId="{A638CA9A-6449-48DA-BCF4-651CD6476C9C}"/>
          </ac:spMkLst>
        </pc:spChg>
        <pc:spChg chg="add">
          <ac:chgData name="Natraj Subramaniam" userId="69e25a2f32f97646" providerId="LiveId" clId="{CBE58B65-5DC5-43E5-AD0A-46E212DFF924}" dt="2020-08-10T03:49:10.185" v="538" actId="22"/>
          <ac:spMkLst>
            <pc:docMk/>
            <pc:sldMk cId="3845637714" sldId="274"/>
            <ac:spMk id="25" creationId="{5CC3DF85-75E6-44A3-8342-F2337DCA6202}"/>
          </ac:spMkLst>
        </pc:spChg>
        <pc:spChg chg="add">
          <ac:chgData name="Natraj Subramaniam" userId="69e25a2f32f97646" providerId="LiveId" clId="{CBE58B65-5DC5-43E5-AD0A-46E212DFF924}" dt="2020-08-10T03:49:10.185" v="538" actId="22"/>
          <ac:spMkLst>
            <pc:docMk/>
            <pc:sldMk cId="3845637714" sldId="274"/>
            <ac:spMk id="26" creationId="{70A6F140-6789-4D10-A631-EA253FC7C7DD}"/>
          </ac:spMkLst>
        </pc:spChg>
        <pc:spChg chg="del">
          <ac:chgData name="Natraj Subramaniam" userId="69e25a2f32f97646" providerId="LiveId" clId="{CBE58B65-5DC5-43E5-AD0A-46E212DFF924}" dt="2020-08-10T03:15:04.626" v="80" actId="478"/>
          <ac:spMkLst>
            <pc:docMk/>
            <pc:sldMk cId="3845637714" sldId="274"/>
            <ac:spMk id="189" creationId="{70B446CA-56C6-46C0-BD2E-5EE54E336C01}"/>
          </ac:spMkLst>
        </pc:spChg>
        <pc:spChg chg="del">
          <ac:chgData name="Natraj Subramaniam" userId="69e25a2f32f97646" providerId="LiveId" clId="{CBE58B65-5DC5-43E5-AD0A-46E212DFF924}" dt="2020-08-10T03:15:04.626" v="80" actId="478"/>
          <ac:spMkLst>
            <pc:docMk/>
            <pc:sldMk cId="3845637714" sldId="274"/>
            <ac:spMk id="190" creationId="{3BB204C2-18A2-4071-A0EB-3D002759C2D7}"/>
          </ac:spMkLst>
        </pc:spChg>
        <pc:spChg chg="add mod">
          <ac:chgData name="Natraj Subramaniam" userId="69e25a2f32f97646" providerId="LiveId" clId="{CBE58B65-5DC5-43E5-AD0A-46E212DFF924}" dt="2020-08-10T03:15:31.584" v="84" actId="1076"/>
          <ac:spMkLst>
            <pc:docMk/>
            <pc:sldMk cId="3845637714" sldId="274"/>
            <ac:spMk id="191" creationId="{7A4EAEC6-4AB9-4284-9930-68F2EBD64FB8}"/>
          </ac:spMkLst>
        </pc:spChg>
        <pc:spChg chg="add mod">
          <ac:chgData name="Natraj Subramaniam" userId="69e25a2f32f97646" providerId="LiveId" clId="{CBE58B65-5DC5-43E5-AD0A-46E212DFF924}" dt="2020-08-10T03:27:42.724" v="207" actId="1076"/>
          <ac:spMkLst>
            <pc:docMk/>
            <pc:sldMk cId="3845637714" sldId="274"/>
            <ac:spMk id="192" creationId="{FFC2B910-F116-45FB-9F44-91EFE7AD2C9A}"/>
          </ac:spMkLst>
        </pc:spChg>
        <pc:spChg chg="add">
          <ac:chgData name="Natraj Subramaniam" userId="69e25a2f32f97646" providerId="LiveId" clId="{CBE58B65-5DC5-43E5-AD0A-46E212DFF924}" dt="2020-08-10T03:49:10.185" v="538" actId="22"/>
          <ac:spMkLst>
            <pc:docMk/>
            <pc:sldMk cId="3845637714" sldId="274"/>
            <ac:spMk id="217" creationId="{710B9940-E791-4D6D-A549-2B0C97549AD8}"/>
          </ac:spMkLst>
        </pc:spChg>
        <pc:spChg chg="add">
          <ac:chgData name="Natraj Subramaniam" userId="69e25a2f32f97646" providerId="LiveId" clId="{CBE58B65-5DC5-43E5-AD0A-46E212DFF924}" dt="2020-08-10T03:49:10.185" v="538" actId="22"/>
          <ac:spMkLst>
            <pc:docMk/>
            <pc:sldMk cId="3845637714" sldId="274"/>
            <ac:spMk id="219" creationId="{37A76B26-361C-4344-9E65-CD80E647ABF9}"/>
          </ac:spMkLst>
        </pc:spChg>
        <pc:spChg chg="add">
          <ac:chgData name="Natraj Subramaniam" userId="69e25a2f32f97646" providerId="LiveId" clId="{CBE58B65-5DC5-43E5-AD0A-46E212DFF924}" dt="2020-08-10T03:49:10.185" v="538" actId="22"/>
          <ac:spMkLst>
            <pc:docMk/>
            <pc:sldMk cId="3845637714" sldId="274"/>
            <ac:spMk id="221" creationId="{9E94A068-85DD-497E-814A-E9185F985A17}"/>
          </ac:spMkLst>
        </pc:spChg>
        <pc:spChg chg="add">
          <ac:chgData name="Natraj Subramaniam" userId="69e25a2f32f97646" providerId="LiveId" clId="{CBE58B65-5DC5-43E5-AD0A-46E212DFF924}" dt="2020-08-10T03:49:10.185" v="538" actId="22"/>
          <ac:spMkLst>
            <pc:docMk/>
            <pc:sldMk cId="3845637714" sldId="274"/>
            <ac:spMk id="223" creationId="{A0F84490-9D2D-481C-8164-A09FCF6C93BE}"/>
          </ac:spMkLst>
        </pc:spChg>
        <pc:spChg chg="add">
          <ac:chgData name="Natraj Subramaniam" userId="69e25a2f32f97646" providerId="LiveId" clId="{CBE58B65-5DC5-43E5-AD0A-46E212DFF924}" dt="2020-08-10T03:49:10.185" v="538" actId="22"/>
          <ac:spMkLst>
            <pc:docMk/>
            <pc:sldMk cId="3845637714" sldId="274"/>
            <ac:spMk id="225" creationId="{4BDCA6B5-89F1-4255-9D71-F22016C9E671}"/>
          </ac:spMkLst>
        </pc:spChg>
        <pc:spChg chg="add mod">
          <ac:chgData name="Natraj Subramaniam" userId="69e25a2f32f97646" providerId="LiveId" clId="{CBE58B65-5DC5-43E5-AD0A-46E212DFF924}" dt="2020-08-10T03:56:50.931" v="643" actId="1076"/>
          <ac:spMkLst>
            <pc:docMk/>
            <pc:sldMk cId="3845637714" sldId="274"/>
            <ac:spMk id="227" creationId="{198F1B28-8019-4192-8540-A9152FED31A9}"/>
          </ac:spMkLst>
        </pc:spChg>
        <pc:grpChg chg="del">
          <ac:chgData name="Natraj Subramaniam" userId="69e25a2f32f97646" providerId="LiveId" clId="{CBE58B65-5DC5-43E5-AD0A-46E212DFF924}" dt="2020-08-10T03:27:53.653" v="208" actId="478"/>
          <ac:grpSpMkLst>
            <pc:docMk/>
            <pc:sldMk cId="3845637714" sldId="274"/>
            <ac:grpSpMk id="27" creationId="{6E232DD8-F566-4DC5-94C1-260C46444E14}"/>
          </ac:grpSpMkLst>
        </pc:grpChg>
        <pc:grpChg chg="del">
          <ac:chgData name="Natraj Subramaniam" userId="69e25a2f32f97646" providerId="LiveId" clId="{CBE58B65-5DC5-43E5-AD0A-46E212DFF924}" dt="2020-08-10T03:27:53.653" v="208" actId="478"/>
          <ac:grpSpMkLst>
            <pc:docMk/>
            <pc:sldMk cId="3845637714" sldId="274"/>
            <ac:grpSpMk id="108" creationId="{8D0F01E2-DF4F-4281-A088-E486ADEAED52}"/>
          </ac:grpSpMkLst>
        </pc:grpChg>
      </pc:sldChg>
      <pc:sldChg chg="addSp delSp modSp add mod">
        <pc:chgData name="Natraj Subramaniam" userId="69e25a2f32f97646" providerId="LiveId" clId="{CBE58B65-5DC5-43E5-AD0A-46E212DFF924}" dt="2020-08-10T03:57:00.377" v="645" actId="1076"/>
        <pc:sldMkLst>
          <pc:docMk/>
          <pc:sldMk cId="354463872" sldId="275"/>
        </pc:sldMkLst>
        <pc:spChg chg="add">
          <ac:chgData name="Natraj Subramaniam" userId="69e25a2f32f97646" providerId="LiveId" clId="{CBE58B65-5DC5-43E5-AD0A-46E212DFF924}" dt="2020-08-10T03:49:11.998" v="539" actId="22"/>
          <ac:spMkLst>
            <pc:docMk/>
            <pc:sldMk cId="354463872" sldId="275"/>
            <ac:spMk id="2" creationId="{61D2EE13-735D-4E3F-A8A9-BB4543C653C0}"/>
          </ac:spMkLst>
        </pc:spChg>
        <pc:spChg chg="add">
          <ac:chgData name="Natraj Subramaniam" userId="69e25a2f32f97646" providerId="LiveId" clId="{CBE58B65-5DC5-43E5-AD0A-46E212DFF924}" dt="2020-08-10T03:49:11.998" v="539" actId="22"/>
          <ac:spMkLst>
            <pc:docMk/>
            <pc:sldMk cId="354463872" sldId="275"/>
            <ac:spMk id="3" creationId="{25774C54-BBD4-42CB-AF2C-CB3094C11D35}"/>
          </ac:spMkLst>
        </pc:spChg>
        <pc:spChg chg="add">
          <ac:chgData name="Natraj Subramaniam" userId="69e25a2f32f97646" providerId="LiveId" clId="{CBE58B65-5DC5-43E5-AD0A-46E212DFF924}" dt="2020-08-10T03:49:11.998" v="539" actId="22"/>
          <ac:spMkLst>
            <pc:docMk/>
            <pc:sldMk cId="354463872" sldId="275"/>
            <ac:spMk id="4" creationId="{2845984D-7F9D-47F4-A1A9-3491F533130C}"/>
          </ac:spMkLst>
        </pc:spChg>
        <pc:spChg chg="add">
          <ac:chgData name="Natraj Subramaniam" userId="69e25a2f32f97646" providerId="LiveId" clId="{CBE58B65-5DC5-43E5-AD0A-46E212DFF924}" dt="2020-08-10T03:49:11.998" v="539" actId="22"/>
          <ac:spMkLst>
            <pc:docMk/>
            <pc:sldMk cId="354463872" sldId="275"/>
            <ac:spMk id="5" creationId="{ADA44F8C-F348-44E8-8195-A05B839399EB}"/>
          </ac:spMkLst>
        </pc:spChg>
        <pc:spChg chg="add">
          <ac:chgData name="Natraj Subramaniam" userId="69e25a2f32f97646" providerId="LiveId" clId="{CBE58B65-5DC5-43E5-AD0A-46E212DFF924}" dt="2020-08-10T03:49:11.998" v="539" actId="22"/>
          <ac:spMkLst>
            <pc:docMk/>
            <pc:sldMk cId="354463872" sldId="275"/>
            <ac:spMk id="6" creationId="{99B1AFAD-580C-4518-A786-231454BE9F37}"/>
          </ac:spMkLst>
        </pc:spChg>
        <pc:spChg chg="add">
          <ac:chgData name="Natraj Subramaniam" userId="69e25a2f32f97646" providerId="LiveId" clId="{CBE58B65-5DC5-43E5-AD0A-46E212DFF924}" dt="2020-08-10T03:49:11.998" v="539" actId="22"/>
          <ac:spMkLst>
            <pc:docMk/>
            <pc:sldMk cId="354463872" sldId="275"/>
            <ac:spMk id="9" creationId="{FC9865B6-5626-4E73-A8FB-D42DF9FD8656}"/>
          </ac:spMkLst>
        </pc:spChg>
        <pc:spChg chg="add">
          <ac:chgData name="Natraj Subramaniam" userId="69e25a2f32f97646" providerId="LiveId" clId="{CBE58B65-5DC5-43E5-AD0A-46E212DFF924}" dt="2020-08-10T03:49:11.998" v="539" actId="22"/>
          <ac:spMkLst>
            <pc:docMk/>
            <pc:sldMk cId="354463872" sldId="275"/>
            <ac:spMk id="10" creationId="{1BAF7592-622E-4DF9-A346-3BABAF91C093}"/>
          </ac:spMkLst>
        </pc:spChg>
        <pc:spChg chg="add">
          <ac:chgData name="Natraj Subramaniam" userId="69e25a2f32f97646" providerId="LiveId" clId="{CBE58B65-5DC5-43E5-AD0A-46E212DFF924}" dt="2020-08-10T03:49:11.998" v="539" actId="22"/>
          <ac:spMkLst>
            <pc:docMk/>
            <pc:sldMk cId="354463872" sldId="275"/>
            <ac:spMk id="11" creationId="{3287F8C0-C070-43B7-AF3F-9865315C55B6}"/>
          </ac:spMkLst>
        </pc:spChg>
        <pc:spChg chg="add">
          <ac:chgData name="Natraj Subramaniam" userId="69e25a2f32f97646" providerId="LiveId" clId="{CBE58B65-5DC5-43E5-AD0A-46E212DFF924}" dt="2020-08-10T03:49:11.998" v="539" actId="22"/>
          <ac:spMkLst>
            <pc:docMk/>
            <pc:sldMk cId="354463872" sldId="275"/>
            <ac:spMk id="12" creationId="{D018D2BD-1E74-45B7-AAE9-9B5A92D9BC0E}"/>
          </ac:spMkLst>
        </pc:spChg>
        <pc:spChg chg="add mod">
          <ac:chgData name="Natraj Subramaniam" userId="69e25a2f32f97646" providerId="LiveId" clId="{CBE58B65-5DC5-43E5-AD0A-46E212DFF924}" dt="2020-08-10T03:52:48.386" v="594" actId="207"/>
          <ac:spMkLst>
            <pc:docMk/>
            <pc:sldMk cId="354463872" sldId="275"/>
            <ac:spMk id="13" creationId="{89A816A8-A97F-4B0F-BC64-4B752EAE3A63}"/>
          </ac:spMkLst>
        </pc:spChg>
        <pc:spChg chg="add">
          <ac:chgData name="Natraj Subramaniam" userId="69e25a2f32f97646" providerId="LiveId" clId="{CBE58B65-5DC5-43E5-AD0A-46E212DFF924}" dt="2020-08-10T03:49:11.998" v="539" actId="22"/>
          <ac:spMkLst>
            <pc:docMk/>
            <pc:sldMk cId="354463872" sldId="275"/>
            <ac:spMk id="14" creationId="{E0BB01BC-81D7-458C-B21E-0184AD4BE0B6}"/>
          </ac:spMkLst>
        </pc:spChg>
        <pc:spChg chg="add">
          <ac:chgData name="Natraj Subramaniam" userId="69e25a2f32f97646" providerId="LiveId" clId="{CBE58B65-5DC5-43E5-AD0A-46E212DFF924}" dt="2020-08-10T03:49:11.998" v="539" actId="22"/>
          <ac:spMkLst>
            <pc:docMk/>
            <pc:sldMk cId="354463872" sldId="275"/>
            <ac:spMk id="15" creationId="{26C47A02-D74C-4AC9-83AE-032E19215EA9}"/>
          </ac:spMkLst>
        </pc:spChg>
        <pc:spChg chg="add">
          <ac:chgData name="Natraj Subramaniam" userId="69e25a2f32f97646" providerId="LiveId" clId="{CBE58B65-5DC5-43E5-AD0A-46E212DFF924}" dt="2020-08-10T03:49:11.998" v="539" actId="22"/>
          <ac:spMkLst>
            <pc:docMk/>
            <pc:sldMk cId="354463872" sldId="275"/>
            <ac:spMk id="16" creationId="{63BFB070-7185-44DE-B4F2-AB4D6F3382A9}"/>
          </ac:spMkLst>
        </pc:spChg>
        <pc:spChg chg="add">
          <ac:chgData name="Natraj Subramaniam" userId="69e25a2f32f97646" providerId="LiveId" clId="{CBE58B65-5DC5-43E5-AD0A-46E212DFF924}" dt="2020-08-10T03:49:11.998" v="539" actId="22"/>
          <ac:spMkLst>
            <pc:docMk/>
            <pc:sldMk cId="354463872" sldId="275"/>
            <ac:spMk id="17" creationId="{F9FB9BAA-88A6-4E1B-AFA5-485B55D4687A}"/>
          </ac:spMkLst>
        </pc:spChg>
        <pc:spChg chg="add">
          <ac:chgData name="Natraj Subramaniam" userId="69e25a2f32f97646" providerId="LiveId" clId="{CBE58B65-5DC5-43E5-AD0A-46E212DFF924}" dt="2020-08-10T03:49:11.998" v="539" actId="22"/>
          <ac:spMkLst>
            <pc:docMk/>
            <pc:sldMk cId="354463872" sldId="275"/>
            <ac:spMk id="18" creationId="{ABFF94BE-D9B1-4CB6-8C91-F45E7B7A79F1}"/>
          </ac:spMkLst>
        </pc:spChg>
        <pc:spChg chg="add">
          <ac:chgData name="Natraj Subramaniam" userId="69e25a2f32f97646" providerId="LiveId" clId="{CBE58B65-5DC5-43E5-AD0A-46E212DFF924}" dt="2020-08-10T03:49:11.998" v="539" actId="22"/>
          <ac:spMkLst>
            <pc:docMk/>
            <pc:sldMk cId="354463872" sldId="275"/>
            <ac:spMk id="19" creationId="{0E9191D4-DD7A-4D86-8862-A96091CD661A}"/>
          </ac:spMkLst>
        </pc:spChg>
        <pc:spChg chg="add">
          <ac:chgData name="Natraj Subramaniam" userId="69e25a2f32f97646" providerId="LiveId" clId="{CBE58B65-5DC5-43E5-AD0A-46E212DFF924}" dt="2020-08-10T03:49:11.998" v="539" actId="22"/>
          <ac:spMkLst>
            <pc:docMk/>
            <pc:sldMk cId="354463872" sldId="275"/>
            <ac:spMk id="20" creationId="{88234525-843E-4F57-9D99-B7757C1816FA}"/>
          </ac:spMkLst>
        </pc:spChg>
        <pc:spChg chg="add">
          <ac:chgData name="Natraj Subramaniam" userId="69e25a2f32f97646" providerId="LiveId" clId="{CBE58B65-5DC5-43E5-AD0A-46E212DFF924}" dt="2020-08-10T03:49:11.998" v="539" actId="22"/>
          <ac:spMkLst>
            <pc:docMk/>
            <pc:sldMk cId="354463872" sldId="275"/>
            <ac:spMk id="21" creationId="{29E77BF8-0270-4D74-A6CC-73EDA21E2E9B}"/>
          </ac:spMkLst>
        </pc:spChg>
        <pc:spChg chg="add">
          <ac:chgData name="Natraj Subramaniam" userId="69e25a2f32f97646" providerId="LiveId" clId="{CBE58B65-5DC5-43E5-AD0A-46E212DFF924}" dt="2020-08-10T03:49:11.998" v="539" actId="22"/>
          <ac:spMkLst>
            <pc:docMk/>
            <pc:sldMk cId="354463872" sldId="275"/>
            <ac:spMk id="22" creationId="{45F87DE1-DE5A-4DAE-A77E-C6549E8F3BD1}"/>
          </ac:spMkLst>
        </pc:spChg>
        <pc:spChg chg="add">
          <ac:chgData name="Natraj Subramaniam" userId="69e25a2f32f97646" providerId="LiveId" clId="{CBE58B65-5DC5-43E5-AD0A-46E212DFF924}" dt="2020-08-10T03:49:11.998" v="539" actId="22"/>
          <ac:spMkLst>
            <pc:docMk/>
            <pc:sldMk cId="354463872" sldId="275"/>
            <ac:spMk id="23" creationId="{322F703B-DA4C-45DE-85E8-D21A291DBCA8}"/>
          </ac:spMkLst>
        </pc:spChg>
        <pc:spChg chg="add">
          <ac:chgData name="Natraj Subramaniam" userId="69e25a2f32f97646" providerId="LiveId" clId="{CBE58B65-5DC5-43E5-AD0A-46E212DFF924}" dt="2020-08-10T03:49:11.998" v="539" actId="22"/>
          <ac:spMkLst>
            <pc:docMk/>
            <pc:sldMk cId="354463872" sldId="275"/>
            <ac:spMk id="24" creationId="{7BDCC4D2-8702-4CCB-A322-D1CF88EFD776}"/>
          </ac:spMkLst>
        </pc:spChg>
        <pc:spChg chg="add">
          <ac:chgData name="Natraj Subramaniam" userId="69e25a2f32f97646" providerId="LiveId" clId="{CBE58B65-5DC5-43E5-AD0A-46E212DFF924}" dt="2020-08-10T03:49:11.998" v="539" actId="22"/>
          <ac:spMkLst>
            <pc:docMk/>
            <pc:sldMk cId="354463872" sldId="275"/>
            <ac:spMk id="25" creationId="{F2F95B63-72FC-4087-8E8F-3E75F952783E}"/>
          </ac:spMkLst>
        </pc:spChg>
        <pc:spChg chg="add">
          <ac:chgData name="Natraj Subramaniam" userId="69e25a2f32f97646" providerId="LiveId" clId="{CBE58B65-5DC5-43E5-AD0A-46E212DFF924}" dt="2020-08-10T03:49:11.998" v="539" actId="22"/>
          <ac:spMkLst>
            <pc:docMk/>
            <pc:sldMk cId="354463872" sldId="275"/>
            <ac:spMk id="26" creationId="{56BB1E0F-63EA-46D1-9158-EF23BA9BF6C4}"/>
          </ac:spMkLst>
        </pc:spChg>
        <pc:spChg chg="add mod">
          <ac:chgData name="Natraj Subramaniam" userId="69e25a2f32f97646" providerId="LiveId" clId="{CBE58B65-5DC5-43E5-AD0A-46E212DFF924}" dt="2020-08-10T03:16:17.065" v="91" actId="1076"/>
          <ac:spMkLst>
            <pc:docMk/>
            <pc:sldMk cId="354463872" sldId="275"/>
            <ac:spMk id="189" creationId="{695AAF61-57B4-4D86-AC87-1F40DEB9DEAB}"/>
          </ac:spMkLst>
        </pc:spChg>
        <pc:spChg chg="add mod">
          <ac:chgData name="Natraj Subramaniam" userId="69e25a2f32f97646" providerId="LiveId" clId="{CBE58B65-5DC5-43E5-AD0A-46E212DFF924}" dt="2020-08-10T03:28:12.575" v="212" actId="1076"/>
          <ac:spMkLst>
            <pc:docMk/>
            <pc:sldMk cId="354463872" sldId="275"/>
            <ac:spMk id="190" creationId="{25E807D3-CB1D-421B-A24C-AADD5CB2BFC4}"/>
          </ac:spMkLst>
        </pc:spChg>
        <pc:spChg chg="del">
          <ac:chgData name="Natraj Subramaniam" userId="69e25a2f32f97646" providerId="LiveId" clId="{CBE58B65-5DC5-43E5-AD0A-46E212DFF924}" dt="2020-08-10T03:15:46.025" v="86" actId="478"/>
          <ac:spMkLst>
            <pc:docMk/>
            <pc:sldMk cId="354463872" sldId="275"/>
            <ac:spMk id="191" creationId="{7A4EAEC6-4AB9-4284-9930-68F2EBD64FB8}"/>
          </ac:spMkLst>
        </pc:spChg>
        <pc:spChg chg="del">
          <ac:chgData name="Natraj Subramaniam" userId="69e25a2f32f97646" providerId="LiveId" clId="{CBE58B65-5DC5-43E5-AD0A-46E212DFF924}" dt="2020-08-10T03:15:46.025" v="86" actId="478"/>
          <ac:spMkLst>
            <pc:docMk/>
            <pc:sldMk cId="354463872" sldId="275"/>
            <ac:spMk id="192" creationId="{FFC2B910-F116-45FB-9F44-91EFE7AD2C9A}"/>
          </ac:spMkLst>
        </pc:spChg>
        <pc:spChg chg="add">
          <ac:chgData name="Natraj Subramaniam" userId="69e25a2f32f97646" providerId="LiveId" clId="{CBE58B65-5DC5-43E5-AD0A-46E212DFF924}" dt="2020-08-10T03:49:11.998" v="539" actId="22"/>
          <ac:spMkLst>
            <pc:docMk/>
            <pc:sldMk cId="354463872" sldId="275"/>
            <ac:spMk id="217" creationId="{08F13692-7E45-478C-BD6A-C415D4DD45A8}"/>
          </ac:spMkLst>
        </pc:spChg>
        <pc:spChg chg="add">
          <ac:chgData name="Natraj Subramaniam" userId="69e25a2f32f97646" providerId="LiveId" clId="{CBE58B65-5DC5-43E5-AD0A-46E212DFF924}" dt="2020-08-10T03:49:11.998" v="539" actId="22"/>
          <ac:spMkLst>
            <pc:docMk/>
            <pc:sldMk cId="354463872" sldId="275"/>
            <ac:spMk id="219" creationId="{FD50C780-31E0-4B9F-9F11-91E793CA1A40}"/>
          </ac:spMkLst>
        </pc:spChg>
        <pc:spChg chg="add">
          <ac:chgData name="Natraj Subramaniam" userId="69e25a2f32f97646" providerId="LiveId" clId="{CBE58B65-5DC5-43E5-AD0A-46E212DFF924}" dt="2020-08-10T03:49:11.998" v="539" actId="22"/>
          <ac:spMkLst>
            <pc:docMk/>
            <pc:sldMk cId="354463872" sldId="275"/>
            <ac:spMk id="221" creationId="{909ABEF9-A8A3-493A-8935-515187D664DA}"/>
          </ac:spMkLst>
        </pc:spChg>
        <pc:spChg chg="add">
          <ac:chgData name="Natraj Subramaniam" userId="69e25a2f32f97646" providerId="LiveId" clId="{CBE58B65-5DC5-43E5-AD0A-46E212DFF924}" dt="2020-08-10T03:49:11.998" v="539" actId="22"/>
          <ac:spMkLst>
            <pc:docMk/>
            <pc:sldMk cId="354463872" sldId="275"/>
            <ac:spMk id="223" creationId="{EC44CC31-580F-4859-B073-3175FAD3F4BC}"/>
          </ac:spMkLst>
        </pc:spChg>
        <pc:spChg chg="add">
          <ac:chgData name="Natraj Subramaniam" userId="69e25a2f32f97646" providerId="LiveId" clId="{CBE58B65-5DC5-43E5-AD0A-46E212DFF924}" dt="2020-08-10T03:49:11.998" v="539" actId="22"/>
          <ac:spMkLst>
            <pc:docMk/>
            <pc:sldMk cId="354463872" sldId="275"/>
            <ac:spMk id="225" creationId="{FC40DAE1-F411-4586-8BDF-41B8391F3B11}"/>
          </ac:spMkLst>
        </pc:spChg>
        <pc:spChg chg="add mod">
          <ac:chgData name="Natraj Subramaniam" userId="69e25a2f32f97646" providerId="LiveId" clId="{CBE58B65-5DC5-43E5-AD0A-46E212DFF924}" dt="2020-08-10T03:57:00.377" v="645" actId="1076"/>
          <ac:spMkLst>
            <pc:docMk/>
            <pc:sldMk cId="354463872" sldId="275"/>
            <ac:spMk id="227" creationId="{4AAF22B9-0922-4284-A872-1284EFE64658}"/>
          </ac:spMkLst>
        </pc:spChg>
        <pc:grpChg chg="del">
          <ac:chgData name="Natraj Subramaniam" userId="69e25a2f32f97646" providerId="LiveId" clId="{CBE58B65-5DC5-43E5-AD0A-46E212DFF924}" dt="2020-08-10T03:28:21.378" v="213" actId="478"/>
          <ac:grpSpMkLst>
            <pc:docMk/>
            <pc:sldMk cId="354463872" sldId="275"/>
            <ac:grpSpMk id="27" creationId="{6E232DD8-F566-4DC5-94C1-260C46444E14}"/>
          </ac:grpSpMkLst>
        </pc:grpChg>
        <pc:grpChg chg="del">
          <ac:chgData name="Natraj Subramaniam" userId="69e25a2f32f97646" providerId="LiveId" clId="{CBE58B65-5DC5-43E5-AD0A-46E212DFF924}" dt="2020-08-10T03:28:21.378" v="213" actId="478"/>
          <ac:grpSpMkLst>
            <pc:docMk/>
            <pc:sldMk cId="354463872" sldId="275"/>
            <ac:grpSpMk id="108" creationId="{8D0F01E2-DF4F-4281-A088-E486ADEAED52}"/>
          </ac:grpSpMkLst>
        </pc:grpChg>
      </pc:sldChg>
      <pc:sldChg chg="addSp delSp modSp add mod">
        <pc:chgData name="Natraj Subramaniam" userId="69e25a2f32f97646" providerId="LiveId" clId="{CBE58B65-5DC5-43E5-AD0A-46E212DFF924}" dt="2020-08-10T03:57:17.856" v="648" actId="1035"/>
        <pc:sldMkLst>
          <pc:docMk/>
          <pc:sldMk cId="1998142102" sldId="276"/>
        </pc:sldMkLst>
        <pc:spChg chg="add">
          <ac:chgData name="Natraj Subramaniam" userId="69e25a2f32f97646" providerId="LiveId" clId="{CBE58B65-5DC5-43E5-AD0A-46E212DFF924}" dt="2020-08-10T03:49:19.959" v="541" actId="22"/>
          <ac:spMkLst>
            <pc:docMk/>
            <pc:sldMk cId="1998142102" sldId="276"/>
            <ac:spMk id="2" creationId="{8CFE4820-1DE8-4C25-BBCC-2E3C72A74ABD}"/>
          </ac:spMkLst>
        </pc:spChg>
        <pc:spChg chg="add">
          <ac:chgData name="Natraj Subramaniam" userId="69e25a2f32f97646" providerId="LiveId" clId="{CBE58B65-5DC5-43E5-AD0A-46E212DFF924}" dt="2020-08-10T03:49:19.959" v="541" actId="22"/>
          <ac:spMkLst>
            <pc:docMk/>
            <pc:sldMk cId="1998142102" sldId="276"/>
            <ac:spMk id="3" creationId="{5E189C06-8523-4402-BC94-D125D3663D2D}"/>
          </ac:spMkLst>
        </pc:spChg>
        <pc:spChg chg="add">
          <ac:chgData name="Natraj Subramaniam" userId="69e25a2f32f97646" providerId="LiveId" clId="{CBE58B65-5DC5-43E5-AD0A-46E212DFF924}" dt="2020-08-10T03:49:19.959" v="541" actId="22"/>
          <ac:spMkLst>
            <pc:docMk/>
            <pc:sldMk cId="1998142102" sldId="276"/>
            <ac:spMk id="4" creationId="{D122D189-1DF0-4AD7-A6AA-07A4F84D6A26}"/>
          </ac:spMkLst>
        </pc:spChg>
        <pc:spChg chg="add">
          <ac:chgData name="Natraj Subramaniam" userId="69e25a2f32f97646" providerId="LiveId" clId="{CBE58B65-5DC5-43E5-AD0A-46E212DFF924}" dt="2020-08-10T03:49:19.959" v="541" actId="22"/>
          <ac:spMkLst>
            <pc:docMk/>
            <pc:sldMk cId="1998142102" sldId="276"/>
            <ac:spMk id="5" creationId="{DD00705B-5DF3-43CA-B253-59D70DD78AEC}"/>
          </ac:spMkLst>
        </pc:spChg>
        <pc:spChg chg="add">
          <ac:chgData name="Natraj Subramaniam" userId="69e25a2f32f97646" providerId="LiveId" clId="{CBE58B65-5DC5-43E5-AD0A-46E212DFF924}" dt="2020-08-10T03:49:19.959" v="541" actId="22"/>
          <ac:spMkLst>
            <pc:docMk/>
            <pc:sldMk cId="1998142102" sldId="276"/>
            <ac:spMk id="6" creationId="{FCCBA5BA-5FB1-499F-B3DF-18848B691BC7}"/>
          </ac:spMkLst>
        </pc:spChg>
        <pc:spChg chg="add">
          <ac:chgData name="Natraj Subramaniam" userId="69e25a2f32f97646" providerId="LiveId" clId="{CBE58B65-5DC5-43E5-AD0A-46E212DFF924}" dt="2020-08-10T03:49:19.959" v="541" actId="22"/>
          <ac:spMkLst>
            <pc:docMk/>
            <pc:sldMk cId="1998142102" sldId="276"/>
            <ac:spMk id="9" creationId="{61F6493C-F55F-46CC-AB40-91FA8FB53980}"/>
          </ac:spMkLst>
        </pc:spChg>
        <pc:spChg chg="add">
          <ac:chgData name="Natraj Subramaniam" userId="69e25a2f32f97646" providerId="LiveId" clId="{CBE58B65-5DC5-43E5-AD0A-46E212DFF924}" dt="2020-08-10T03:49:19.959" v="541" actId="22"/>
          <ac:spMkLst>
            <pc:docMk/>
            <pc:sldMk cId="1998142102" sldId="276"/>
            <ac:spMk id="10" creationId="{043F1F8B-ED33-4F90-BEBF-107238B651D9}"/>
          </ac:spMkLst>
        </pc:spChg>
        <pc:spChg chg="add">
          <ac:chgData name="Natraj Subramaniam" userId="69e25a2f32f97646" providerId="LiveId" clId="{CBE58B65-5DC5-43E5-AD0A-46E212DFF924}" dt="2020-08-10T03:49:19.959" v="541" actId="22"/>
          <ac:spMkLst>
            <pc:docMk/>
            <pc:sldMk cId="1998142102" sldId="276"/>
            <ac:spMk id="11" creationId="{190D9C98-26BE-4B0E-8A94-CC1094786131}"/>
          </ac:spMkLst>
        </pc:spChg>
        <pc:spChg chg="add">
          <ac:chgData name="Natraj Subramaniam" userId="69e25a2f32f97646" providerId="LiveId" clId="{CBE58B65-5DC5-43E5-AD0A-46E212DFF924}" dt="2020-08-10T03:49:19.959" v="541" actId="22"/>
          <ac:spMkLst>
            <pc:docMk/>
            <pc:sldMk cId="1998142102" sldId="276"/>
            <ac:spMk id="12" creationId="{83BC5874-D328-4553-AC31-3546CEA09198}"/>
          </ac:spMkLst>
        </pc:spChg>
        <pc:spChg chg="add">
          <ac:chgData name="Natraj Subramaniam" userId="69e25a2f32f97646" providerId="LiveId" clId="{CBE58B65-5DC5-43E5-AD0A-46E212DFF924}" dt="2020-08-10T03:49:19.959" v="541" actId="22"/>
          <ac:spMkLst>
            <pc:docMk/>
            <pc:sldMk cId="1998142102" sldId="276"/>
            <ac:spMk id="13" creationId="{AA93D9A5-5764-49E0-84A3-A2B9568D3FE3}"/>
          </ac:spMkLst>
        </pc:spChg>
        <pc:spChg chg="add mod">
          <ac:chgData name="Natraj Subramaniam" userId="69e25a2f32f97646" providerId="LiveId" clId="{CBE58B65-5DC5-43E5-AD0A-46E212DFF924}" dt="2020-08-10T03:52:58.190" v="595" actId="207"/>
          <ac:spMkLst>
            <pc:docMk/>
            <pc:sldMk cId="1998142102" sldId="276"/>
            <ac:spMk id="14" creationId="{6CCF7073-9875-42A1-9BE3-4824B691FC74}"/>
          </ac:spMkLst>
        </pc:spChg>
        <pc:spChg chg="add">
          <ac:chgData name="Natraj Subramaniam" userId="69e25a2f32f97646" providerId="LiveId" clId="{CBE58B65-5DC5-43E5-AD0A-46E212DFF924}" dt="2020-08-10T03:49:19.959" v="541" actId="22"/>
          <ac:spMkLst>
            <pc:docMk/>
            <pc:sldMk cId="1998142102" sldId="276"/>
            <ac:spMk id="15" creationId="{3705AF3C-81B4-4EB6-8FDE-E577D5F45FE9}"/>
          </ac:spMkLst>
        </pc:spChg>
        <pc:spChg chg="add">
          <ac:chgData name="Natraj Subramaniam" userId="69e25a2f32f97646" providerId="LiveId" clId="{CBE58B65-5DC5-43E5-AD0A-46E212DFF924}" dt="2020-08-10T03:49:19.959" v="541" actId="22"/>
          <ac:spMkLst>
            <pc:docMk/>
            <pc:sldMk cId="1998142102" sldId="276"/>
            <ac:spMk id="16" creationId="{048EC8F6-B4C3-4703-BA51-EA6DCA27C4A2}"/>
          </ac:spMkLst>
        </pc:spChg>
        <pc:spChg chg="add">
          <ac:chgData name="Natraj Subramaniam" userId="69e25a2f32f97646" providerId="LiveId" clId="{CBE58B65-5DC5-43E5-AD0A-46E212DFF924}" dt="2020-08-10T03:49:19.959" v="541" actId="22"/>
          <ac:spMkLst>
            <pc:docMk/>
            <pc:sldMk cId="1998142102" sldId="276"/>
            <ac:spMk id="17" creationId="{4F80213A-A25F-408F-BDA0-8E45B475B548}"/>
          </ac:spMkLst>
        </pc:spChg>
        <pc:spChg chg="add">
          <ac:chgData name="Natraj Subramaniam" userId="69e25a2f32f97646" providerId="LiveId" clId="{CBE58B65-5DC5-43E5-AD0A-46E212DFF924}" dt="2020-08-10T03:49:19.959" v="541" actId="22"/>
          <ac:spMkLst>
            <pc:docMk/>
            <pc:sldMk cId="1998142102" sldId="276"/>
            <ac:spMk id="18" creationId="{0CD68532-E390-4BAA-A99B-3DF24116E86C}"/>
          </ac:spMkLst>
        </pc:spChg>
        <pc:spChg chg="add">
          <ac:chgData name="Natraj Subramaniam" userId="69e25a2f32f97646" providerId="LiveId" clId="{CBE58B65-5DC5-43E5-AD0A-46E212DFF924}" dt="2020-08-10T03:49:19.959" v="541" actId="22"/>
          <ac:spMkLst>
            <pc:docMk/>
            <pc:sldMk cId="1998142102" sldId="276"/>
            <ac:spMk id="19" creationId="{EA93B0D7-2C62-48E7-9744-B09DED013077}"/>
          </ac:spMkLst>
        </pc:spChg>
        <pc:spChg chg="add">
          <ac:chgData name="Natraj Subramaniam" userId="69e25a2f32f97646" providerId="LiveId" clId="{CBE58B65-5DC5-43E5-AD0A-46E212DFF924}" dt="2020-08-10T03:49:19.959" v="541" actId="22"/>
          <ac:spMkLst>
            <pc:docMk/>
            <pc:sldMk cId="1998142102" sldId="276"/>
            <ac:spMk id="20" creationId="{664DF16B-C4FE-42D4-87F4-B43AE05807E4}"/>
          </ac:spMkLst>
        </pc:spChg>
        <pc:spChg chg="add">
          <ac:chgData name="Natraj Subramaniam" userId="69e25a2f32f97646" providerId="LiveId" clId="{CBE58B65-5DC5-43E5-AD0A-46E212DFF924}" dt="2020-08-10T03:49:19.959" v="541" actId="22"/>
          <ac:spMkLst>
            <pc:docMk/>
            <pc:sldMk cId="1998142102" sldId="276"/>
            <ac:spMk id="21" creationId="{B691AA3F-3207-4E87-9387-70F6E5ABD1B3}"/>
          </ac:spMkLst>
        </pc:spChg>
        <pc:spChg chg="add">
          <ac:chgData name="Natraj Subramaniam" userId="69e25a2f32f97646" providerId="LiveId" clId="{CBE58B65-5DC5-43E5-AD0A-46E212DFF924}" dt="2020-08-10T03:49:19.959" v="541" actId="22"/>
          <ac:spMkLst>
            <pc:docMk/>
            <pc:sldMk cId="1998142102" sldId="276"/>
            <ac:spMk id="22" creationId="{61FC4688-8F9B-4A48-A298-0EA650EA4249}"/>
          </ac:spMkLst>
        </pc:spChg>
        <pc:spChg chg="add">
          <ac:chgData name="Natraj Subramaniam" userId="69e25a2f32f97646" providerId="LiveId" clId="{CBE58B65-5DC5-43E5-AD0A-46E212DFF924}" dt="2020-08-10T03:49:19.959" v="541" actId="22"/>
          <ac:spMkLst>
            <pc:docMk/>
            <pc:sldMk cId="1998142102" sldId="276"/>
            <ac:spMk id="23" creationId="{B75B4827-D105-4383-A8D0-239CDBDAB36E}"/>
          </ac:spMkLst>
        </pc:spChg>
        <pc:spChg chg="add">
          <ac:chgData name="Natraj Subramaniam" userId="69e25a2f32f97646" providerId="LiveId" clId="{CBE58B65-5DC5-43E5-AD0A-46E212DFF924}" dt="2020-08-10T03:49:19.959" v="541" actId="22"/>
          <ac:spMkLst>
            <pc:docMk/>
            <pc:sldMk cId="1998142102" sldId="276"/>
            <ac:spMk id="24" creationId="{CAE9F7F3-55CD-45D8-AD94-E6F87872B311}"/>
          </ac:spMkLst>
        </pc:spChg>
        <pc:spChg chg="add">
          <ac:chgData name="Natraj Subramaniam" userId="69e25a2f32f97646" providerId="LiveId" clId="{CBE58B65-5DC5-43E5-AD0A-46E212DFF924}" dt="2020-08-10T03:49:19.959" v="541" actId="22"/>
          <ac:spMkLst>
            <pc:docMk/>
            <pc:sldMk cId="1998142102" sldId="276"/>
            <ac:spMk id="25" creationId="{32A96046-1A02-4F2D-A868-38AFA9F0C95E}"/>
          </ac:spMkLst>
        </pc:spChg>
        <pc:spChg chg="add">
          <ac:chgData name="Natraj Subramaniam" userId="69e25a2f32f97646" providerId="LiveId" clId="{CBE58B65-5DC5-43E5-AD0A-46E212DFF924}" dt="2020-08-10T03:49:19.959" v="541" actId="22"/>
          <ac:spMkLst>
            <pc:docMk/>
            <pc:sldMk cId="1998142102" sldId="276"/>
            <ac:spMk id="26" creationId="{CB44580E-0CC8-479E-B0FC-0F19DF9911EC}"/>
          </ac:spMkLst>
        </pc:spChg>
        <pc:spChg chg="del mod">
          <ac:chgData name="Natraj Subramaniam" userId="69e25a2f32f97646" providerId="LiveId" clId="{CBE58B65-5DC5-43E5-AD0A-46E212DFF924}" dt="2020-08-10T03:16:31.990" v="94" actId="478"/>
          <ac:spMkLst>
            <pc:docMk/>
            <pc:sldMk cId="1998142102" sldId="276"/>
            <ac:spMk id="189" creationId="{695AAF61-57B4-4D86-AC87-1F40DEB9DEAB}"/>
          </ac:spMkLst>
        </pc:spChg>
        <pc:spChg chg="del">
          <ac:chgData name="Natraj Subramaniam" userId="69e25a2f32f97646" providerId="LiveId" clId="{CBE58B65-5DC5-43E5-AD0A-46E212DFF924}" dt="2020-08-10T03:16:31.990" v="94" actId="478"/>
          <ac:spMkLst>
            <pc:docMk/>
            <pc:sldMk cId="1998142102" sldId="276"/>
            <ac:spMk id="190" creationId="{25E807D3-CB1D-421B-A24C-AADD5CB2BFC4}"/>
          </ac:spMkLst>
        </pc:spChg>
        <pc:spChg chg="add mod">
          <ac:chgData name="Natraj Subramaniam" userId="69e25a2f32f97646" providerId="LiveId" clId="{CBE58B65-5DC5-43E5-AD0A-46E212DFF924}" dt="2020-08-10T03:16:59.175" v="100" actId="1076"/>
          <ac:spMkLst>
            <pc:docMk/>
            <pc:sldMk cId="1998142102" sldId="276"/>
            <ac:spMk id="191" creationId="{1BF1B32E-74DC-4B0C-B28D-04372B8CF88D}"/>
          </ac:spMkLst>
        </pc:spChg>
        <pc:spChg chg="add mod">
          <ac:chgData name="Natraj Subramaniam" userId="69e25a2f32f97646" providerId="LiveId" clId="{CBE58B65-5DC5-43E5-AD0A-46E212DFF924}" dt="2020-08-10T03:49:16.360" v="540" actId="6549"/>
          <ac:spMkLst>
            <pc:docMk/>
            <pc:sldMk cId="1998142102" sldId="276"/>
            <ac:spMk id="192" creationId="{D2987FD0-8CA3-4A5F-A752-FF8C6966773C}"/>
          </ac:spMkLst>
        </pc:spChg>
        <pc:spChg chg="add">
          <ac:chgData name="Natraj Subramaniam" userId="69e25a2f32f97646" providerId="LiveId" clId="{CBE58B65-5DC5-43E5-AD0A-46E212DFF924}" dt="2020-08-10T03:49:19.959" v="541" actId="22"/>
          <ac:spMkLst>
            <pc:docMk/>
            <pc:sldMk cId="1998142102" sldId="276"/>
            <ac:spMk id="217" creationId="{649141A3-2BA1-440C-A43E-915D3F4DA5B2}"/>
          </ac:spMkLst>
        </pc:spChg>
        <pc:spChg chg="add">
          <ac:chgData name="Natraj Subramaniam" userId="69e25a2f32f97646" providerId="LiveId" clId="{CBE58B65-5DC5-43E5-AD0A-46E212DFF924}" dt="2020-08-10T03:49:19.959" v="541" actId="22"/>
          <ac:spMkLst>
            <pc:docMk/>
            <pc:sldMk cId="1998142102" sldId="276"/>
            <ac:spMk id="219" creationId="{79996875-3251-40C3-86A2-5C644314EF66}"/>
          </ac:spMkLst>
        </pc:spChg>
        <pc:spChg chg="add">
          <ac:chgData name="Natraj Subramaniam" userId="69e25a2f32f97646" providerId="LiveId" clId="{CBE58B65-5DC5-43E5-AD0A-46E212DFF924}" dt="2020-08-10T03:49:19.959" v="541" actId="22"/>
          <ac:spMkLst>
            <pc:docMk/>
            <pc:sldMk cId="1998142102" sldId="276"/>
            <ac:spMk id="221" creationId="{15853422-56CC-4E4A-8955-86E8CEB3B3F1}"/>
          </ac:spMkLst>
        </pc:spChg>
        <pc:spChg chg="add">
          <ac:chgData name="Natraj Subramaniam" userId="69e25a2f32f97646" providerId="LiveId" clId="{CBE58B65-5DC5-43E5-AD0A-46E212DFF924}" dt="2020-08-10T03:49:19.959" v="541" actId="22"/>
          <ac:spMkLst>
            <pc:docMk/>
            <pc:sldMk cId="1998142102" sldId="276"/>
            <ac:spMk id="223" creationId="{701FFE15-683E-4D1E-9FCB-F215CD43C529}"/>
          </ac:spMkLst>
        </pc:spChg>
        <pc:spChg chg="add">
          <ac:chgData name="Natraj Subramaniam" userId="69e25a2f32f97646" providerId="LiveId" clId="{CBE58B65-5DC5-43E5-AD0A-46E212DFF924}" dt="2020-08-10T03:49:19.959" v="541" actId="22"/>
          <ac:spMkLst>
            <pc:docMk/>
            <pc:sldMk cId="1998142102" sldId="276"/>
            <ac:spMk id="225" creationId="{D66805FB-0656-4A89-89EC-F0CC6C89819D}"/>
          </ac:spMkLst>
        </pc:spChg>
        <pc:spChg chg="add mod">
          <ac:chgData name="Natraj Subramaniam" userId="69e25a2f32f97646" providerId="LiveId" clId="{CBE58B65-5DC5-43E5-AD0A-46E212DFF924}" dt="2020-08-10T03:57:17.856" v="648" actId="1035"/>
          <ac:spMkLst>
            <pc:docMk/>
            <pc:sldMk cId="1998142102" sldId="276"/>
            <ac:spMk id="227" creationId="{5593B8E9-4EDD-4A42-A1EE-02768F7AC390}"/>
          </ac:spMkLst>
        </pc:spChg>
        <pc:grpChg chg="del">
          <ac:chgData name="Natraj Subramaniam" userId="69e25a2f32f97646" providerId="LiveId" clId="{CBE58B65-5DC5-43E5-AD0A-46E212DFF924}" dt="2020-08-10T03:28:42.942" v="217" actId="478"/>
          <ac:grpSpMkLst>
            <pc:docMk/>
            <pc:sldMk cId="1998142102" sldId="276"/>
            <ac:grpSpMk id="27" creationId="{6E232DD8-F566-4DC5-94C1-260C46444E14}"/>
          </ac:grpSpMkLst>
        </pc:grpChg>
        <pc:grpChg chg="del">
          <ac:chgData name="Natraj Subramaniam" userId="69e25a2f32f97646" providerId="LiveId" clId="{CBE58B65-5DC5-43E5-AD0A-46E212DFF924}" dt="2020-08-10T03:28:42.942" v="217" actId="478"/>
          <ac:grpSpMkLst>
            <pc:docMk/>
            <pc:sldMk cId="1998142102" sldId="276"/>
            <ac:grpSpMk id="108" creationId="{8D0F01E2-DF4F-4281-A088-E486ADEAED52}"/>
          </ac:grpSpMkLst>
        </pc:grpChg>
      </pc:sldChg>
      <pc:sldChg chg="addSp delSp modSp add mod">
        <pc:chgData name="Natraj Subramaniam" userId="69e25a2f32f97646" providerId="LiveId" clId="{CBE58B65-5DC5-43E5-AD0A-46E212DFF924}" dt="2020-08-10T03:57:32.586" v="657" actId="1035"/>
        <pc:sldMkLst>
          <pc:docMk/>
          <pc:sldMk cId="3090526374" sldId="277"/>
        </pc:sldMkLst>
        <pc:spChg chg="add">
          <ac:chgData name="Natraj Subramaniam" userId="69e25a2f32f97646" providerId="LiveId" clId="{CBE58B65-5DC5-43E5-AD0A-46E212DFF924}" dt="2020-08-10T03:49:23.702" v="542" actId="22"/>
          <ac:spMkLst>
            <pc:docMk/>
            <pc:sldMk cId="3090526374" sldId="277"/>
            <ac:spMk id="2" creationId="{7284B79F-6A8D-445C-A7C9-57CF71666AD8}"/>
          </ac:spMkLst>
        </pc:spChg>
        <pc:spChg chg="add">
          <ac:chgData name="Natraj Subramaniam" userId="69e25a2f32f97646" providerId="LiveId" clId="{CBE58B65-5DC5-43E5-AD0A-46E212DFF924}" dt="2020-08-10T03:49:23.702" v="542" actId="22"/>
          <ac:spMkLst>
            <pc:docMk/>
            <pc:sldMk cId="3090526374" sldId="277"/>
            <ac:spMk id="3" creationId="{859EEBBE-014B-49E7-AAC6-B13D83CCDE1B}"/>
          </ac:spMkLst>
        </pc:spChg>
        <pc:spChg chg="add">
          <ac:chgData name="Natraj Subramaniam" userId="69e25a2f32f97646" providerId="LiveId" clId="{CBE58B65-5DC5-43E5-AD0A-46E212DFF924}" dt="2020-08-10T03:49:23.702" v="542" actId="22"/>
          <ac:spMkLst>
            <pc:docMk/>
            <pc:sldMk cId="3090526374" sldId="277"/>
            <ac:spMk id="4" creationId="{64DD1EE4-F591-4221-9735-2F29503A3A94}"/>
          </ac:spMkLst>
        </pc:spChg>
        <pc:spChg chg="add">
          <ac:chgData name="Natraj Subramaniam" userId="69e25a2f32f97646" providerId="LiveId" clId="{CBE58B65-5DC5-43E5-AD0A-46E212DFF924}" dt="2020-08-10T03:49:23.702" v="542" actId="22"/>
          <ac:spMkLst>
            <pc:docMk/>
            <pc:sldMk cId="3090526374" sldId="277"/>
            <ac:spMk id="5" creationId="{87B9780B-2AD4-45F2-AF0C-146DF2246A99}"/>
          </ac:spMkLst>
        </pc:spChg>
        <pc:spChg chg="add">
          <ac:chgData name="Natraj Subramaniam" userId="69e25a2f32f97646" providerId="LiveId" clId="{CBE58B65-5DC5-43E5-AD0A-46E212DFF924}" dt="2020-08-10T03:49:23.702" v="542" actId="22"/>
          <ac:spMkLst>
            <pc:docMk/>
            <pc:sldMk cId="3090526374" sldId="277"/>
            <ac:spMk id="6" creationId="{2C1248F7-9231-4A56-97B1-BC7D578ECDA5}"/>
          </ac:spMkLst>
        </pc:spChg>
        <pc:spChg chg="add">
          <ac:chgData name="Natraj Subramaniam" userId="69e25a2f32f97646" providerId="LiveId" clId="{CBE58B65-5DC5-43E5-AD0A-46E212DFF924}" dt="2020-08-10T03:49:23.702" v="542" actId="22"/>
          <ac:spMkLst>
            <pc:docMk/>
            <pc:sldMk cId="3090526374" sldId="277"/>
            <ac:spMk id="9" creationId="{6E765F1C-A6F2-4AAE-B8B4-6F9888EBBE10}"/>
          </ac:spMkLst>
        </pc:spChg>
        <pc:spChg chg="add">
          <ac:chgData name="Natraj Subramaniam" userId="69e25a2f32f97646" providerId="LiveId" clId="{CBE58B65-5DC5-43E5-AD0A-46E212DFF924}" dt="2020-08-10T03:49:23.702" v="542" actId="22"/>
          <ac:spMkLst>
            <pc:docMk/>
            <pc:sldMk cId="3090526374" sldId="277"/>
            <ac:spMk id="10" creationId="{F690F3C6-BEF5-4803-8509-E7BE0379EC64}"/>
          </ac:spMkLst>
        </pc:spChg>
        <pc:spChg chg="add">
          <ac:chgData name="Natraj Subramaniam" userId="69e25a2f32f97646" providerId="LiveId" clId="{CBE58B65-5DC5-43E5-AD0A-46E212DFF924}" dt="2020-08-10T03:49:23.702" v="542" actId="22"/>
          <ac:spMkLst>
            <pc:docMk/>
            <pc:sldMk cId="3090526374" sldId="277"/>
            <ac:spMk id="11" creationId="{91596A44-AFAE-4895-9E66-27234545F750}"/>
          </ac:spMkLst>
        </pc:spChg>
        <pc:spChg chg="add">
          <ac:chgData name="Natraj Subramaniam" userId="69e25a2f32f97646" providerId="LiveId" clId="{CBE58B65-5DC5-43E5-AD0A-46E212DFF924}" dt="2020-08-10T03:49:23.702" v="542" actId="22"/>
          <ac:spMkLst>
            <pc:docMk/>
            <pc:sldMk cId="3090526374" sldId="277"/>
            <ac:spMk id="12" creationId="{9E6A39AD-7615-4676-AFF5-36D1A9E64D6D}"/>
          </ac:spMkLst>
        </pc:spChg>
        <pc:spChg chg="add">
          <ac:chgData name="Natraj Subramaniam" userId="69e25a2f32f97646" providerId="LiveId" clId="{CBE58B65-5DC5-43E5-AD0A-46E212DFF924}" dt="2020-08-10T03:49:23.702" v="542" actId="22"/>
          <ac:spMkLst>
            <pc:docMk/>
            <pc:sldMk cId="3090526374" sldId="277"/>
            <ac:spMk id="13" creationId="{9062F91F-BD5D-4E43-90E0-CE59FDD6810E}"/>
          </ac:spMkLst>
        </pc:spChg>
        <pc:spChg chg="add">
          <ac:chgData name="Natraj Subramaniam" userId="69e25a2f32f97646" providerId="LiveId" clId="{CBE58B65-5DC5-43E5-AD0A-46E212DFF924}" dt="2020-08-10T03:49:23.702" v="542" actId="22"/>
          <ac:spMkLst>
            <pc:docMk/>
            <pc:sldMk cId="3090526374" sldId="277"/>
            <ac:spMk id="14" creationId="{0710210E-2B0E-472B-B184-A86EA5423A88}"/>
          </ac:spMkLst>
        </pc:spChg>
        <pc:spChg chg="add mod">
          <ac:chgData name="Natraj Subramaniam" userId="69e25a2f32f97646" providerId="LiveId" clId="{CBE58B65-5DC5-43E5-AD0A-46E212DFF924}" dt="2020-08-10T03:53:04.198" v="596" actId="207"/>
          <ac:spMkLst>
            <pc:docMk/>
            <pc:sldMk cId="3090526374" sldId="277"/>
            <ac:spMk id="15" creationId="{A1FBBD97-8D76-4648-A465-FF2C539A2C33}"/>
          </ac:spMkLst>
        </pc:spChg>
        <pc:spChg chg="add">
          <ac:chgData name="Natraj Subramaniam" userId="69e25a2f32f97646" providerId="LiveId" clId="{CBE58B65-5DC5-43E5-AD0A-46E212DFF924}" dt="2020-08-10T03:49:23.702" v="542" actId="22"/>
          <ac:spMkLst>
            <pc:docMk/>
            <pc:sldMk cId="3090526374" sldId="277"/>
            <ac:spMk id="16" creationId="{C720D5E6-25B4-470C-A8BF-6D7244EDCBB1}"/>
          </ac:spMkLst>
        </pc:spChg>
        <pc:spChg chg="add">
          <ac:chgData name="Natraj Subramaniam" userId="69e25a2f32f97646" providerId="LiveId" clId="{CBE58B65-5DC5-43E5-AD0A-46E212DFF924}" dt="2020-08-10T03:49:23.702" v="542" actId="22"/>
          <ac:spMkLst>
            <pc:docMk/>
            <pc:sldMk cId="3090526374" sldId="277"/>
            <ac:spMk id="17" creationId="{588D65CA-370F-4BE6-BA2B-CBA9A541FDDC}"/>
          </ac:spMkLst>
        </pc:spChg>
        <pc:spChg chg="add">
          <ac:chgData name="Natraj Subramaniam" userId="69e25a2f32f97646" providerId="LiveId" clId="{CBE58B65-5DC5-43E5-AD0A-46E212DFF924}" dt="2020-08-10T03:49:23.702" v="542" actId="22"/>
          <ac:spMkLst>
            <pc:docMk/>
            <pc:sldMk cId="3090526374" sldId="277"/>
            <ac:spMk id="18" creationId="{321225B3-940F-4373-B2CF-F381914B9F2D}"/>
          </ac:spMkLst>
        </pc:spChg>
        <pc:spChg chg="add">
          <ac:chgData name="Natraj Subramaniam" userId="69e25a2f32f97646" providerId="LiveId" clId="{CBE58B65-5DC5-43E5-AD0A-46E212DFF924}" dt="2020-08-10T03:49:23.702" v="542" actId="22"/>
          <ac:spMkLst>
            <pc:docMk/>
            <pc:sldMk cId="3090526374" sldId="277"/>
            <ac:spMk id="19" creationId="{74D3E77E-4A1B-41F4-B20D-47C2F0A61A3A}"/>
          </ac:spMkLst>
        </pc:spChg>
        <pc:spChg chg="add">
          <ac:chgData name="Natraj Subramaniam" userId="69e25a2f32f97646" providerId="LiveId" clId="{CBE58B65-5DC5-43E5-AD0A-46E212DFF924}" dt="2020-08-10T03:49:23.702" v="542" actId="22"/>
          <ac:spMkLst>
            <pc:docMk/>
            <pc:sldMk cId="3090526374" sldId="277"/>
            <ac:spMk id="20" creationId="{605BFA1A-7934-4B7A-9951-D8E4089832E9}"/>
          </ac:spMkLst>
        </pc:spChg>
        <pc:spChg chg="add">
          <ac:chgData name="Natraj Subramaniam" userId="69e25a2f32f97646" providerId="LiveId" clId="{CBE58B65-5DC5-43E5-AD0A-46E212DFF924}" dt="2020-08-10T03:49:23.702" v="542" actId="22"/>
          <ac:spMkLst>
            <pc:docMk/>
            <pc:sldMk cId="3090526374" sldId="277"/>
            <ac:spMk id="21" creationId="{F499C704-315A-43E7-A724-329BFFA6EB7C}"/>
          </ac:spMkLst>
        </pc:spChg>
        <pc:spChg chg="add">
          <ac:chgData name="Natraj Subramaniam" userId="69e25a2f32f97646" providerId="LiveId" clId="{CBE58B65-5DC5-43E5-AD0A-46E212DFF924}" dt="2020-08-10T03:49:23.702" v="542" actId="22"/>
          <ac:spMkLst>
            <pc:docMk/>
            <pc:sldMk cId="3090526374" sldId="277"/>
            <ac:spMk id="22" creationId="{00E761C1-EAEC-4855-8F5C-136E6E3D8FC2}"/>
          </ac:spMkLst>
        </pc:spChg>
        <pc:spChg chg="add">
          <ac:chgData name="Natraj Subramaniam" userId="69e25a2f32f97646" providerId="LiveId" clId="{CBE58B65-5DC5-43E5-AD0A-46E212DFF924}" dt="2020-08-10T03:49:23.702" v="542" actId="22"/>
          <ac:spMkLst>
            <pc:docMk/>
            <pc:sldMk cId="3090526374" sldId="277"/>
            <ac:spMk id="23" creationId="{A0E6BC8C-187D-4343-B681-2D42D2947387}"/>
          </ac:spMkLst>
        </pc:spChg>
        <pc:spChg chg="add">
          <ac:chgData name="Natraj Subramaniam" userId="69e25a2f32f97646" providerId="LiveId" clId="{CBE58B65-5DC5-43E5-AD0A-46E212DFF924}" dt="2020-08-10T03:49:23.702" v="542" actId="22"/>
          <ac:spMkLst>
            <pc:docMk/>
            <pc:sldMk cId="3090526374" sldId="277"/>
            <ac:spMk id="24" creationId="{EAB2D2F2-A727-4D3F-ABA4-4D1517413756}"/>
          </ac:spMkLst>
        </pc:spChg>
        <pc:spChg chg="add">
          <ac:chgData name="Natraj Subramaniam" userId="69e25a2f32f97646" providerId="LiveId" clId="{CBE58B65-5DC5-43E5-AD0A-46E212DFF924}" dt="2020-08-10T03:49:23.702" v="542" actId="22"/>
          <ac:spMkLst>
            <pc:docMk/>
            <pc:sldMk cId="3090526374" sldId="277"/>
            <ac:spMk id="25" creationId="{183BFB98-4670-4957-BCCA-93AAF847012F}"/>
          </ac:spMkLst>
        </pc:spChg>
        <pc:spChg chg="add">
          <ac:chgData name="Natraj Subramaniam" userId="69e25a2f32f97646" providerId="LiveId" clId="{CBE58B65-5DC5-43E5-AD0A-46E212DFF924}" dt="2020-08-10T03:49:23.702" v="542" actId="22"/>
          <ac:spMkLst>
            <pc:docMk/>
            <pc:sldMk cId="3090526374" sldId="277"/>
            <ac:spMk id="26" creationId="{2F552B6A-C67F-44EF-ADF5-3387133378EA}"/>
          </ac:spMkLst>
        </pc:spChg>
        <pc:spChg chg="add mod">
          <ac:chgData name="Natraj Subramaniam" userId="69e25a2f32f97646" providerId="LiveId" clId="{CBE58B65-5DC5-43E5-AD0A-46E212DFF924}" dt="2020-08-10T03:17:37.614" v="107" actId="1076"/>
          <ac:spMkLst>
            <pc:docMk/>
            <pc:sldMk cId="3090526374" sldId="277"/>
            <ac:spMk id="189" creationId="{C567EA8F-D9DB-41E8-8047-A1E88A791786}"/>
          </ac:spMkLst>
        </pc:spChg>
        <pc:spChg chg="add mod">
          <ac:chgData name="Natraj Subramaniam" userId="69e25a2f32f97646" providerId="LiveId" clId="{CBE58B65-5DC5-43E5-AD0A-46E212DFF924}" dt="2020-08-10T03:29:14.704" v="224" actId="1076"/>
          <ac:spMkLst>
            <pc:docMk/>
            <pc:sldMk cId="3090526374" sldId="277"/>
            <ac:spMk id="190" creationId="{6E9956B3-992E-4642-A0FD-7FAF62BC31ED}"/>
          </ac:spMkLst>
        </pc:spChg>
        <pc:spChg chg="del">
          <ac:chgData name="Natraj Subramaniam" userId="69e25a2f32f97646" providerId="LiveId" clId="{CBE58B65-5DC5-43E5-AD0A-46E212DFF924}" dt="2020-08-10T03:17:10.349" v="102" actId="478"/>
          <ac:spMkLst>
            <pc:docMk/>
            <pc:sldMk cId="3090526374" sldId="277"/>
            <ac:spMk id="191" creationId="{1BF1B32E-74DC-4B0C-B28D-04372B8CF88D}"/>
          </ac:spMkLst>
        </pc:spChg>
        <pc:spChg chg="del">
          <ac:chgData name="Natraj Subramaniam" userId="69e25a2f32f97646" providerId="LiveId" clId="{CBE58B65-5DC5-43E5-AD0A-46E212DFF924}" dt="2020-08-10T03:17:10.349" v="102" actId="478"/>
          <ac:spMkLst>
            <pc:docMk/>
            <pc:sldMk cId="3090526374" sldId="277"/>
            <ac:spMk id="192" creationId="{D2987FD0-8CA3-4A5F-A752-FF8C6966773C}"/>
          </ac:spMkLst>
        </pc:spChg>
        <pc:spChg chg="add">
          <ac:chgData name="Natraj Subramaniam" userId="69e25a2f32f97646" providerId="LiveId" clId="{CBE58B65-5DC5-43E5-AD0A-46E212DFF924}" dt="2020-08-10T03:49:23.702" v="542" actId="22"/>
          <ac:spMkLst>
            <pc:docMk/>
            <pc:sldMk cId="3090526374" sldId="277"/>
            <ac:spMk id="217" creationId="{79B0AFC8-6225-4B83-A955-54F86B00BC45}"/>
          </ac:spMkLst>
        </pc:spChg>
        <pc:spChg chg="add">
          <ac:chgData name="Natraj Subramaniam" userId="69e25a2f32f97646" providerId="LiveId" clId="{CBE58B65-5DC5-43E5-AD0A-46E212DFF924}" dt="2020-08-10T03:49:23.702" v="542" actId="22"/>
          <ac:spMkLst>
            <pc:docMk/>
            <pc:sldMk cId="3090526374" sldId="277"/>
            <ac:spMk id="219" creationId="{6EF44F77-8927-4A79-A37C-87E7D2FD89FD}"/>
          </ac:spMkLst>
        </pc:spChg>
        <pc:spChg chg="add">
          <ac:chgData name="Natraj Subramaniam" userId="69e25a2f32f97646" providerId="LiveId" clId="{CBE58B65-5DC5-43E5-AD0A-46E212DFF924}" dt="2020-08-10T03:49:23.702" v="542" actId="22"/>
          <ac:spMkLst>
            <pc:docMk/>
            <pc:sldMk cId="3090526374" sldId="277"/>
            <ac:spMk id="221" creationId="{D72FC341-6480-44D4-ABD9-047911DF23C5}"/>
          </ac:spMkLst>
        </pc:spChg>
        <pc:spChg chg="add">
          <ac:chgData name="Natraj Subramaniam" userId="69e25a2f32f97646" providerId="LiveId" clId="{CBE58B65-5DC5-43E5-AD0A-46E212DFF924}" dt="2020-08-10T03:49:23.702" v="542" actId="22"/>
          <ac:spMkLst>
            <pc:docMk/>
            <pc:sldMk cId="3090526374" sldId="277"/>
            <ac:spMk id="223" creationId="{AF4676F9-A571-47FB-9CE3-C5206FAB0458}"/>
          </ac:spMkLst>
        </pc:spChg>
        <pc:spChg chg="add">
          <ac:chgData name="Natraj Subramaniam" userId="69e25a2f32f97646" providerId="LiveId" clId="{CBE58B65-5DC5-43E5-AD0A-46E212DFF924}" dt="2020-08-10T03:49:23.702" v="542" actId="22"/>
          <ac:spMkLst>
            <pc:docMk/>
            <pc:sldMk cId="3090526374" sldId="277"/>
            <ac:spMk id="225" creationId="{A41AFBCD-975E-43FB-B089-7C4F3392E130}"/>
          </ac:spMkLst>
        </pc:spChg>
        <pc:spChg chg="add mod">
          <ac:chgData name="Natraj Subramaniam" userId="69e25a2f32f97646" providerId="LiveId" clId="{CBE58B65-5DC5-43E5-AD0A-46E212DFF924}" dt="2020-08-10T03:57:32.586" v="657" actId="1035"/>
          <ac:spMkLst>
            <pc:docMk/>
            <pc:sldMk cId="3090526374" sldId="277"/>
            <ac:spMk id="227" creationId="{BFCC3BB7-E5ED-4CB0-8447-489159A13A1E}"/>
          </ac:spMkLst>
        </pc:spChg>
        <pc:grpChg chg="del">
          <ac:chgData name="Natraj Subramaniam" userId="69e25a2f32f97646" providerId="LiveId" clId="{CBE58B65-5DC5-43E5-AD0A-46E212DFF924}" dt="2020-08-10T03:29:24.618" v="225" actId="478"/>
          <ac:grpSpMkLst>
            <pc:docMk/>
            <pc:sldMk cId="3090526374" sldId="277"/>
            <ac:grpSpMk id="27" creationId="{6E232DD8-F566-4DC5-94C1-260C46444E14}"/>
          </ac:grpSpMkLst>
        </pc:grpChg>
        <pc:grpChg chg="del">
          <ac:chgData name="Natraj Subramaniam" userId="69e25a2f32f97646" providerId="LiveId" clId="{CBE58B65-5DC5-43E5-AD0A-46E212DFF924}" dt="2020-08-10T03:29:24.618" v="225" actId="478"/>
          <ac:grpSpMkLst>
            <pc:docMk/>
            <pc:sldMk cId="3090526374" sldId="277"/>
            <ac:grpSpMk id="108" creationId="{8D0F01E2-DF4F-4281-A088-E486ADEAED52}"/>
          </ac:grpSpMkLst>
        </pc:grpChg>
      </pc:sldChg>
      <pc:sldChg chg="addSp delSp modSp add mod">
        <pc:chgData name="Natraj Subramaniam" userId="69e25a2f32f97646" providerId="LiveId" clId="{CBE58B65-5DC5-43E5-AD0A-46E212DFF924}" dt="2020-08-10T03:57:44.033" v="659" actId="1076"/>
        <pc:sldMkLst>
          <pc:docMk/>
          <pc:sldMk cId="439165781" sldId="278"/>
        </pc:sldMkLst>
        <pc:spChg chg="add">
          <ac:chgData name="Natraj Subramaniam" userId="69e25a2f32f97646" providerId="LiveId" clId="{CBE58B65-5DC5-43E5-AD0A-46E212DFF924}" dt="2020-08-10T03:49:35.017" v="563" actId="22"/>
          <ac:spMkLst>
            <pc:docMk/>
            <pc:sldMk cId="439165781" sldId="278"/>
            <ac:spMk id="2" creationId="{C17C9B23-93EF-4CB0-A6DC-FA4A5FF12006}"/>
          </ac:spMkLst>
        </pc:spChg>
        <pc:spChg chg="add">
          <ac:chgData name="Natraj Subramaniam" userId="69e25a2f32f97646" providerId="LiveId" clId="{CBE58B65-5DC5-43E5-AD0A-46E212DFF924}" dt="2020-08-10T03:49:35.017" v="563" actId="22"/>
          <ac:spMkLst>
            <pc:docMk/>
            <pc:sldMk cId="439165781" sldId="278"/>
            <ac:spMk id="3" creationId="{DED61D62-159C-4515-B9F0-B6F7A199C11A}"/>
          </ac:spMkLst>
        </pc:spChg>
        <pc:spChg chg="add">
          <ac:chgData name="Natraj Subramaniam" userId="69e25a2f32f97646" providerId="LiveId" clId="{CBE58B65-5DC5-43E5-AD0A-46E212DFF924}" dt="2020-08-10T03:49:35.017" v="563" actId="22"/>
          <ac:spMkLst>
            <pc:docMk/>
            <pc:sldMk cId="439165781" sldId="278"/>
            <ac:spMk id="4" creationId="{C45CD412-508A-4C0E-9B1E-4F8380238F26}"/>
          </ac:spMkLst>
        </pc:spChg>
        <pc:spChg chg="add">
          <ac:chgData name="Natraj Subramaniam" userId="69e25a2f32f97646" providerId="LiveId" clId="{CBE58B65-5DC5-43E5-AD0A-46E212DFF924}" dt="2020-08-10T03:49:35.017" v="563" actId="22"/>
          <ac:spMkLst>
            <pc:docMk/>
            <pc:sldMk cId="439165781" sldId="278"/>
            <ac:spMk id="5" creationId="{3C4FF6E6-F7A6-47F7-849E-1B07C563F5E6}"/>
          </ac:spMkLst>
        </pc:spChg>
        <pc:spChg chg="add">
          <ac:chgData name="Natraj Subramaniam" userId="69e25a2f32f97646" providerId="LiveId" clId="{CBE58B65-5DC5-43E5-AD0A-46E212DFF924}" dt="2020-08-10T03:49:35.017" v="563" actId="22"/>
          <ac:spMkLst>
            <pc:docMk/>
            <pc:sldMk cId="439165781" sldId="278"/>
            <ac:spMk id="6" creationId="{B538A65C-8FA6-47EB-9DEE-9823305060C8}"/>
          </ac:spMkLst>
        </pc:spChg>
        <pc:spChg chg="add">
          <ac:chgData name="Natraj Subramaniam" userId="69e25a2f32f97646" providerId="LiveId" clId="{CBE58B65-5DC5-43E5-AD0A-46E212DFF924}" dt="2020-08-10T03:49:35.017" v="563" actId="22"/>
          <ac:spMkLst>
            <pc:docMk/>
            <pc:sldMk cId="439165781" sldId="278"/>
            <ac:spMk id="9" creationId="{B61EB913-91BD-4D99-92A5-C0865658E992}"/>
          </ac:spMkLst>
        </pc:spChg>
        <pc:spChg chg="add">
          <ac:chgData name="Natraj Subramaniam" userId="69e25a2f32f97646" providerId="LiveId" clId="{CBE58B65-5DC5-43E5-AD0A-46E212DFF924}" dt="2020-08-10T03:49:35.017" v="563" actId="22"/>
          <ac:spMkLst>
            <pc:docMk/>
            <pc:sldMk cId="439165781" sldId="278"/>
            <ac:spMk id="10" creationId="{9589FA5A-B0D4-4964-9E28-352098483F34}"/>
          </ac:spMkLst>
        </pc:spChg>
        <pc:spChg chg="add">
          <ac:chgData name="Natraj Subramaniam" userId="69e25a2f32f97646" providerId="LiveId" clId="{CBE58B65-5DC5-43E5-AD0A-46E212DFF924}" dt="2020-08-10T03:49:35.017" v="563" actId="22"/>
          <ac:spMkLst>
            <pc:docMk/>
            <pc:sldMk cId="439165781" sldId="278"/>
            <ac:spMk id="11" creationId="{064E55E2-44FF-4051-9542-A09771D2EFCD}"/>
          </ac:spMkLst>
        </pc:spChg>
        <pc:spChg chg="add">
          <ac:chgData name="Natraj Subramaniam" userId="69e25a2f32f97646" providerId="LiveId" clId="{CBE58B65-5DC5-43E5-AD0A-46E212DFF924}" dt="2020-08-10T03:49:35.017" v="563" actId="22"/>
          <ac:spMkLst>
            <pc:docMk/>
            <pc:sldMk cId="439165781" sldId="278"/>
            <ac:spMk id="12" creationId="{4BC28232-FAB8-40F0-B8D6-42ADBD30424A}"/>
          </ac:spMkLst>
        </pc:spChg>
        <pc:spChg chg="add">
          <ac:chgData name="Natraj Subramaniam" userId="69e25a2f32f97646" providerId="LiveId" clId="{CBE58B65-5DC5-43E5-AD0A-46E212DFF924}" dt="2020-08-10T03:49:35.017" v="563" actId="22"/>
          <ac:spMkLst>
            <pc:docMk/>
            <pc:sldMk cId="439165781" sldId="278"/>
            <ac:spMk id="13" creationId="{EA17B427-5474-4D90-9FAD-9B52A7DD1220}"/>
          </ac:spMkLst>
        </pc:spChg>
        <pc:spChg chg="add">
          <ac:chgData name="Natraj Subramaniam" userId="69e25a2f32f97646" providerId="LiveId" clId="{CBE58B65-5DC5-43E5-AD0A-46E212DFF924}" dt="2020-08-10T03:49:35.017" v="563" actId="22"/>
          <ac:spMkLst>
            <pc:docMk/>
            <pc:sldMk cId="439165781" sldId="278"/>
            <ac:spMk id="14" creationId="{D2B9B0AC-2F98-4122-A206-9CCE1EE8869B}"/>
          </ac:spMkLst>
        </pc:spChg>
        <pc:spChg chg="add">
          <ac:chgData name="Natraj Subramaniam" userId="69e25a2f32f97646" providerId="LiveId" clId="{CBE58B65-5DC5-43E5-AD0A-46E212DFF924}" dt="2020-08-10T03:49:35.017" v="563" actId="22"/>
          <ac:spMkLst>
            <pc:docMk/>
            <pc:sldMk cId="439165781" sldId="278"/>
            <ac:spMk id="15" creationId="{FF9B819B-C7FD-42B3-B672-C47146FE97ED}"/>
          </ac:spMkLst>
        </pc:spChg>
        <pc:spChg chg="add mod">
          <ac:chgData name="Natraj Subramaniam" userId="69e25a2f32f97646" providerId="LiveId" clId="{CBE58B65-5DC5-43E5-AD0A-46E212DFF924}" dt="2020-08-10T03:53:10.936" v="597" actId="207"/>
          <ac:spMkLst>
            <pc:docMk/>
            <pc:sldMk cId="439165781" sldId="278"/>
            <ac:spMk id="16" creationId="{F595A8CE-6192-4DC9-9D2E-77F2E5A9FD7B}"/>
          </ac:spMkLst>
        </pc:spChg>
        <pc:spChg chg="add">
          <ac:chgData name="Natraj Subramaniam" userId="69e25a2f32f97646" providerId="LiveId" clId="{CBE58B65-5DC5-43E5-AD0A-46E212DFF924}" dt="2020-08-10T03:49:35.017" v="563" actId="22"/>
          <ac:spMkLst>
            <pc:docMk/>
            <pc:sldMk cId="439165781" sldId="278"/>
            <ac:spMk id="17" creationId="{4F412D1C-CFD5-4835-B06A-56F1BB420D7D}"/>
          </ac:spMkLst>
        </pc:spChg>
        <pc:spChg chg="add">
          <ac:chgData name="Natraj Subramaniam" userId="69e25a2f32f97646" providerId="LiveId" clId="{CBE58B65-5DC5-43E5-AD0A-46E212DFF924}" dt="2020-08-10T03:49:35.017" v="563" actId="22"/>
          <ac:spMkLst>
            <pc:docMk/>
            <pc:sldMk cId="439165781" sldId="278"/>
            <ac:spMk id="18" creationId="{DB149A35-202A-4A60-A285-EE24492D72BC}"/>
          </ac:spMkLst>
        </pc:spChg>
        <pc:spChg chg="add">
          <ac:chgData name="Natraj Subramaniam" userId="69e25a2f32f97646" providerId="LiveId" clId="{CBE58B65-5DC5-43E5-AD0A-46E212DFF924}" dt="2020-08-10T03:49:35.017" v="563" actId="22"/>
          <ac:spMkLst>
            <pc:docMk/>
            <pc:sldMk cId="439165781" sldId="278"/>
            <ac:spMk id="19" creationId="{8050F62A-5335-498F-B2E7-0873C90D65B7}"/>
          </ac:spMkLst>
        </pc:spChg>
        <pc:spChg chg="add">
          <ac:chgData name="Natraj Subramaniam" userId="69e25a2f32f97646" providerId="LiveId" clId="{CBE58B65-5DC5-43E5-AD0A-46E212DFF924}" dt="2020-08-10T03:49:35.017" v="563" actId="22"/>
          <ac:spMkLst>
            <pc:docMk/>
            <pc:sldMk cId="439165781" sldId="278"/>
            <ac:spMk id="20" creationId="{BA72D2FD-A60C-4440-8170-5781F5FD8697}"/>
          </ac:spMkLst>
        </pc:spChg>
        <pc:spChg chg="add">
          <ac:chgData name="Natraj Subramaniam" userId="69e25a2f32f97646" providerId="LiveId" clId="{CBE58B65-5DC5-43E5-AD0A-46E212DFF924}" dt="2020-08-10T03:49:35.017" v="563" actId="22"/>
          <ac:spMkLst>
            <pc:docMk/>
            <pc:sldMk cId="439165781" sldId="278"/>
            <ac:spMk id="21" creationId="{9BEC26F3-21A0-460B-89E2-BE607D34AF0E}"/>
          </ac:spMkLst>
        </pc:spChg>
        <pc:spChg chg="add">
          <ac:chgData name="Natraj Subramaniam" userId="69e25a2f32f97646" providerId="LiveId" clId="{CBE58B65-5DC5-43E5-AD0A-46E212DFF924}" dt="2020-08-10T03:49:35.017" v="563" actId="22"/>
          <ac:spMkLst>
            <pc:docMk/>
            <pc:sldMk cId="439165781" sldId="278"/>
            <ac:spMk id="22" creationId="{B3D3BF1D-4F67-436A-BF53-AE27C9D2A295}"/>
          </ac:spMkLst>
        </pc:spChg>
        <pc:spChg chg="add">
          <ac:chgData name="Natraj Subramaniam" userId="69e25a2f32f97646" providerId="LiveId" clId="{CBE58B65-5DC5-43E5-AD0A-46E212DFF924}" dt="2020-08-10T03:49:35.017" v="563" actId="22"/>
          <ac:spMkLst>
            <pc:docMk/>
            <pc:sldMk cId="439165781" sldId="278"/>
            <ac:spMk id="23" creationId="{3F661438-A348-4570-B286-E93F1C85A6C0}"/>
          </ac:spMkLst>
        </pc:spChg>
        <pc:spChg chg="add">
          <ac:chgData name="Natraj Subramaniam" userId="69e25a2f32f97646" providerId="LiveId" clId="{CBE58B65-5DC5-43E5-AD0A-46E212DFF924}" dt="2020-08-10T03:49:35.017" v="563" actId="22"/>
          <ac:spMkLst>
            <pc:docMk/>
            <pc:sldMk cId="439165781" sldId="278"/>
            <ac:spMk id="24" creationId="{1F2DB05E-2B4A-4672-8428-A3B6384A1359}"/>
          </ac:spMkLst>
        </pc:spChg>
        <pc:spChg chg="add">
          <ac:chgData name="Natraj Subramaniam" userId="69e25a2f32f97646" providerId="LiveId" clId="{CBE58B65-5DC5-43E5-AD0A-46E212DFF924}" dt="2020-08-10T03:49:35.017" v="563" actId="22"/>
          <ac:spMkLst>
            <pc:docMk/>
            <pc:sldMk cId="439165781" sldId="278"/>
            <ac:spMk id="25" creationId="{67345004-9AC8-45C2-B4DA-3A7CAEEFC551}"/>
          </ac:spMkLst>
        </pc:spChg>
        <pc:spChg chg="add">
          <ac:chgData name="Natraj Subramaniam" userId="69e25a2f32f97646" providerId="LiveId" clId="{CBE58B65-5DC5-43E5-AD0A-46E212DFF924}" dt="2020-08-10T03:49:35.017" v="563" actId="22"/>
          <ac:spMkLst>
            <pc:docMk/>
            <pc:sldMk cId="439165781" sldId="278"/>
            <ac:spMk id="26" creationId="{D860AC49-4DEA-4C82-AB17-8774E2D5473C}"/>
          </ac:spMkLst>
        </pc:spChg>
        <pc:spChg chg="del">
          <ac:chgData name="Natraj Subramaniam" userId="69e25a2f32f97646" providerId="LiveId" clId="{CBE58B65-5DC5-43E5-AD0A-46E212DFF924}" dt="2020-08-10T03:18:05.114" v="109" actId="478"/>
          <ac:spMkLst>
            <pc:docMk/>
            <pc:sldMk cId="439165781" sldId="278"/>
            <ac:spMk id="189" creationId="{C567EA8F-D9DB-41E8-8047-A1E88A791786}"/>
          </ac:spMkLst>
        </pc:spChg>
        <pc:spChg chg="del">
          <ac:chgData name="Natraj Subramaniam" userId="69e25a2f32f97646" providerId="LiveId" clId="{CBE58B65-5DC5-43E5-AD0A-46E212DFF924}" dt="2020-08-10T03:18:05.114" v="109" actId="478"/>
          <ac:spMkLst>
            <pc:docMk/>
            <pc:sldMk cId="439165781" sldId="278"/>
            <ac:spMk id="190" creationId="{6E9956B3-992E-4642-A0FD-7FAF62BC31ED}"/>
          </ac:spMkLst>
        </pc:spChg>
        <pc:spChg chg="add mod">
          <ac:chgData name="Natraj Subramaniam" userId="69e25a2f32f97646" providerId="LiveId" clId="{CBE58B65-5DC5-43E5-AD0A-46E212DFF924}" dt="2020-08-10T03:18:26.145" v="114" actId="1076"/>
          <ac:spMkLst>
            <pc:docMk/>
            <pc:sldMk cId="439165781" sldId="278"/>
            <ac:spMk id="191" creationId="{50DC74FA-3C4B-4192-A2E9-4ADA476F67BF}"/>
          </ac:spMkLst>
        </pc:spChg>
        <pc:spChg chg="add mod">
          <ac:chgData name="Natraj Subramaniam" userId="69e25a2f32f97646" providerId="LiveId" clId="{CBE58B65-5DC5-43E5-AD0A-46E212DFF924}" dt="2020-08-10T03:49:32.546" v="562" actId="1035"/>
          <ac:spMkLst>
            <pc:docMk/>
            <pc:sldMk cId="439165781" sldId="278"/>
            <ac:spMk id="192" creationId="{ED005124-17E4-4125-83E8-6A29E4D370C7}"/>
          </ac:spMkLst>
        </pc:spChg>
        <pc:spChg chg="add mod">
          <ac:chgData name="Natraj Subramaniam" userId="69e25a2f32f97646" providerId="LiveId" clId="{CBE58B65-5DC5-43E5-AD0A-46E212DFF924}" dt="2020-08-10T03:49:32.546" v="562" actId="1035"/>
          <ac:spMkLst>
            <pc:docMk/>
            <pc:sldMk cId="439165781" sldId="278"/>
            <ac:spMk id="193" creationId="{578774B1-EEA1-4D06-92DA-5E215CAC2F94}"/>
          </ac:spMkLst>
        </pc:spChg>
        <pc:spChg chg="add mod">
          <ac:chgData name="Natraj Subramaniam" userId="69e25a2f32f97646" providerId="LiveId" clId="{CBE58B65-5DC5-43E5-AD0A-46E212DFF924}" dt="2020-08-10T03:49:32.546" v="562" actId="1035"/>
          <ac:spMkLst>
            <pc:docMk/>
            <pc:sldMk cId="439165781" sldId="278"/>
            <ac:spMk id="194" creationId="{05652C04-9AF2-418F-B436-32C40183238B}"/>
          </ac:spMkLst>
        </pc:spChg>
        <pc:spChg chg="add mod">
          <ac:chgData name="Natraj Subramaniam" userId="69e25a2f32f97646" providerId="LiveId" clId="{CBE58B65-5DC5-43E5-AD0A-46E212DFF924}" dt="2020-08-10T03:49:32.546" v="562" actId="1035"/>
          <ac:spMkLst>
            <pc:docMk/>
            <pc:sldMk cId="439165781" sldId="278"/>
            <ac:spMk id="195" creationId="{937FA97B-7A1A-425F-9430-694AF0D4F12E}"/>
          </ac:spMkLst>
        </pc:spChg>
        <pc:spChg chg="add mod">
          <ac:chgData name="Natraj Subramaniam" userId="69e25a2f32f97646" providerId="LiveId" clId="{CBE58B65-5DC5-43E5-AD0A-46E212DFF924}" dt="2020-08-10T03:49:32.546" v="562" actId="1035"/>
          <ac:spMkLst>
            <pc:docMk/>
            <pc:sldMk cId="439165781" sldId="278"/>
            <ac:spMk id="196" creationId="{CCFBB92C-A8BA-47B2-A9EF-08BE5E312B7A}"/>
          </ac:spMkLst>
        </pc:spChg>
        <pc:spChg chg="add mod">
          <ac:chgData name="Natraj Subramaniam" userId="69e25a2f32f97646" providerId="LiveId" clId="{CBE58B65-5DC5-43E5-AD0A-46E212DFF924}" dt="2020-08-10T03:49:32.546" v="562" actId="1035"/>
          <ac:spMkLst>
            <pc:docMk/>
            <pc:sldMk cId="439165781" sldId="278"/>
            <ac:spMk id="197" creationId="{81B38DEF-7B67-4389-94BD-A351243A7A05}"/>
          </ac:spMkLst>
        </pc:spChg>
        <pc:spChg chg="add mod">
          <ac:chgData name="Natraj Subramaniam" userId="69e25a2f32f97646" providerId="LiveId" clId="{CBE58B65-5DC5-43E5-AD0A-46E212DFF924}" dt="2020-08-10T03:49:32.546" v="562" actId="1035"/>
          <ac:spMkLst>
            <pc:docMk/>
            <pc:sldMk cId="439165781" sldId="278"/>
            <ac:spMk id="198" creationId="{9538EC8A-CDE7-495F-98D2-747096F153D0}"/>
          </ac:spMkLst>
        </pc:spChg>
        <pc:spChg chg="add mod">
          <ac:chgData name="Natraj Subramaniam" userId="69e25a2f32f97646" providerId="LiveId" clId="{CBE58B65-5DC5-43E5-AD0A-46E212DFF924}" dt="2020-08-10T03:49:32.546" v="562" actId="1035"/>
          <ac:spMkLst>
            <pc:docMk/>
            <pc:sldMk cId="439165781" sldId="278"/>
            <ac:spMk id="199" creationId="{A97A7119-A91D-4F89-9115-8C31C2C20ED8}"/>
          </ac:spMkLst>
        </pc:spChg>
        <pc:spChg chg="add mod">
          <ac:chgData name="Natraj Subramaniam" userId="69e25a2f32f97646" providerId="LiveId" clId="{CBE58B65-5DC5-43E5-AD0A-46E212DFF924}" dt="2020-08-10T03:49:32.546" v="562" actId="1035"/>
          <ac:spMkLst>
            <pc:docMk/>
            <pc:sldMk cId="439165781" sldId="278"/>
            <ac:spMk id="200" creationId="{4629C4D1-7AF6-41EE-B83F-3296A74B4CAC}"/>
          </ac:spMkLst>
        </pc:spChg>
        <pc:spChg chg="add mod">
          <ac:chgData name="Natraj Subramaniam" userId="69e25a2f32f97646" providerId="LiveId" clId="{CBE58B65-5DC5-43E5-AD0A-46E212DFF924}" dt="2020-08-10T03:49:32.546" v="562" actId="1035"/>
          <ac:spMkLst>
            <pc:docMk/>
            <pc:sldMk cId="439165781" sldId="278"/>
            <ac:spMk id="201" creationId="{DAC0A145-C3AD-4FBC-93DF-B1DED01CBA30}"/>
          </ac:spMkLst>
        </pc:spChg>
        <pc:spChg chg="add mod">
          <ac:chgData name="Natraj Subramaniam" userId="69e25a2f32f97646" providerId="LiveId" clId="{CBE58B65-5DC5-43E5-AD0A-46E212DFF924}" dt="2020-08-10T03:49:32.546" v="562" actId="1035"/>
          <ac:spMkLst>
            <pc:docMk/>
            <pc:sldMk cId="439165781" sldId="278"/>
            <ac:spMk id="202" creationId="{11B9BB9F-B56E-47E6-A95F-776F9463D614}"/>
          </ac:spMkLst>
        </pc:spChg>
        <pc:spChg chg="add mod">
          <ac:chgData name="Natraj Subramaniam" userId="69e25a2f32f97646" providerId="LiveId" clId="{CBE58B65-5DC5-43E5-AD0A-46E212DFF924}" dt="2020-08-10T03:49:32.546" v="562" actId="1035"/>
          <ac:spMkLst>
            <pc:docMk/>
            <pc:sldMk cId="439165781" sldId="278"/>
            <ac:spMk id="203" creationId="{1169835A-F2D4-4A4B-8F3A-E6DA95342604}"/>
          </ac:spMkLst>
        </pc:spChg>
        <pc:spChg chg="add mod">
          <ac:chgData name="Natraj Subramaniam" userId="69e25a2f32f97646" providerId="LiveId" clId="{CBE58B65-5DC5-43E5-AD0A-46E212DFF924}" dt="2020-08-10T03:49:32.546" v="562" actId="1035"/>
          <ac:spMkLst>
            <pc:docMk/>
            <pc:sldMk cId="439165781" sldId="278"/>
            <ac:spMk id="204" creationId="{D011D033-78AD-44E1-855A-3722CCF97250}"/>
          </ac:spMkLst>
        </pc:spChg>
        <pc:spChg chg="add mod">
          <ac:chgData name="Natraj Subramaniam" userId="69e25a2f32f97646" providerId="LiveId" clId="{CBE58B65-5DC5-43E5-AD0A-46E212DFF924}" dt="2020-08-10T03:49:32.546" v="562" actId="1035"/>
          <ac:spMkLst>
            <pc:docMk/>
            <pc:sldMk cId="439165781" sldId="278"/>
            <ac:spMk id="205" creationId="{27CB16BB-5C39-4342-9B78-B5AEAF703618}"/>
          </ac:spMkLst>
        </pc:spChg>
        <pc:spChg chg="add mod">
          <ac:chgData name="Natraj Subramaniam" userId="69e25a2f32f97646" providerId="LiveId" clId="{CBE58B65-5DC5-43E5-AD0A-46E212DFF924}" dt="2020-08-10T03:49:32.546" v="562" actId="1035"/>
          <ac:spMkLst>
            <pc:docMk/>
            <pc:sldMk cId="439165781" sldId="278"/>
            <ac:spMk id="206" creationId="{32E106D9-ACA5-4A5F-84B0-718F0639C7F9}"/>
          </ac:spMkLst>
        </pc:spChg>
        <pc:spChg chg="add mod">
          <ac:chgData name="Natraj Subramaniam" userId="69e25a2f32f97646" providerId="LiveId" clId="{CBE58B65-5DC5-43E5-AD0A-46E212DFF924}" dt="2020-08-10T03:49:32.546" v="562" actId="1035"/>
          <ac:spMkLst>
            <pc:docMk/>
            <pc:sldMk cId="439165781" sldId="278"/>
            <ac:spMk id="207" creationId="{3D773CB1-689C-49E9-816F-05699C35EF42}"/>
          </ac:spMkLst>
        </pc:spChg>
        <pc:spChg chg="add mod">
          <ac:chgData name="Natraj Subramaniam" userId="69e25a2f32f97646" providerId="LiveId" clId="{CBE58B65-5DC5-43E5-AD0A-46E212DFF924}" dt="2020-08-10T03:49:32.546" v="562" actId="1035"/>
          <ac:spMkLst>
            <pc:docMk/>
            <pc:sldMk cId="439165781" sldId="278"/>
            <ac:spMk id="208" creationId="{8260FF61-A3B9-43F5-8338-93A7CBEF4C28}"/>
          </ac:spMkLst>
        </pc:spChg>
        <pc:spChg chg="add mod">
          <ac:chgData name="Natraj Subramaniam" userId="69e25a2f32f97646" providerId="LiveId" clId="{CBE58B65-5DC5-43E5-AD0A-46E212DFF924}" dt="2020-08-10T03:49:32.546" v="562" actId="1035"/>
          <ac:spMkLst>
            <pc:docMk/>
            <pc:sldMk cId="439165781" sldId="278"/>
            <ac:spMk id="209" creationId="{689D6EC4-B3D7-4C51-B982-CCA201E72FF1}"/>
          </ac:spMkLst>
        </pc:spChg>
        <pc:spChg chg="add mod">
          <ac:chgData name="Natraj Subramaniam" userId="69e25a2f32f97646" providerId="LiveId" clId="{CBE58B65-5DC5-43E5-AD0A-46E212DFF924}" dt="2020-08-10T03:49:32.546" v="562" actId="1035"/>
          <ac:spMkLst>
            <pc:docMk/>
            <pc:sldMk cId="439165781" sldId="278"/>
            <ac:spMk id="210" creationId="{57FBC8BA-0E60-41C2-A942-1FB2E9B471AE}"/>
          </ac:spMkLst>
        </pc:spChg>
        <pc:spChg chg="add mod">
          <ac:chgData name="Natraj Subramaniam" userId="69e25a2f32f97646" providerId="LiveId" clId="{CBE58B65-5DC5-43E5-AD0A-46E212DFF924}" dt="2020-08-10T03:49:32.546" v="562" actId="1035"/>
          <ac:spMkLst>
            <pc:docMk/>
            <pc:sldMk cId="439165781" sldId="278"/>
            <ac:spMk id="211" creationId="{3CB3C99F-536D-49AD-AD27-4F160B3382EF}"/>
          </ac:spMkLst>
        </pc:spChg>
        <pc:spChg chg="add mod">
          <ac:chgData name="Natraj Subramaniam" userId="69e25a2f32f97646" providerId="LiveId" clId="{CBE58B65-5DC5-43E5-AD0A-46E212DFF924}" dt="2020-08-10T03:49:32.546" v="562" actId="1035"/>
          <ac:spMkLst>
            <pc:docMk/>
            <pc:sldMk cId="439165781" sldId="278"/>
            <ac:spMk id="212" creationId="{90BA607F-2403-49D8-BDEE-723C5FAE2901}"/>
          </ac:spMkLst>
        </pc:spChg>
        <pc:spChg chg="add mod">
          <ac:chgData name="Natraj Subramaniam" userId="69e25a2f32f97646" providerId="LiveId" clId="{CBE58B65-5DC5-43E5-AD0A-46E212DFF924}" dt="2020-08-10T03:49:32.546" v="562" actId="1035"/>
          <ac:spMkLst>
            <pc:docMk/>
            <pc:sldMk cId="439165781" sldId="278"/>
            <ac:spMk id="213" creationId="{181BFE74-9BAA-4437-97EE-6D5987B6AD21}"/>
          </ac:spMkLst>
        </pc:spChg>
        <pc:spChg chg="add mod">
          <ac:chgData name="Natraj Subramaniam" userId="69e25a2f32f97646" providerId="LiveId" clId="{CBE58B65-5DC5-43E5-AD0A-46E212DFF924}" dt="2020-08-10T03:49:32.546" v="562" actId="1035"/>
          <ac:spMkLst>
            <pc:docMk/>
            <pc:sldMk cId="439165781" sldId="278"/>
            <ac:spMk id="214" creationId="{E7A5958D-C5D7-4F03-8439-FB0C85518551}"/>
          </ac:spMkLst>
        </pc:spChg>
        <pc:spChg chg="add mod">
          <ac:chgData name="Natraj Subramaniam" userId="69e25a2f32f97646" providerId="LiveId" clId="{CBE58B65-5DC5-43E5-AD0A-46E212DFF924}" dt="2020-08-10T03:49:32.546" v="562" actId="1035"/>
          <ac:spMkLst>
            <pc:docMk/>
            <pc:sldMk cId="439165781" sldId="278"/>
            <ac:spMk id="215" creationId="{55E66D18-5C49-447A-A33D-D9FA6C7F8DF2}"/>
          </ac:spMkLst>
        </pc:spChg>
        <pc:spChg chg="add mod">
          <ac:chgData name="Natraj Subramaniam" userId="69e25a2f32f97646" providerId="LiveId" clId="{CBE58B65-5DC5-43E5-AD0A-46E212DFF924}" dt="2020-08-10T03:49:32.546" v="562" actId="1035"/>
          <ac:spMkLst>
            <pc:docMk/>
            <pc:sldMk cId="439165781" sldId="278"/>
            <ac:spMk id="216" creationId="{2AB79236-6F38-44C7-A56A-CC826A5D595D}"/>
          </ac:spMkLst>
        </pc:spChg>
        <pc:spChg chg="add mod">
          <ac:chgData name="Natraj Subramaniam" userId="69e25a2f32f97646" providerId="LiveId" clId="{CBE58B65-5DC5-43E5-AD0A-46E212DFF924}" dt="2020-08-10T03:49:32.546" v="562" actId="1035"/>
          <ac:spMkLst>
            <pc:docMk/>
            <pc:sldMk cId="439165781" sldId="278"/>
            <ac:spMk id="217" creationId="{67905CA5-4BA1-4237-B18C-F405E85F81AA}"/>
          </ac:spMkLst>
        </pc:spChg>
        <pc:spChg chg="add mod">
          <ac:chgData name="Natraj Subramaniam" userId="69e25a2f32f97646" providerId="LiveId" clId="{CBE58B65-5DC5-43E5-AD0A-46E212DFF924}" dt="2020-08-10T03:49:32.546" v="562" actId="1035"/>
          <ac:spMkLst>
            <pc:docMk/>
            <pc:sldMk cId="439165781" sldId="278"/>
            <ac:spMk id="218" creationId="{B702C556-4057-44DC-92FF-03F7930BE654}"/>
          </ac:spMkLst>
        </pc:spChg>
        <pc:spChg chg="add mod">
          <ac:chgData name="Natraj Subramaniam" userId="69e25a2f32f97646" providerId="LiveId" clId="{CBE58B65-5DC5-43E5-AD0A-46E212DFF924}" dt="2020-08-10T03:49:32.546" v="562" actId="1035"/>
          <ac:spMkLst>
            <pc:docMk/>
            <pc:sldMk cId="439165781" sldId="278"/>
            <ac:spMk id="219" creationId="{8F75A180-40AD-4D84-8829-47066566FD04}"/>
          </ac:spMkLst>
        </pc:spChg>
        <pc:spChg chg="add">
          <ac:chgData name="Natraj Subramaniam" userId="69e25a2f32f97646" providerId="LiveId" clId="{CBE58B65-5DC5-43E5-AD0A-46E212DFF924}" dt="2020-08-10T03:49:35.017" v="563" actId="22"/>
          <ac:spMkLst>
            <pc:docMk/>
            <pc:sldMk cId="439165781" sldId="278"/>
            <ac:spMk id="244" creationId="{1D4468A6-57EA-4A86-8F21-10C9847C8788}"/>
          </ac:spMkLst>
        </pc:spChg>
        <pc:spChg chg="add">
          <ac:chgData name="Natraj Subramaniam" userId="69e25a2f32f97646" providerId="LiveId" clId="{CBE58B65-5DC5-43E5-AD0A-46E212DFF924}" dt="2020-08-10T03:49:35.017" v="563" actId="22"/>
          <ac:spMkLst>
            <pc:docMk/>
            <pc:sldMk cId="439165781" sldId="278"/>
            <ac:spMk id="246" creationId="{4D484ED4-977B-451E-A51E-D8395DC8C0B3}"/>
          </ac:spMkLst>
        </pc:spChg>
        <pc:spChg chg="add">
          <ac:chgData name="Natraj Subramaniam" userId="69e25a2f32f97646" providerId="LiveId" clId="{CBE58B65-5DC5-43E5-AD0A-46E212DFF924}" dt="2020-08-10T03:49:35.017" v="563" actId="22"/>
          <ac:spMkLst>
            <pc:docMk/>
            <pc:sldMk cId="439165781" sldId="278"/>
            <ac:spMk id="248" creationId="{F073BC17-1148-43C6-B362-05B3F971E86E}"/>
          </ac:spMkLst>
        </pc:spChg>
        <pc:spChg chg="add">
          <ac:chgData name="Natraj Subramaniam" userId="69e25a2f32f97646" providerId="LiveId" clId="{CBE58B65-5DC5-43E5-AD0A-46E212DFF924}" dt="2020-08-10T03:49:35.017" v="563" actId="22"/>
          <ac:spMkLst>
            <pc:docMk/>
            <pc:sldMk cId="439165781" sldId="278"/>
            <ac:spMk id="250" creationId="{B1BFB48F-3BEB-4B89-A335-82F765EEA2B6}"/>
          </ac:spMkLst>
        </pc:spChg>
        <pc:spChg chg="add">
          <ac:chgData name="Natraj Subramaniam" userId="69e25a2f32f97646" providerId="LiveId" clId="{CBE58B65-5DC5-43E5-AD0A-46E212DFF924}" dt="2020-08-10T03:49:35.017" v="563" actId="22"/>
          <ac:spMkLst>
            <pc:docMk/>
            <pc:sldMk cId="439165781" sldId="278"/>
            <ac:spMk id="252" creationId="{6963EA68-EF2C-4FD4-9135-31BCA1BD0590}"/>
          </ac:spMkLst>
        </pc:spChg>
        <pc:spChg chg="add mod">
          <ac:chgData name="Natraj Subramaniam" userId="69e25a2f32f97646" providerId="LiveId" clId="{CBE58B65-5DC5-43E5-AD0A-46E212DFF924}" dt="2020-08-10T03:57:44.033" v="659" actId="1076"/>
          <ac:spMkLst>
            <pc:docMk/>
            <pc:sldMk cId="439165781" sldId="278"/>
            <ac:spMk id="254" creationId="{8BA5C33B-FCB9-4E63-8B4F-BA37A3A87D7C}"/>
          </ac:spMkLst>
        </pc:spChg>
        <pc:grpChg chg="del">
          <ac:chgData name="Natraj Subramaniam" userId="69e25a2f32f97646" providerId="LiveId" clId="{CBE58B65-5DC5-43E5-AD0A-46E212DFF924}" dt="2020-08-10T03:30:42.211" v="227" actId="478"/>
          <ac:grpSpMkLst>
            <pc:docMk/>
            <pc:sldMk cId="439165781" sldId="278"/>
            <ac:grpSpMk id="27" creationId="{6E232DD8-F566-4DC5-94C1-260C46444E14}"/>
          </ac:grpSpMkLst>
        </pc:grpChg>
        <pc:grpChg chg="del">
          <ac:chgData name="Natraj Subramaniam" userId="69e25a2f32f97646" providerId="LiveId" clId="{CBE58B65-5DC5-43E5-AD0A-46E212DFF924}" dt="2020-08-10T03:30:42.211" v="227" actId="478"/>
          <ac:grpSpMkLst>
            <pc:docMk/>
            <pc:sldMk cId="439165781" sldId="278"/>
            <ac:grpSpMk id="108" creationId="{8D0F01E2-DF4F-4281-A088-E486ADEAED52}"/>
          </ac:grpSpMkLst>
        </pc:grpChg>
      </pc:sldChg>
      <pc:sldChg chg="addSp delSp modSp add mod">
        <pc:chgData name="Natraj Subramaniam" userId="69e25a2f32f97646" providerId="LiveId" clId="{CBE58B65-5DC5-43E5-AD0A-46E212DFF924}" dt="2020-08-10T03:58:02.170" v="661" actId="1076"/>
        <pc:sldMkLst>
          <pc:docMk/>
          <pc:sldMk cId="3412970017" sldId="279"/>
        </pc:sldMkLst>
        <pc:spChg chg="add">
          <ac:chgData name="Natraj Subramaniam" userId="69e25a2f32f97646" providerId="LiveId" clId="{CBE58B65-5DC5-43E5-AD0A-46E212DFF924}" dt="2020-08-10T03:49:39.671" v="564" actId="22"/>
          <ac:spMkLst>
            <pc:docMk/>
            <pc:sldMk cId="3412970017" sldId="279"/>
            <ac:spMk id="2" creationId="{6137966D-3243-49E5-94F4-7B9402AC4FB1}"/>
          </ac:spMkLst>
        </pc:spChg>
        <pc:spChg chg="add">
          <ac:chgData name="Natraj Subramaniam" userId="69e25a2f32f97646" providerId="LiveId" clId="{CBE58B65-5DC5-43E5-AD0A-46E212DFF924}" dt="2020-08-10T03:49:39.671" v="564" actId="22"/>
          <ac:spMkLst>
            <pc:docMk/>
            <pc:sldMk cId="3412970017" sldId="279"/>
            <ac:spMk id="3" creationId="{C3EADBA9-6184-4AF0-91D3-E61728A45231}"/>
          </ac:spMkLst>
        </pc:spChg>
        <pc:spChg chg="add">
          <ac:chgData name="Natraj Subramaniam" userId="69e25a2f32f97646" providerId="LiveId" clId="{CBE58B65-5DC5-43E5-AD0A-46E212DFF924}" dt="2020-08-10T03:49:39.671" v="564" actId="22"/>
          <ac:spMkLst>
            <pc:docMk/>
            <pc:sldMk cId="3412970017" sldId="279"/>
            <ac:spMk id="4" creationId="{F3D7D33E-34EC-464E-90BD-A1B508B37900}"/>
          </ac:spMkLst>
        </pc:spChg>
        <pc:spChg chg="add">
          <ac:chgData name="Natraj Subramaniam" userId="69e25a2f32f97646" providerId="LiveId" clId="{CBE58B65-5DC5-43E5-AD0A-46E212DFF924}" dt="2020-08-10T03:49:39.671" v="564" actId="22"/>
          <ac:spMkLst>
            <pc:docMk/>
            <pc:sldMk cId="3412970017" sldId="279"/>
            <ac:spMk id="5" creationId="{F0E52CF4-9437-4D95-8880-CDC7B679F1A7}"/>
          </ac:spMkLst>
        </pc:spChg>
        <pc:spChg chg="add">
          <ac:chgData name="Natraj Subramaniam" userId="69e25a2f32f97646" providerId="LiveId" clId="{CBE58B65-5DC5-43E5-AD0A-46E212DFF924}" dt="2020-08-10T03:49:39.671" v="564" actId="22"/>
          <ac:spMkLst>
            <pc:docMk/>
            <pc:sldMk cId="3412970017" sldId="279"/>
            <ac:spMk id="6" creationId="{BA6F8252-A291-451B-830D-836DBF4CBD2C}"/>
          </ac:spMkLst>
        </pc:spChg>
        <pc:spChg chg="add del">
          <ac:chgData name="Natraj Subramaniam" userId="69e25a2f32f97646" providerId="LiveId" clId="{CBE58B65-5DC5-43E5-AD0A-46E212DFF924}" dt="2020-08-10T03:18:52.333" v="117" actId="478"/>
          <ac:spMkLst>
            <pc:docMk/>
            <pc:sldMk cId="3412970017" sldId="279"/>
            <ac:spMk id="8" creationId="{63E1C6A5-51EC-49A4-BBAE-2DAFBD045EC9}"/>
          </ac:spMkLst>
        </pc:spChg>
        <pc:spChg chg="add">
          <ac:chgData name="Natraj Subramaniam" userId="69e25a2f32f97646" providerId="LiveId" clId="{CBE58B65-5DC5-43E5-AD0A-46E212DFF924}" dt="2020-08-10T03:49:39.671" v="564" actId="22"/>
          <ac:spMkLst>
            <pc:docMk/>
            <pc:sldMk cId="3412970017" sldId="279"/>
            <ac:spMk id="9" creationId="{519FE656-AEA0-4E08-B8C2-D087431E7EF1}"/>
          </ac:spMkLst>
        </pc:spChg>
        <pc:spChg chg="add">
          <ac:chgData name="Natraj Subramaniam" userId="69e25a2f32f97646" providerId="LiveId" clId="{CBE58B65-5DC5-43E5-AD0A-46E212DFF924}" dt="2020-08-10T03:49:39.671" v="564" actId="22"/>
          <ac:spMkLst>
            <pc:docMk/>
            <pc:sldMk cId="3412970017" sldId="279"/>
            <ac:spMk id="10" creationId="{967FB952-BD4B-4D03-B6D6-5D7D9835B63A}"/>
          </ac:spMkLst>
        </pc:spChg>
        <pc:spChg chg="add">
          <ac:chgData name="Natraj Subramaniam" userId="69e25a2f32f97646" providerId="LiveId" clId="{CBE58B65-5DC5-43E5-AD0A-46E212DFF924}" dt="2020-08-10T03:49:39.671" v="564" actId="22"/>
          <ac:spMkLst>
            <pc:docMk/>
            <pc:sldMk cId="3412970017" sldId="279"/>
            <ac:spMk id="11" creationId="{81A422C8-49DD-4B21-A7EA-E5F6701B5F6A}"/>
          </ac:spMkLst>
        </pc:spChg>
        <pc:spChg chg="add">
          <ac:chgData name="Natraj Subramaniam" userId="69e25a2f32f97646" providerId="LiveId" clId="{CBE58B65-5DC5-43E5-AD0A-46E212DFF924}" dt="2020-08-10T03:49:39.671" v="564" actId="22"/>
          <ac:spMkLst>
            <pc:docMk/>
            <pc:sldMk cId="3412970017" sldId="279"/>
            <ac:spMk id="12" creationId="{6947547D-A611-4B58-AECA-E5F8D88EE942}"/>
          </ac:spMkLst>
        </pc:spChg>
        <pc:spChg chg="add">
          <ac:chgData name="Natraj Subramaniam" userId="69e25a2f32f97646" providerId="LiveId" clId="{CBE58B65-5DC5-43E5-AD0A-46E212DFF924}" dt="2020-08-10T03:49:39.671" v="564" actId="22"/>
          <ac:spMkLst>
            <pc:docMk/>
            <pc:sldMk cId="3412970017" sldId="279"/>
            <ac:spMk id="13" creationId="{587BA761-F21E-419A-A1A3-0F7508834087}"/>
          </ac:spMkLst>
        </pc:spChg>
        <pc:spChg chg="add">
          <ac:chgData name="Natraj Subramaniam" userId="69e25a2f32f97646" providerId="LiveId" clId="{CBE58B65-5DC5-43E5-AD0A-46E212DFF924}" dt="2020-08-10T03:49:39.671" v="564" actId="22"/>
          <ac:spMkLst>
            <pc:docMk/>
            <pc:sldMk cId="3412970017" sldId="279"/>
            <ac:spMk id="14" creationId="{3C62104C-14C1-4A65-BF3C-DC8E64C10EDB}"/>
          </ac:spMkLst>
        </pc:spChg>
        <pc:spChg chg="add">
          <ac:chgData name="Natraj Subramaniam" userId="69e25a2f32f97646" providerId="LiveId" clId="{CBE58B65-5DC5-43E5-AD0A-46E212DFF924}" dt="2020-08-10T03:49:39.671" v="564" actId="22"/>
          <ac:spMkLst>
            <pc:docMk/>
            <pc:sldMk cId="3412970017" sldId="279"/>
            <ac:spMk id="15" creationId="{33A3B4D0-230D-452C-8E45-19F1C640528D}"/>
          </ac:spMkLst>
        </pc:spChg>
        <pc:spChg chg="add">
          <ac:chgData name="Natraj Subramaniam" userId="69e25a2f32f97646" providerId="LiveId" clId="{CBE58B65-5DC5-43E5-AD0A-46E212DFF924}" dt="2020-08-10T03:49:39.671" v="564" actId="22"/>
          <ac:spMkLst>
            <pc:docMk/>
            <pc:sldMk cId="3412970017" sldId="279"/>
            <ac:spMk id="16" creationId="{7E98E49C-5446-4124-BD95-22668641A9A7}"/>
          </ac:spMkLst>
        </pc:spChg>
        <pc:spChg chg="add mod">
          <ac:chgData name="Natraj Subramaniam" userId="69e25a2f32f97646" providerId="LiveId" clId="{CBE58B65-5DC5-43E5-AD0A-46E212DFF924}" dt="2020-08-10T03:53:18.402" v="598" actId="207"/>
          <ac:spMkLst>
            <pc:docMk/>
            <pc:sldMk cId="3412970017" sldId="279"/>
            <ac:spMk id="17" creationId="{8AFAFCF9-7ABB-4B5E-9F5F-2FFD7FD7A6A5}"/>
          </ac:spMkLst>
        </pc:spChg>
        <pc:spChg chg="add">
          <ac:chgData name="Natraj Subramaniam" userId="69e25a2f32f97646" providerId="LiveId" clId="{CBE58B65-5DC5-43E5-AD0A-46E212DFF924}" dt="2020-08-10T03:49:39.671" v="564" actId="22"/>
          <ac:spMkLst>
            <pc:docMk/>
            <pc:sldMk cId="3412970017" sldId="279"/>
            <ac:spMk id="18" creationId="{2E9D1135-5991-40F8-BB9A-7C77AC0A62D5}"/>
          </ac:spMkLst>
        </pc:spChg>
        <pc:spChg chg="add">
          <ac:chgData name="Natraj Subramaniam" userId="69e25a2f32f97646" providerId="LiveId" clId="{CBE58B65-5DC5-43E5-AD0A-46E212DFF924}" dt="2020-08-10T03:49:39.671" v="564" actId="22"/>
          <ac:spMkLst>
            <pc:docMk/>
            <pc:sldMk cId="3412970017" sldId="279"/>
            <ac:spMk id="19" creationId="{0F812AB7-FCE7-41FC-B588-B922C7003CAA}"/>
          </ac:spMkLst>
        </pc:spChg>
        <pc:spChg chg="add">
          <ac:chgData name="Natraj Subramaniam" userId="69e25a2f32f97646" providerId="LiveId" clId="{CBE58B65-5DC5-43E5-AD0A-46E212DFF924}" dt="2020-08-10T03:49:39.671" v="564" actId="22"/>
          <ac:spMkLst>
            <pc:docMk/>
            <pc:sldMk cId="3412970017" sldId="279"/>
            <ac:spMk id="20" creationId="{B248E5B1-6BE1-4C84-858D-6608BBFA1C5B}"/>
          </ac:spMkLst>
        </pc:spChg>
        <pc:spChg chg="add">
          <ac:chgData name="Natraj Subramaniam" userId="69e25a2f32f97646" providerId="LiveId" clId="{CBE58B65-5DC5-43E5-AD0A-46E212DFF924}" dt="2020-08-10T03:49:39.671" v="564" actId="22"/>
          <ac:spMkLst>
            <pc:docMk/>
            <pc:sldMk cId="3412970017" sldId="279"/>
            <ac:spMk id="21" creationId="{42CD1365-1DB7-4D9A-BAE4-9172A427D516}"/>
          </ac:spMkLst>
        </pc:spChg>
        <pc:spChg chg="add">
          <ac:chgData name="Natraj Subramaniam" userId="69e25a2f32f97646" providerId="LiveId" clId="{CBE58B65-5DC5-43E5-AD0A-46E212DFF924}" dt="2020-08-10T03:49:39.671" v="564" actId="22"/>
          <ac:spMkLst>
            <pc:docMk/>
            <pc:sldMk cId="3412970017" sldId="279"/>
            <ac:spMk id="22" creationId="{9F33A296-73D2-4FDB-8439-79C82C09C1BE}"/>
          </ac:spMkLst>
        </pc:spChg>
        <pc:spChg chg="add">
          <ac:chgData name="Natraj Subramaniam" userId="69e25a2f32f97646" providerId="LiveId" clId="{CBE58B65-5DC5-43E5-AD0A-46E212DFF924}" dt="2020-08-10T03:49:39.671" v="564" actId="22"/>
          <ac:spMkLst>
            <pc:docMk/>
            <pc:sldMk cId="3412970017" sldId="279"/>
            <ac:spMk id="23" creationId="{75176C49-8CC3-4EC7-B745-4373BCAADFFC}"/>
          </ac:spMkLst>
        </pc:spChg>
        <pc:spChg chg="add">
          <ac:chgData name="Natraj Subramaniam" userId="69e25a2f32f97646" providerId="LiveId" clId="{CBE58B65-5DC5-43E5-AD0A-46E212DFF924}" dt="2020-08-10T03:49:39.671" v="564" actId="22"/>
          <ac:spMkLst>
            <pc:docMk/>
            <pc:sldMk cId="3412970017" sldId="279"/>
            <ac:spMk id="24" creationId="{35EE07E4-19E1-4B91-A18B-8041306FAD39}"/>
          </ac:spMkLst>
        </pc:spChg>
        <pc:spChg chg="add">
          <ac:chgData name="Natraj Subramaniam" userId="69e25a2f32f97646" providerId="LiveId" clId="{CBE58B65-5DC5-43E5-AD0A-46E212DFF924}" dt="2020-08-10T03:49:39.671" v="564" actId="22"/>
          <ac:spMkLst>
            <pc:docMk/>
            <pc:sldMk cId="3412970017" sldId="279"/>
            <ac:spMk id="25" creationId="{707EBFBB-10D2-4511-A12B-3DFBEE2EA70F}"/>
          </ac:spMkLst>
        </pc:spChg>
        <pc:spChg chg="add">
          <ac:chgData name="Natraj Subramaniam" userId="69e25a2f32f97646" providerId="LiveId" clId="{CBE58B65-5DC5-43E5-AD0A-46E212DFF924}" dt="2020-08-10T03:49:39.671" v="564" actId="22"/>
          <ac:spMkLst>
            <pc:docMk/>
            <pc:sldMk cId="3412970017" sldId="279"/>
            <ac:spMk id="26" creationId="{AE426E85-FB35-47B0-9A17-981E99BA4EC2}"/>
          </ac:spMkLst>
        </pc:spChg>
        <pc:spChg chg="add">
          <ac:chgData name="Natraj Subramaniam" userId="69e25a2f32f97646" providerId="LiveId" clId="{CBE58B65-5DC5-43E5-AD0A-46E212DFF924}" dt="2020-08-10T03:49:39.671" v="564" actId="22"/>
          <ac:spMkLst>
            <pc:docMk/>
            <pc:sldMk cId="3412970017" sldId="279"/>
            <ac:spMk id="189" creationId="{023ED799-13BC-4976-96E3-126A64759E76}"/>
          </ac:spMkLst>
        </pc:spChg>
        <pc:spChg chg="add">
          <ac:chgData name="Natraj Subramaniam" userId="69e25a2f32f97646" providerId="LiveId" clId="{CBE58B65-5DC5-43E5-AD0A-46E212DFF924}" dt="2020-08-10T03:49:39.671" v="564" actId="22"/>
          <ac:spMkLst>
            <pc:docMk/>
            <pc:sldMk cId="3412970017" sldId="279"/>
            <ac:spMk id="190" creationId="{7ED642C5-B31B-4446-8150-0AEDD10A4527}"/>
          </ac:spMkLst>
        </pc:spChg>
        <pc:spChg chg="add del">
          <ac:chgData name="Natraj Subramaniam" userId="69e25a2f32f97646" providerId="LiveId" clId="{CBE58B65-5DC5-43E5-AD0A-46E212DFF924}" dt="2020-08-10T03:18:58.560" v="118" actId="478"/>
          <ac:spMkLst>
            <pc:docMk/>
            <pc:sldMk cId="3412970017" sldId="279"/>
            <ac:spMk id="191" creationId="{50DC74FA-3C4B-4192-A2E9-4ADA476F67BF}"/>
          </ac:spMkLst>
        </pc:spChg>
        <pc:spChg chg="add del">
          <ac:chgData name="Natraj Subramaniam" userId="69e25a2f32f97646" providerId="LiveId" clId="{CBE58B65-5DC5-43E5-AD0A-46E212DFF924}" dt="2020-08-10T03:18:58.560" v="118" actId="478"/>
          <ac:spMkLst>
            <pc:docMk/>
            <pc:sldMk cId="3412970017" sldId="279"/>
            <ac:spMk id="192" creationId="{ED005124-17E4-4125-83E8-6A29E4D370C7}"/>
          </ac:spMkLst>
        </pc:spChg>
        <pc:spChg chg="add del">
          <ac:chgData name="Natraj Subramaniam" userId="69e25a2f32f97646" providerId="LiveId" clId="{CBE58B65-5DC5-43E5-AD0A-46E212DFF924}" dt="2020-08-10T03:18:58.560" v="118" actId="478"/>
          <ac:spMkLst>
            <pc:docMk/>
            <pc:sldMk cId="3412970017" sldId="279"/>
            <ac:spMk id="193" creationId="{578774B1-EEA1-4D06-92DA-5E215CAC2F94}"/>
          </ac:spMkLst>
        </pc:spChg>
        <pc:spChg chg="add del">
          <ac:chgData name="Natraj Subramaniam" userId="69e25a2f32f97646" providerId="LiveId" clId="{CBE58B65-5DC5-43E5-AD0A-46E212DFF924}" dt="2020-08-10T03:18:58.560" v="118" actId="478"/>
          <ac:spMkLst>
            <pc:docMk/>
            <pc:sldMk cId="3412970017" sldId="279"/>
            <ac:spMk id="194" creationId="{05652C04-9AF2-418F-B436-32C40183238B}"/>
          </ac:spMkLst>
        </pc:spChg>
        <pc:spChg chg="add del">
          <ac:chgData name="Natraj Subramaniam" userId="69e25a2f32f97646" providerId="LiveId" clId="{CBE58B65-5DC5-43E5-AD0A-46E212DFF924}" dt="2020-08-10T03:18:58.560" v="118" actId="478"/>
          <ac:spMkLst>
            <pc:docMk/>
            <pc:sldMk cId="3412970017" sldId="279"/>
            <ac:spMk id="195" creationId="{937FA97B-7A1A-425F-9430-694AF0D4F12E}"/>
          </ac:spMkLst>
        </pc:spChg>
        <pc:spChg chg="add del">
          <ac:chgData name="Natraj Subramaniam" userId="69e25a2f32f97646" providerId="LiveId" clId="{CBE58B65-5DC5-43E5-AD0A-46E212DFF924}" dt="2020-08-10T03:18:58.560" v="118" actId="478"/>
          <ac:spMkLst>
            <pc:docMk/>
            <pc:sldMk cId="3412970017" sldId="279"/>
            <ac:spMk id="196" creationId="{CCFBB92C-A8BA-47B2-A9EF-08BE5E312B7A}"/>
          </ac:spMkLst>
        </pc:spChg>
        <pc:spChg chg="add del">
          <ac:chgData name="Natraj Subramaniam" userId="69e25a2f32f97646" providerId="LiveId" clId="{CBE58B65-5DC5-43E5-AD0A-46E212DFF924}" dt="2020-08-10T03:18:58.560" v="118" actId="478"/>
          <ac:spMkLst>
            <pc:docMk/>
            <pc:sldMk cId="3412970017" sldId="279"/>
            <ac:spMk id="197" creationId="{81B38DEF-7B67-4389-94BD-A351243A7A05}"/>
          </ac:spMkLst>
        </pc:spChg>
        <pc:spChg chg="add del">
          <ac:chgData name="Natraj Subramaniam" userId="69e25a2f32f97646" providerId="LiveId" clId="{CBE58B65-5DC5-43E5-AD0A-46E212DFF924}" dt="2020-08-10T03:18:58.560" v="118" actId="478"/>
          <ac:spMkLst>
            <pc:docMk/>
            <pc:sldMk cId="3412970017" sldId="279"/>
            <ac:spMk id="198" creationId="{9538EC8A-CDE7-495F-98D2-747096F153D0}"/>
          </ac:spMkLst>
        </pc:spChg>
        <pc:spChg chg="add del">
          <ac:chgData name="Natraj Subramaniam" userId="69e25a2f32f97646" providerId="LiveId" clId="{CBE58B65-5DC5-43E5-AD0A-46E212DFF924}" dt="2020-08-10T03:18:58.560" v="118" actId="478"/>
          <ac:spMkLst>
            <pc:docMk/>
            <pc:sldMk cId="3412970017" sldId="279"/>
            <ac:spMk id="199" creationId="{A97A7119-A91D-4F89-9115-8C31C2C20ED8}"/>
          </ac:spMkLst>
        </pc:spChg>
        <pc:spChg chg="add del">
          <ac:chgData name="Natraj Subramaniam" userId="69e25a2f32f97646" providerId="LiveId" clId="{CBE58B65-5DC5-43E5-AD0A-46E212DFF924}" dt="2020-08-10T03:18:58.560" v="118" actId="478"/>
          <ac:spMkLst>
            <pc:docMk/>
            <pc:sldMk cId="3412970017" sldId="279"/>
            <ac:spMk id="200" creationId="{4629C4D1-7AF6-41EE-B83F-3296A74B4CAC}"/>
          </ac:spMkLst>
        </pc:spChg>
        <pc:spChg chg="add del">
          <ac:chgData name="Natraj Subramaniam" userId="69e25a2f32f97646" providerId="LiveId" clId="{CBE58B65-5DC5-43E5-AD0A-46E212DFF924}" dt="2020-08-10T03:18:58.560" v="118" actId="478"/>
          <ac:spMkLst>
            <pc:docMk/>
            <pc:sldMk cId="3412970017" sldId="279"/>
            <ac:spMk id="201" creationId="{DAC0A145-C3AD-4FBC-93DF-B1DED01CBA30}"/>
          </ac:spMkLst>
        </pc:spChg>
        <pc:spChg chg="add del">
          <ac:chgData name="Natraj Subramaniam" userId="69e25a2f32f97646" providerId="LiveId" clId="{CBE58B65-5DC5-43E5-AD0A-46E212DFF924}" dt="2020-08-10T03:18:58.560" v="118" actId="478"/>
          <ac:spMkLst>
            <pc:docMk/>
            <pc:sldMk cId="3412970017" sldId="279"/>
            <ac:spMk id="202" creationId="{11B9BB9F-B56E-47E6-A95F-776F9463D614}"/>
          </ac:spMkLst>
        </pc:spChg>
        <pc:spChg chg="add del">
          <ac:chgData name="Natraj Subramaniam" userId="69e25a2f32f97646" providerId="LiveId" clId="{CBE58B65-5DC5-43E5-AD0A-46E212DFF924}" dt="2020-08-10T03:18:58.560" v="118" actId="478"/>
          <ac:spMkLst>
            <pc:docMk/>
            <pc:sldMk cId="3412970017" sldId="279"/>
            <ac:spMk id="203" creationId="{1169835A-F2D4-4A4B-8F3A-E6DA95342604}"/>
          </ac:spMkLst>
        </pc:spChg>
        <pc:spChg chg="add del">
          <ac:chgData name="Natraj Subramaniam" userId="69e25a2f32f97646" providerId="LiveId" clId="{CBE58B65-5DC5-43E5-AD0A-46E212DFF924}" dt="2020-08-10T03:18:58.560" v="118" actId="478"/>
          <ac:spMkLst>
            <pc:docMk/>
            <pc:sldMk cId="3412970017" sldId="279"/>
            <ac:spMk id="204" creationId="{D011D033-78AD-44E1-855A-3722CCF97250}"/>
          </ac:spMkLst>
        </pc:spChg>
        <pc:spChg chg="add del">
          <ac:chgData name="Natraj Subramaniam" userId="69e25a2f32f97646" providerId="LiveId" clId="{CBE58B65-5DC5-43E5-AD0A-46E212DFF924}" dt="2020-08-10T03:18:58.560" v="118" actId="478"/>
          <ac:spMkLst>
            <pc:docMk/>
            <pc:sldMk cId="3412970017" sldId="279"/>
            <ac:spMk id="205" creationId="{27CB16BB-5C39-4342-9B78-B5AEAF703618}"/>
          </ac:spMkLst>
        </pc:spChg>
        <pc:spChg chg="add del">
          <ac:chgData name="Natraj Subramaniam" userId="69e25a2f32f97646" providerId="LiveId" clId="{CBE58B65-5DC5-43E5-AD0A-46E212DFF924}" dt="2020-08-10T03:18:58.560" v="118" actId="478"/>
          <ac:spMkLst>
            <pc:docMk/>
            <pc:sldMk cId="3412970017" sldId="279"/>
            <ac:spMk id="206" creationId="{32E106D9-ACA5-4A5F-84B0-718F0639C7F9}"/>
          </ac:spMkLst>
        </pc:spChg>
        <pc:spChg chg="add del">
          <ac:chgData name="Natraj Subramaniam" userId="69e25a2f32f97646" providerId="LiveId" clId="{CBE58B65-5DC5-43E5-AD0A-46E212DFF924}" dt="2020-08-10T03:18:58.560" v="118" actId="478"/>
          <ac:spMkLst>
            <pc:docMk/>
            <pc:sldMk cId="3412970017" sldId="279"/>
            <ac:spMk id="207" creationId="{3D773CB1-689C-49E9-816F-05699C35EF42}"/>
          </ac:spMkLst>
        </pc:spChg>
        <pc:spChg chg="add del">
          <ac:chgData name="Natraj Subramaniam" userId="69e25a2f32f97646" providerId="LiveId" clId="{CBE58B65-5DC5-43E5-AD0A-46E212DFF924}" dt="2020-08-10T03:18:58.560" v="118" actId="478"/>
          <ac:spMkLst>
            <pc:docMk/>
            <pc:sldMk cId="3412970017" sldId="279"/>
            <ac:spMk id="208" creationId="{8260FF61-A3B9-43F5-8338-93A7CBEF4C28}"/>
          </ac:spMkLst>
        </pc:spChg>
        <pc:spChg chg="add del">
          <ac:chgData name="Natraj Subramaniam" userId="69e25a2f32f97646" providerId="LiveId" clId="{CBE58B65-5DC5-43E5-AD0A-46E212DFF924}" dt="2020-08-10T03:18:58.560" v="118" actId="478"/>
          <ac:spMkLst>
            <pc:docMk/>
            <pc:sldMk cId="3412970017" sldId="279"/>
            <ac:spMk id="209" creationId="{689D6EC4-B3D7-4C51-B982-CCA201E72FF1}"/>
          </ac:spMkLst>
        </pc:spChg>
        <pc:spChg chg="add del">
          <ac:chgData name="Natraj Subramaniam" userId="69e25a2f32f97646" providerId="LiveId" clId="{CBE58B65-5DC5-43E5-AD0A-46E212DFF924}" dt="2020-08-10T03:18:58.560" v="118" actId="478"/>
          <ac:spMkLst>
            <pc:docMk/>
            <pc:sldMk cId="3412970017" sldId="279"/>
            <ac:spMk id="210" creationId="{57FBC8BA-0E60-41C2-A942-1FB2E9B471AE}"/>
          </ac:spMkLst>
        </pc:spChg>
        <pc:spChg chg="add del">
          <ac:chgData name="Natraj Subramaniam" userId="69e25a2f32f97646" providerId="LiveId" clId="{CBE58B65-5DC5-43E5-AD0A-46E212DFF924}" dt="2020-08-10T03:18:58.560" v="118" actId="478"/>
          <ac:spMkLst>
            <pc:docMk/>
            <pc:sldMk cId="3412970017" sldId="279"/>
            <ac:spMk id="211" creationId="{3CB3C99F-536D-49AD-AD27-4F160B3382EF}"/>
          </ac:spMkLst>
        </pc:spChg>
        <pc:spChg chg="add del">
          <ac:chgData name="Natraj Subramaniam" userId="69e25a2f32f97646" providerId="LiveId" clId="{CBE58B65-5DC5-43E5-AD0A-46E212DFF924}" dt="2020-08-10T03:18:58.560" v="118" actId="478"/>
          <ac:spMkLst>
            <pc:docMk/>
            <pc:sldMk cId="3412970017" sldId="279"/>
            <ac:spMk id="212" creationId="{90BA607F-2403-49D8-BDEE-723C5FAE2901}"/>
          </ac:spMkLst>
        </pc:spChg>
        <pc:spChg chg="add del">
          <ac:chgData name="Natraj Subramaniam" userId="69e25a2f32f97646" providerId="LiveId" clId="{CBE58B65-5DC5-43E5-AD0A-46E212DFF924}" dt="2020-08-10T03:18:58.560" v="118" actId="478"/>
          <ac:spMkLst>
            <pc:docMk/>
            <pc:sldMk cId="3412970017" sldId="279"/>
            <ac:spMk id="213" creationId="{181BFE74-9BAA-4437-97EE-6D5987B6AD21}"/>
          </ac:spMkLst>
        </pc:spChg>
        <pc:spChg chg="add del">
          <ac:chgData name="Natraj Subramaniam" userId="69e25a2f32f97646" providerId="LiveId" clId="{CBE58B65-5DC5-43E5-AD0A-46E212DFF924}" dt="2020-08-10T03:18:58.560" v="118" actId="478"/>
          <ac:spMkLst>
            <pc:docMk/>
            <pc:sldMk cId="3412970017" sldId="279"/>
            <ac:spMk id="214" creationId="{E7A5958D-C5D7-4F03-8439-FB0C85518551}"/>
          </ac:spMkLst>
        </pc:spChg>
        <pc:spChg chg="add del">
          <ac:chgData name="Natraj Subramaniam" userId="69e25a2f32f97646" providerId="LiveId" clId="{CBE58B65-5DC5-43E5-AD0A-46E212DFF924}" dt="2020-08-10T03:18:58.560" v="118" actId="478"/>
          <ac:spMkLst>
            <pc:docMk/>
            <pc:sldMk cId="3412970017" sldId="279"/>
            <ac:spMk id="215" creationId="{55E66D18-5C49-447A-A33D-D9FA6C7F8DF2}"/>
          </ac:spMkLst>
        </pc:spChg>
        <pc:spChg chg="add del">
          <ac:chgData name="Natraj Subramaniam" userId="69e25a2f32f97646" providerId="LiveId" clId="{CBE58B65-5DC5-43E5-AD0A-46E212DFF924}" dt="2020-08-10T03:18:58.560" v="118" actId="478"/>
          <ac:spMkLst>
            <pc:docMk/>
            <pc:sldMk cId="3412970017" sldId="279"/>
            <ac:spMk id="216" creationId="{2AB79236-6F38-44C7-A56A-CC826A5D595D}"/>
          </ac:spMkLst>
        </pc:spChg>
        <pc:spChg chg="add del">
          <ac:chgData name="Natraj Subramaniam" userId="69e25a2f32f97646" providerId="LiveId" clId="{CBE58B65-5DC5-43E5-AD0A-46E212DFF924}" dt="2020-08-10T03:18:58.560" v="118" actId="478"/>
          <ac:spMkLst>
            <pc:docMk/>
            <pc:sldMk cId="3412970017" sldId="279"/>
            <ac:spMk id="217" creationId="{67905CA5-4BA1-4237-B18C-F405E85F81AA}"/>
          </ac:spMkLst>
        </pc:spChg>
        <pc:spChg chg="add del">
          <ac:chgData name="Natraj Subramaniam" userId="69e25a2f32f97646" providerId="LiveId" clId="{CBE58B65-5DC5-43E5-AD0A-46E212DFF924}" dt="2020-08-10T03:18:58.560" v="118" actId="478"/>
          <ac:spMkLst>
            <pc:docMk/>
            <pc:sldMk cId="3412970017" sldId="279"/>
            <ac:spMk id="218" creationId="{B702C556-4057-44DC-92FF-03F7930BE654}"/>
          </ac:spMkLst>
        </pc:spChg>
        <pc:spChg chg="add del">
          <ac:chgData name="Natraj Subramaniam" userId="69e25a2f32f97646" providerId="LiveId" clId="{CBE58B65-5DC5-43E5-AD0A-46E212DFF924}" dt="2020-08-10T03:18:58.560" v="118" actId="478"/>
          <ac:spMkLst>
            <pc:docMk/>
            <pc:sldMk cId="3412970017" sldId="279"/>
            <ac:spMk id="219" creationId="{8F75A180-40AD-4D84-8829-47066566FD04}"/>
          </ac:spMkLst>
        </pc:spChg>
        <pc:spChg chg="add mod">
          <ac:chgData name="Natraj Subramaniam" userId="69e25a2f32f97646" providerId="LiveId" clId="{CBE58B65-5DC5-43E5-AD0A-46E212DFF924}" dt="2020-08-10T03:19:34.059" v="125" actId="1076"/>
          <ac:spMkLst>
            <pc:docMk/>
            <pc:sldMk cId="3412970017" sldId="279"/>
            <ac:spMk id="220" creationId="{AC006F01-C3A2-436D-8C4D-D46F149AC1E0}"/>
          </ac:spMkLst>
        </pc:spChg>
        <pc:spChg chg="add mod">
          <ac:chgData name="Natraj Subramaniam" userId="69e25a2f32f97646" providerId="LiveId" clId="{CBE58B65-5DC5-43E5-AD0A-46E212DFF924}" dt="2020-08-10T03:30:56.297" v="230" actId="1076"/>
          <ac:spMkLst>
            <pc:docMk/>
            <pc:sldMk cId="3412970017" sldId="279"/>
            <ac:spMk id="221" creationId="{BE8C9A7E-C0E8-4117-94A3-F6275F05BF86}"/>
          </ac:spMkLst>
        </pc:spChg>
        <pc:spChg chg="add">
          <ac:chgData name="Natraj Subramaniam" userId="69e25a2f32f97646" providerId="LiveId" clId="{CBE58B65-5DC5-43E5-AD0A-46E212DFF924}" dt="2020-08-10T03:49:39.671" v="564" actId="22"/>
          <ac:spMkLst>
            <pc:docMk/>
            <pc:sldMk cId="3412970017" sldId="279"/>
            <ac:spMk id="248" creationId="{9E51538F-68F7-4021-B754-43CD396C2C2A}"/>
          </ac:spMkLst>
        </pc:spChg>
        <pc:spChg chg="add">
          <ac:chgData name="Natraj Subramaniam" userId="69e25a2f32f97646" providerId="LiveId" clId="{CBE58B65-5DC5-43E5-AD0A-46E212DFF924}" dt="2020-08-10T03:49:39.671" v="564" actId="22"/>
          <ac:spMkLst>
            <pc:docMk/>
            <pc:sldMk cId="3412970017" sldId="279"/>
            <ac:spMk id="250" creationId="{A8C040E3-0FD4-43E2-A0D5-E9F3325D6A62}"/>
          </ac:spMkLst>
        </pc:spChg>
        <pc:spChg chg="add">
          <ac:chgData name="Natraj Subramaniam" userId="69e25a2f32f97646" providerId="LiveId" clId="{CBE58B65-5DC5-43E5-AD0A-46E212DFF924}" dt="2020-08-10T03:49:39.671" v="564" actId="22"/>
          <ac:spMkLst>
            <pc:docMk/>
            <pc:sldMk cId="3412970017" sldId="279"/>
            <ac:spMk id="252" creationId="{20F560E2-4AFB-4A56-A765-A89594B93E6B}"/>
          </ac:spMkLst>
        </pc:spChg>
        <pc:spChg chg="add mod">
          <ac:chgData name="Natraj Subramaniam" userId="69e25a2f32f97646" providerId="LiveId" clId="{CBE58B65-5DC5-43E5-AD0A-46E212DFF924}" dt="2020-08-10T03:58:02.170" v="661" actId="1076"/>
          <ac:spMkLst>
            <pc:docMk/>
            <pc:sldMk cId="3412970017" sldId="279"/>
            <ac:spMk id="254" creationId="{C9F5DCCC-6E65-4A16-999C-4DA3EF0AED50}"/>
          </ac:spMkLst>
        </pc:spChg>
        <pc:grpChg chg="add del">
          <ac:chgData name="Natraj Subramaniam" userId="69e25a2f32f97646" providerId="LiveId" clId="{CBE58B65-5DC5-43E5-AD0A-46E212DFF924}" dt="2020-08-10T03:31:05.089" v="231" actId="478"/>
          <ac:grpSpMkLst>
            <pc:docMk/>
            <pc:sldMk cId="3412970017" sldId="279"/>
            <ac:grpSpMk id="27" creationId="{6E232DD8-F566-4DC5-94C1-260C46444E14}"/>
          </ac:grpSpMkLst>
        </pc:grpChg>
        <pc:grpChg chg="add del">
          <ac:chgData name="Natraj Subramaniam" userId="69e25a2f32f97646" providerId="LiveId" clId="{CBE58B65-5DC5-43E5-AD0A-46E212DFF924}" dt="2020-08-10T03:31:05.089" v="231" actId="478"/>
          <ac:grpSpMkLst>
            <pc:docMk/>
            <pc:sldMk cId="3412970017" sldId="279"/>
            <ac:grpSpMk id="108" creationId="{8D0F01E2-DF4F-4281-A088-E486ADEAED52}"/>
          </ac:grpSpMkLst>
        </pc:grpChg>
        <pc:picChg chg="add del">
          <ac:chgData name="Natraj Subramaniam" userId="69e25a2f32f97646" providerId="LiveId" clId="{CBE58B65-5DC5-43E5-AD0A-46E212DFF924}" dt="2020-08-10T03:18:52.333" v="117" actId="478"/>
          <ac:picMkLst>
            <pc:docMk/>
            <pc:sldMk cId="3412970017" sldId="279"/>
            <ac:picMk id="7" creationId="{D968138C-5E45-4146-9FFC-9630F0BF0A51}"/>
          </ac:picMkLst>
        </pc:picChg>
      </pc:sldChg>
    </pc:docChg>
  </pc:docChgLst>
  <pc:docChgLst>
    <pc:chgData name="Natraj Subramaniam" userId="69e25a2f32f97646" providerId="LiveId" clId="{E68A59C4-E53C-4414-9E93-8EEBCF1E8018}"/>
    <pc:docChg chg="modSld">
      <pc:chgData name="Natraj Subramaniam" userId="69e25a2f32f97646" providerId="LiveId" clId="{E68A59C4-E53C-4414-9E93-8EEBCF1E8018}" dt="2020-06-29T18:33:15.614" v="3" actId="20577"/>
      <pc:docMkLst>
        <pc:docMk/>
      </pc:docMkLst>
      <pc:sldChg chg="modSp mod">
        <pc:chgData name="Natraj Subramaniam" userId="69e25a2f32f97646" providerId="LiveId" clId="{E68A59C4-E53C-4414-9E93-8EEBCF1E8018}" dt="2020-06-29T18:33:15.614" v="3" actId="20577"/>
        <pc:sldMkLst>
          <pc:docMk/>
          <pc:sldMk cId="592182822" sldId="257"/>
        </pc:sldMkLst>
        <pc:spChg chg="mod">
          <ac:chgData name="Natraj Subramaniam" userId="69e25a2f32f97646" providerId="LiveId" clId="{E68A59C4-E53C-4414-9E93-8EEBCF1E8018}" dt="2020-06-29T18:33:15.614" v="3" actId="20577"/>
          <ac:spMkLst>
            <pc:docMk/>
            <pc:sldMk cId="592182822" sldId="257"/>
            <ac:spMk id="3" creationId="{81574F9F-F5C5-48F7-9D51-6473E441AC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E4A43-8E20-48DD-89F1-FD0C73E0A5C4}"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201A3-131D-4922-AA11-7B49E28C4073}" type="slidenum">
              <a:rPr lang="en-US" smtClean="0"/>
              <a:t>‹#›</a:t>
            </a:fld>
            <a:endParaRPr lang="en-US"/>
          </a:p>
        </p:txBody>
      </p:sp>
    </p:spTree>
    <p:extLst>
      <p:ext uri="{BB962C8B-B14F-4D97-AF65-F5344CB8AC3E}">
        <p14:creationId xmlns:p14="http://schemas.microsoft.com/office/powerpoint/2010/main" val="394903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891"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891"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08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1CA4B-822C-4793-A05D-82C4010D0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1A5C45B-D29F-4940-AF94-38D462966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C89E49A-304E-49F7-AAEB-419ACA79F1D7}"/>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F7C64B0A-F267-4763-AD4E-16EEB59AC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2763BA-4C0B-4C34-A9E5-AFE3AD301C98}"/>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171273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911AB-1274-4064-BDED-6FA054204A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59167E2-33CF-45B6-A0CA-010A907EB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63B98A-7B35-420C-A267-3A83BC6379F5}"/>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FF5C9D0C-34F0-44F0-82E0-1E93C1DBE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EE995B-7679-44F9-BDAD-BC9368A3D222}"/>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3316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C6F4ED0-F46D-4079-9D69-124CBA827B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D429E7-35A5-4948-8337-46B4E93F0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30A7ED-2271-40C7-94B1-39AE09B4A5DD}"/>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37E69D9B-79F7-4F76-8E7D-DC1EBCAF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768737-263C-450E-B465-CA8A986FA5AA}"/>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42973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2" y="0"/>
            <a:ext cx="12192000" cy="6858000"/>
          </a:xfrm>
          <a:effectLst/>
        </p:spPr>
        <p:txBody>
          <a:bodyPr>
            <a:normAutofit/>
          </a:bodyPr>
          <a:lstStyle>
            <a:lvl1pPr marL="0" indent="0">
              <a:buNone/>
              <a:defRPr sz="2100">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159472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3EFB6-546A-4437-B904-B9F9A9181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056547-7EDC-40B3-B779-40BFFCD86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E57937F-D8DE-4CEA-A242-A5F1AB0C19AD}"/>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B8345BF5-952B-4E4E-9A54-642AA9213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AB15F8-9FCC-4BB6-AC80-DF44D1301B44}"/>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420530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E10C1-80E5-4A7C-9B89-9F984C9B6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0A84431-4448-45D5-B190-51D3EF034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23A36D6-F43A-40AE-808E-5BEA4A76D980}"/>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F6F31B9F-0E5C-4A89-943E-14E2D39DC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48139E6-E9A6-4F7A-9E5B-04D4BDA4F7C0}"/>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332294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90D7E-C97D-43C2-B2B1-C37762372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55B1609-0722-446C-BADD-E2257F39FD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9375281-0469-455E-82FB-604704380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AEC9EF9-4F53-4C68-A72B-CD836376DF62}"/>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6" name="Footer Placeholder 5">
            <a:extLst>
              <a:ext uri="{FF2B5EF4-FFF2-40B4-BE49-F238E27FC236}">
                <a16:creationId xmlns:a16="http://schemas.microsoft.com/office/drawing/2014/main" xmlns="" id="{3F1829B9-6F71-4FA2-B585-27BF4403D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A68541-35DA-4B73-9F15-3E20A09248B4}"/>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27967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CE394-8CB9-44D5-8246-87EC0C6440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3C62C54-7B4D-4125-A67E-8F7DA3CE2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F4A334-92DA-4568-8669-FE298611D7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3C26C20-8D7B-465E-BFA6-343DFEEC4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6C2203-3362-4176-ADC9-9DA2A9D983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F3DB798-86D1-4B24-A222-76401EBCB7B4}"/>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8" name="Footer Placeholder 7">
            <a:extLst>
              <a:ext uri="{FF2B5EF4-FFF2-40B4-BE49-F238E27FC236}">
                <a16:creationId xmlns:a16="http://schemas.microsoft.com/office/drawing/2014/main" xmlns="" id="{B3EF8545-78DE-427C-B0F2-876D83963E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30B1071-C656-4DD9-AEDF-8A599ACD1EA5}"/>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398441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CB1EC-DF28-48AB-B360-E2C1152C90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B85EBEF-A253-4B44-B2AE-FC19369155C7}"/>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4" name="Footer Placeholder 3">
            <a:extLst>
              <a:ext uri="{FF2B5EF4-FFF2-40B4-BE49-F238E27FC236}">
                <a16:creationId xmlns:a16="http://schemas.microsoft.com/office/drawing/2014/main" xmlns="" id="{1FB968B6-F347-4983-886E-621ED8E0C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23C952-9E36-470D-8D02-DC11D64C5ADE}"/>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245905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C8D46AE-D7AB-4346-90C6-086C6AF7C4AB}"/>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3" name="Footer Placeholder 2">
            <a:extLst>
              <a:ext uri="{FF2B5EF4-FFF2-40B4-BE49-F238E27FC236}">
                <a16:creationId xmlns:a16="http://schemas.microsoft.com/office/drawing/2014/main" xmlns="" id="{7D2A569B-6217-4714-B6B9-87989F0C6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47F39B4-DB91-40B1-B037-173C235678CB}"/>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107075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27CD90-B995-4B96-AB40-18742DAFB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03D05E4-4ABA-47AF-B597-B29C22BC5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D2F2C86-33F9-463D-8C37-F0792A5CA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9EF301-E037-4EAB-BDF4-89260645D074}"/>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6" name="Footer Placeholder 5">
            <a:extLst>
              <a:ext uri="{FF2B5EF4-FFF2-40B4-BE49-F238E27FC236}">
                <a16:creationId xmlns:a16="http://schemas.microsoft.com/office/drawing/2014/main" xmlns="" id="{ADB4797F-E999-427B-83F0-45502FA68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9E5A4A-E189-4D3D-9A99-0355EDB8FF47}"/>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133111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18F69-0313-42C2-AC6E-59213947C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B349BF4-5854-4A85-BE2B-54D8B0768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B295F1B-7060-454A-81A1-9F6433EDA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8EC61B4-C982-4CD9-8769-391E0F0342BE}"/>
              </a:ext>
            </a:extLst>
          </p:cNvPr>
          <p:cNvSpPr>
            <a:spLocks noGrp="1"/>
          </p:cNvSpPr>
          <p:nvPr>
            <p:ph type="dt" sz="half" idx="10"/>
          </p:nvPr>
        </p:nvSpPr>
        <p:spPr/>
        <p:txBody>
          <a:bodyPr/>
          <a:lstStyle/>
          <a:p>
            <a:fld id="{453E1EFB-CF12-443B-A9D5-BC563D645ACC}" type="datetimeFigureOut">
              <a:rPr lang="en-US" smtClean="0"/>
              <a:t>2/17/2022</a:t>
            </a:fld>
            <a:endParaRPr lang="en-US"/>
          </a:p>
        </p:txBody>
      </p:sp>
      <p:sp>
        <p:nvSpPr>
          <p:cNvPr id="6" name="Footer Placeholder 5">
            <a:extLst>
              <a:ext uri="{FF2B5EF4-FFF2-40B4-BE49-F238E27FC236}">
                <a16:creationId xmlns:a16="http://schemas.microsoft.com/office/drawing/2014/main" xmlns="" id="{F867BE93-39AC-4887-A287-A4C6E463D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C99CA99-6198-4E07-A005-2932563B800D}"/>
              </a:ext>
            </a:extLst>
          </p:cNvPr>
          <p:cNvSpPr>
            <a:spLocks noGrp="1"/>
          </p:cNvSpPr>
          <p:nvPr>
            <p:ph type="sldNum" sz="quarter" idx="12"/>
          </p:nvPr>
        </p:nvSpPr>
        <p:spPr/>
        <p:txBody>
          <a:bodyPr/>
          <a:lstStyle/>
          <a:p>
            <a:fld id="{E4DDB4B1-C47F-4166-9C17-EC0FCC1760BF}" type="slidenum">
              <a:rPr lang="en-US" smtClean="0"/>
              <a:t>‹#›</a:t>
            </a:fld>
            <a:endParaRPr lang="en-US"/>
          </a:p>
        </p:txBody>
      </p:sp>
    </p:spTree>
    <p:extLst>
      <p:ext uri="{BB962C8B-B14F-4D97-AF65-F5344CB8AC3E}">
        <p14:creationId xmlns:p14="http://schemas.microsoft.com/office/powerpoint/2010/main" val="207960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00D556B-1336-47C9-B366-10BF2FDBF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DE540E1-1FC4-4E18-ADBA-FD7DFA6B1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FAB711-8DAB-44A7-880E-F61F15E69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E1EFB-CF12-443B-A9D5-BC563D645ACC}" type="datetimeFigureOut">
              <a:rPr lang="en-US" smtClean="0"/>
              <a:t>2/17/2022</a:t>
            </a:fld>
            <a:endParaRPr lang="en-US"/>
          </a:p>
        </p:txBody>
      </p:sp>
      <p:sp>
        <p:nvSpPr>
          <p:cNvPr id="5" name="Footer Placeholder 4">
            <a:extLst>
              <a:ext uri="{FF2B5EF4-FFF2-40B4-BE49-F238E27FC236}">
                <a16:creationId xmlns:a16="http://schemas.microsoft.com/office/drawing/2014/main" xmlns="" id="{7B4156FE-E705-49F4-8E29-712B4D430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1D7A4B4-958E-471F-8982-9A4F825F0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DB4B1-C47F-4166-9C17-EC0FCC1760BF}" type="slidenum">
              <a:rPr lang="en-US" smtClean="0"/>
              <a:t>‹#›</a:t>
            </a:fld>
            <a:endParaRPr lang="en-US"/>
          </a:p>
        </p:txBody>
      </p:sp>
    </p:spTree>
    <p:extLst>
      <p:ext uri="{BB962C8B-B14F-4D97-AF65-F5344CB8AC3E}">
        <p14:creationId xmlns:p14="http://schemas.microsoft.com/office/powerpoint/2010/main" val="17454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EB20B94-A9E3-465E-A9C5-DF1619BA3713}"/>
              </a:ext>
            </a:extLst>
          </p:cNvPr>
          <p:cNvPicPr>
            <a:picLocks noChangeAspect="1"/>
          </p:cNvPicPr>
          <p:nvPr/>
        </p:nvPicPr>
        <p:blipFill>
          <a:blip r:embed="rId3"/>
          <a:stretch>
            <a:fillRect/>
          </a:stretch>
        </p:blipFill>
        <p:spPr>
          <a:xfrm>
            <a:off x="0" y="26569"/>
            <a:ext cx="12189619" cy="4832628"/>
          </a:xfrm>
          <a:prstGeom prst="rect">
            <a:avLst/>
          </a:prstGeom>
        </p:spPr>
      </p:pic>
      <p:sp>
        <p:nvSpPr>
          <p:cNvPr id="14" name="Rectangle 13">
            <a:extLst>
              <a:ext uri="{FF2B5EF4-FFF2-40B4-BE49-F238E27FC236}">
                <a16:creationId xmlns:a16="http://schemas.microsoft.com/office/drawing/2014/main" xmlns="" id="{F4C4C284-28BF-4CC6-901A-7410452ED494}"/>
              </a:ext>
            </a:extLst>
          </p:cNvPr>
          <p:cNvSpPr/>
          <p:nvPr/>
        </p:nvSpPr>
        <p:spPr>
          <a:xfrm>
            <a:off x="0" y="447"/>
            <a:ext cx="12187238" cy="6857107"/>
          </a:xfrm>
          <a:prstGeom prst="rect">
            <a:avLst/>
          </a:prstGeom>
          <a:solidFill>
            <a:srgbClr val="3E587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63">
              <a:defRPr/>
            </a:pPr>
            <a:endParaRPr lang="en-US" dirty="0">
              <a:solidFill>
                <a:srgbClr val="FFFFFF"/>
              </a:solidFill>
              <a:latin typeface="Lato Light" charset="0"/>
            </a:endParaRPr>
          </a:p>
        </p:txBody>
      </p:sp>
      <p:sp>
        <p:nvSpPr>
          <p:cNvPr id="13" name="TextBox 12">
            <a:extLst>
              <a:ext uri="{FF2B5EF4-FFF2-40B4-BE49-F238E27FC236}">
                <a16:creationId xmlns:a16="http://schemas.microsoft.com/office/drawing/2014/main" xmlns="" id="{18BA0CC7-1C03-49DD-9C24-AA39C3011556}"/>
              </a:ext>
            </a:extLst>
          </p:cNvPr>
          <p:cNvSpPr txBox="1"/>
          <p:nvPr/>
        </p:nvSpPr>
        <p:spPr>
          <a:xfrm>
            <a:off x="1851172" y="3374470"/>
            <a:ext cx="8045344" cy="977062"/>
          </a:xfrm>
          <a:prstGeom prst="rect">
            <a:avLst/>
          </a:prstGeom>
          <a:noFill/>
        </p:spPr>
        <p:txBody>
          <a:bodyPr wrap="none" rtlCol="0">
            <a:spAutoFit/>
          </a:bodyPr>
          <a:lstStyle/>
          <a:p>
            <a:pPr defTabSz="914263">
              <a:defRPr/>
            </a:pPr>
            <a:r>
              <a:rPr lang="en-US" sz="5749" dirty="0" smtClean="0">
                <a:solidFill>
                  <a:srgbClr val="FFFFFF"/>
                </a:solidFill>
                <a:latin typeface="Lato Thin" charset="0"/>
                <a:ea typeface="Lato Thin" charset="0"/>
                <a:cs typeface="Lato Thin" charset="0"/>
              </a:rPr>
              <a:t>Fundamental of Testing</a:t>
            </a:r>
            <a:endParaRPr lang="en-US" sz="5749" dirty="0">
              <a:solidFill>
                <a:srgbClr val="FFFFFF"/>
              </a:solidFill>
              <a:latin typeface="Lato Thin" charset="0"/>
              <a:ea typeface="Lato Thin" charset="0"/>
              <a:cs typeface="Lato Thin" charset="0"/>
            </a:endParaRPr>
          </a:p>
        </p:txBody>
      </p:sp>
    </p:spTree>
    <p:extLst>
      <p:ext uri="{BB962C8B-B14F-4D97-AF65-F5344CB8AC3E}">
        <p14:creationId xmlns:p14="http://schemas.microsoft.com/office/powerpoint/2010/main" val="25770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ontent Placeholder 6">
            <a:extLst>
              <a:ext uri="{FF2B5EF4-FFF2-40B4-BE49-F238E27FC236}">
                <a16:creationId xmlns:a16="http://schemas.microsoft.com/office/drawing/2014/main" xmlns="" id="{CDED839A-E982-4865-A237-FFF7004E2F56}"/>
              </a:ext>
            </a:extLst>
          </p:cNvPr>
          <p:cNvSpPr txBox="1">
            <a:spLocks/>
          </p:cNvSpPr>
          <p:nvPr/>
        </p:nvSpPr>
        <p:spPr>
          <a:xfrm>
            <a:off x="307456" y="1771919"/>
            <a:ext cx="11722267" cy="3554219"/>
          </a:xfrm>
          <a:prstGeom prst="rect">
            <a:avLst/>
          </a:prstGeom>
        </p:spPr>
        <p:txBody>
          <a:bodyPr vert="horz" lIns="91440" tIns="45720" rIns="91440" bIns="45720" rtlCol="0" anchor="t">
            <a:normAutofit fontScale="85000" lnSpcReduction="20000"/>
          </a:bodyPr>
          <a:lstStyle>
            <a:defPPr>
              <a:defRPr lang="en-US"/>
            </a:defPPr>
            <a:lvl1pPr indent="0" algn="just">
              <a:lnSpc>
                <a:spcPct val="90000"/>
              </a:lnSpc>
              <a:spcBef>
                <a:spcPts val="1000"/>
              </a:spcBef>
              <a:buFont typeface="Arial" panose="020B0604020202020204" pitchFamily="34" charset="0"/>
              <a:buNone/>
              <a:defRPr sz="1600" b="1">
                <a:ea typeface="+mn-lt"/>
                <a:cs typeface="+mn-lt"/>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lvl="0" algn="l">
              <a:lnSpc>
                <a:spcPct val="100000"/>
              </a:lnSpc>
              <a:spcBef>
                <a:spcPts val="0"/>
              </a:spcBef>
            </a:pPr>
            <a:r>
              <a:rPr lang="en-US" sz="2400" dirty="0">
                <a:solidFill>
                  <a:prstClr val="black"/>
                </a:solidFill>
              </a:rPr>
              <a:t>Why automate Testing?</a:t>
            </a:r>
          </a:p>
          <a:p>
            <a:pPr lvl="0" algn="l">
              <a:lnSpc>
                <a:spcPct val="100000"/>
              </a:lnSpc>
              <a:spcBef>
                <a:spcPts val="0"/>
              </a:spcBef>
            </a:pPr>
            <a:endParaRPr lang="en-US" sz="2400" b="0" dirty="0">
              <a:solidFill>
                <a:prstClr val="black"/>
              </a:solidFill>
            </a:endParaRPr>
          </a:p>
          <a:p>
            <a:pPr lvl="0" algn="l">
              <a:lnSpc>
                <a:spcPct val="100000"/>
              </a:lnSpc>
              <a:spcBef>
                <a:spcPts val="0"/>
              </a:spcBef>
              <a:buFont typeface="Wingdings" pitchFamily="2" charset="2"/>
              <a:buChar char="Ø"/>
            </a:pPr>
            <a:r>
              <a:rPr lang="en-US" sz="2400" b="0" dirty="0">
                <a:solidFill>
                  <a:prstClr val="black"/>
                </a:solidFill>
              </a:rPr>
              <a:t>In today´s fast moving world, it is a challenge for any company to continuously  maintain and improve the quality and efficiency of software systems development.  In many software projects, testing is neglected because of time or cost constraints.  This leads to a lack of product quality, followed by customer dissatisfaction and  ultimately to increased overall quality costs.</a:t>
            </a:r>
          </a:p>
          <a:p>
            <a:pPr lvl="0" algn="l">
              <a:lnSpc>
                <a:spcPct val="100000"/>
              </a:lnSpc>
              <a:spcBef>
                <a:spcPts val="0"/>
              </a:spcBef>
            </a:pPr>
            <a:endParaRPr lang="en-US" sz="2400" dirty="0">
              <a:solidFill>
                <a:prstClr val="black"/>
              </a:solidFill>
            </a:endParaRPr>
          </a:p>
          <a:p>
            <a:pPr lvl="0" algn="l">
              <a:lnSpc>
                <a:spcPct val="100000"/>
              </a:lnSpc>
              <a:spcBef>
                <a:spcPts val="0"/>
              </a:spcBef>
            </a:pPr>
            <a:r>
              <a:rPr lang="en-US" sz="2400" dirty="0">
                <a:solidFill>
                  <a:prstClr val="black"/>
                </a:solidFill>
              </a:rPr>
              <a:t>The main reasons for these added costs are primarily:</a:t>
            </a:r>
          </a:p>
          <a:p>
            <a:pPr lvl="0" algn="l">
              <a:lnSpc>
                <a:spcPct val="100000"/>
              </a:lnSpc>
              <a:spcBef>
                <a:spcPts val="0"/>
              </a:spcBef>
            </a:pPr>
            <a:endParaRPr lang="en-US" sz="2400" b="0" dirty="0">
              <a:solidFill>
                <a:prstClr val="black"/>
              </a:solidFill>
            </a:endParaRPr>
          </a:p>
          <a:p>
            <a:pPr lvl="0" algn="l">
              <a:lnSpc>
                <a:spcPct val="100000"/>
              </a:lnSpc>
              <a:spcBef>
                <a:spcPts val="0"/>
              </a:spcBef>
              <a:buFont typeface="Wingdings" pitchFamily="2" charset="2"/>
              <a:buChar char="Ø"/>
            </a:pPr>
            <a:r>
              <a:rPr lang="en-US" sz="2400" b="0" dirty="0">
                <a:solidFill>
                  <a:prstClr val="black"/>
                </a:solidFill>
              </a:rPr>
              <a:t>poor test strategy</a:t>
            </a:r>
          </a:p>
          <a:p>
            <a:pPr lvl="0" algn="l">
              <a:lnSpc>
                <a:spcPct val="100000"/>
              </a:lnSpc>
              <a:spcBef>
                <a:spcPts val="0"/>
              </a:spcBef>
              <a:buFont typeface="Wingdings" pitchFamily="2" charset="2"/>
              <a:buChar char="Ø"/>
            </a:pPr>
            <a:r>
              <a:rPr lang="en-US" sz="2400" b="0" dirty="0">
                <a:solidFill>
                  <a:prstClr val="black"/>
                </a:solidFill>
              </a:rPr>
              <a:t>underestimated effort of test case generation  </a:t>
            </a:r>
          </a:p>
          <a:p>
            <a:pPr lvl="0" algn="l">
              <a:lnSpc>
                <a:spcPct val="100000"/>
              </a:lnSpc>
              <a:spcBef>
                <a:spcPts val="0"/>
              </a:spcBef>
              <a:buFont typeface="Wingdings" pitchFamily="2" charset="2"/>
              <a:buChar char="Ø"/>
            </a:pPr>
            <a:r>
              <a:rPr lang="en-US" sz="2400" b="0" dirty="0">
                <a:solidFill>
                  <a:prstClr val="black"/>
                </a:solidFill>
              </a:rPr>
              <a:t>delay in testing</a:t>
            </a:r>
          </a:p>
          <a:p>
            <a:pPr lvl="0" algn="l">
              <a:lnSpc>
                <a:spcPct val="100000"/>
              </a:lnSpc>
              <a:spcBef>
                <a:spcPts val="0"/>
              </a:spcBef>
              <a:buFont typeface="Wingdings" pitchFamily="2" charset="2"/>
              <a:buChar char="Ø"/>
            </a:pPr>
            <a:r>
              <a:rPr lang="en-US" sz="2400" b="0" dirty="0">
                <a:solidFill>
                  <a:prstClr val="black"/>
                </a:solidFill>
              </a:rPr>
              <a:t>subsequent test maintenance</a:t>
            </a:r>
          </a:p>
        </p:txBody>
      </p:sp>
      <p:sp>
        <p:nvSpPr>
          <p:cNvPr id="2" name="Oval 1">
            <a:extLst>
              <a:ext uri="{FF2B5EF4-FFF2-40B4-BE49-F238E27FC236}">
                <a16:creationId xmlns:a16="http://schemas.microsoft.com/office/drawing/2014/main" xmlns="" id="{1B649B49-1804-4FF2-A04C-4590EB46D8FF}"/>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C24E17ED-DCE9-4F16-BE2F-B3F80088CEE5}"/>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A0B281C7-BAE6-426B-A233-6583500BE1A1}"/>
              </a:ext>
            </a:extLst>
          </p:cNvPr>
          <p:cNvSpPr/>
          <p:nvPr/>
        </p:nvSpPr>
        <p:spPr>
          <a:xfrm>
            <a:off x="2007975"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07C9DCA1-F9E1-40BF-B98B-64710CCF6DD9}"/>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7AFF641D-900A-4BDD-AB6A-A12C9DD39643}"/>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350D3E83-F630-470C-960A-F75E37E5C91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D593B7F4-ED8A-44E6-99C2-57D9D3F6ADC9}"/>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37548183-9757-4F78-BD8B-80941B81FAC2}"/>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FCEB958C-1B2A-4BE2-9742-D1A0046D207E}"/>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770F8B94-BF31-489B-8C0A-AA30B9FF38A5}"/>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E1A43CF4-C410-429C-8990-949F378FC03E}"/>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9788CA1A-6FF7-4DA8-A138-C3E3118CE457}"/>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C80494E3-6A2B-4FA0-A9B4-F835754BE87C}"/>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06A6D225-7AE2-4E3F-8429-1DC13A8C754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D5492BD-C4B1-4AFF-BCF0-D44E5BD1178A}"/>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A356A837-AC23-40D8-95B9-3CE27DD20DF1}"/>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AA4C2B0C-AB04-440A-88A1-F20597D6D703}"/>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02F7C8AA-5549-4458-9B0B-C80D888827EA}"/>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C3662C50-6F12-4246-9FEE-04123F5855E7}"/>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6FC14C1-72D8-4898-8794-F1F375EB4514}"/>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9F575C6F-A5CC-4A22-92FA-90A52E52978E}"/>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644DE125-032D-4899-90C9-37FE75D6889E}"/>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00636F80-57D4-44B3-A4F9-48BB20A0E90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534DCC63-8A93-4C86-B2B8-5E3C8EB31A73}"/>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A7FF96CD-2424-4058-A040-5BEC2D6AC699}"/>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7BDE3882-8BA7-4F46-A496-FFCBC78E2639}"/>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292BAD22-5A39-4F26-8EFC-F5C927FF15DC}"/>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7F40133A-7766-4F4E-A3FE-D3DE5C5749E8}"/>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442294A6-6B56-491B-A15E-FB2A11F7E3F9}"/>
              </a:ext>
            </a:extLst>
          </p:cNvPr>
          <p:cNvSpPr/>
          <p:nvPr/>
        </p:nvSpPr>
        <p:spPr>
          <a:xfrm>
            <a:off x="1932494" y="55559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
        <p:nvSpPr>
          <p:cNvPr id="34" name="Title 3">
            <a:extLst>
              <a:ext uri="{FF2B5EF4-FFF2-40B4-BE49-F238E27FC236}">
                <a16:creationId xmlns:a16="http://schemas.microsoft.com/office/drawing/2014/main" xmlns="" id="{30222726-35BB-4B66-AB87-CD19C37725E4}"/>
              </a:ext>
            </a:extLst>
          </p:cNvPr>
          <p:cNvSpPr txBox="1">
            <a:spLocks/>
          </p:cNvSpPr>
          <p:nvPr/>
        </p:nvSpPr>
        <p:spPr>
          <a:xfrm>
            <a:off x="848479" y="574329"/>
            <a:ext cx="10131425" cy="543465"/>
          </a:xfrm>
          <a:prstGeom prst="rect">
            <a:avLst/>
          </a:prstGeom>
        </p:spPr>
        <p:txBody>
          <a:bodyPr vert="horz" lIns="91440" tIns="45720" rIns="91440" bIns="45720" rtlCol="0" anchor="b">
            <a:normAutofit lnSpcReduction="10000"/>
          </a:bodyPr>
          <a:lstStyle>
            <a:defPPr>
              <a:defRPr lang="en-US"/>
            </a:defPPr>
            <a:lvl1pPr algn="ctr">
              <a:lnSpc>
                <a:spcPct val="90000"/>
              </a:lnSpc>
              <a:spcBef>
                <a:spcPct val="0"/>
              </a:spcBef>
              <a:buNone/>
              <a:defRPr sz="3600" b="1">
                <a:latin typeface="+mj-lt"/>
                <a:ea typeface="+mj-ea"/>
                <a:cs typeface="Calibri Light"/>
              </a:defRPr>
            </a:lvl1pPr>
          </a:lstStyle>
          <a:p>
            <a:r>
              <a:rPr lang="en-US" dirty="0"/>
              <a:t>Test Automation and its Benefits</a:t>
            </a:r>
          </a:p>
        </p:txBody>
      </p:sp>
    </p:spTree>
    <p:extLst>
      <p:ext uri="{BB962C8B-B14F-4D97-AF65-F5344CB8AC3E}">
        <p14:creationId xmlns:p14="http://schemas.microsoft.com/office/powerpoint/2010/main" val="16001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2" end="2"/>
                                            </p:txEl>
                                          </p:spTgt>
                                        </p:tgtEl>
                                        <p:attrNameLst>
                                          <p:attrName>style.visibility</p:attrName>
                                        </p:attrNameLst>
                                      </p:cBhvr>
                                      <p:to>
                                        <p:strVal val="visible"/>
                                      </p:to>
                                    </p:set>
                                    <p:anim calcmode="lin" valueType="num">
                                      <p:cBhvr additive="base">
                                        <p:cTn id="13"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4" end="4"/>
                                            </p:txEl>
                                          </p:spTgt>
                                        </p:tgtEl>
                                        <p:attrNameLst>
                                          <p:attrName>style.visibility</p:attrName>
                                        </p:attrNameLst>
                                      </p:cBhvr>
                                      <p:to>
                                        <p:strVal val="visible"/>
                                      </p:to>
                                    </p:set>
                                    <p:anim calcmode="lin" valueType="num">
                                      <p:cBhvr additive="base">
                                        <p:cTn id="19" dur="500" fill="hold"/>
                                        <p:tgtEl>
                                          <p:spTgt spid="19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6" end="6"/>
                                            </p:txEl>
                                          </p:spTgt>
                                        </p:tgtEl>
                                        <p:attrNameLst>
                                          <p:attrName>style.visibility</p:attrName>
                                        </p:attrNameLst>
                                      </p:cBhvr>
                                      <p:to>
                                        <p:strVal val="visible"/>
                                      </p:to>
                                    </p:set>
                                    <p:anim calcmode="lin" valueType="num">
                                      <p:cBhvr additive="base">
                                        <p:cTn id="25" dur="500" fill="hold"/>
                                        <p:tgtEl>
                                          <p:spTgt spid="19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7" end="7"/>
                                            </p:txEl>
                                          </p:spTgt>
                                        </p:tgtEl>
                                        <p:attrNameLst>
                                          <p:attrName>style.visibility</p:attrName>
                                        </p:attrNameLst>
                                      </p:cBhvr>
                                      <p:to>
                                        <p:strVal val="visible"/>
                                      </p:to>
                                    </p:set>
                                    <p:anim calcmode="lin" valueType="num">
                                      <p:cBhvr additive="base">
                                        <p:cTn id="31" dur="500" fill="hold"/>
                                        <p:tgtEl>
                                          <p:spTgt spid="19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8" end="8"/>
                                            </p:txEl>
                                          </p:spTgt>
                                        </p:tgtEl>
                                        <p:attrNameLst>
                                          <p:attrName>style.visibility</p:attrName>
                                        </p:attrNameLst>
                                      </p:cBhvr>
                                      <p:to>
                                        <p:strVal val="visible"/>
                                      </p:to>
                                    </p:set>
                                    <p:anim calcmode="lin" valueType="num">
                                      <p:cBhvr additive="base">
                                        <p:cTn id="37" dur="500" fill="hold"/>
                                        <p:tgtEl>
                                          <p:spTgt spid="19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9" end="9"/>
                                            </p:txEl>
                                          </p:spTgt>
                                        </p:tgtEl>
                                        <p:attrNameLst>
                                          <p:attrName>style.visibility</p:attrName>
                                        </p:attrNameLst>
                                      </p:cBhvr>
                                      <p:to>
                                        <p:strVal val="visible"/>
                                      </p:to>
                                    </p:set>
                                    <p:anim calcmode="lin" valueType="num">
                                      <p:cBhvr additive="base">
                                        <p:cTn id="43" dur="500" fill="hold"/>
                                        <p:tgtEl>
                                          <p:spTgt spid="19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1">
            <a:extLst>
              <a:ext uri="{FF2B5EF4-FFF2-40B4-BE49-F238E27FC236}">
                <a16:creationId xmlns:a16="http://schemas.microsoft.com/office/drawing/2014/main" xmlns="" id="{DDC4FB16-4DE6-4CAD-9D63-29DE0E447AA4}"/>
              </a:ext>
            </a:extLst>
          </p:cNvPr>
          <p:cNvSpPr txBox="1">
            <a:spLocks/>
          </p:cNvSpPr>
          <p:nvPr/>
        </p:nvSpPr>
        <p:spPr>
          <a:xfrm>
            <a:off x="2209318" y="189927"/>
            <a:ext cx="6143423" cy="670680"/>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SOFTWARE TEST LIFE CYCLE</a:t>
            </a:r>
          </a:p>
        </p:txBody>
      </p:sp>
      <p:pic>
        <p:nvPicPr>
          <p:cNvPr id="192" name="Picture 10" descr="A screenshot of a cell phone&#10;&#10;Description automatically generated">
            <a:extLst>
              <a:ext uri="{FF2B5EF4-FFF2-40B4-BE49-F238E27FC236}">
                <a16:creationId xmlns:a16="http://schemas.microsoft.com/office/drawing/2014/main" xmlns="" id="{EB67D5FE-63A9-41D9-AD3B-963D10E0EC0E}"/>
              </a:ext>
            </a:extLst>
          </p:cNvPr>
          <p:cNvPicPr>
            <a:picLocks noChangeAspect="1"/>
          </p:cNvPicPr>
          <p:nvPr/>
        </p:nvPicPr>
        <p:blipFill rotWithShape="1">
          <a:blip r:embed="rId2"/>
          <a:srcRect l="49438" t="17230" r="-102" b="-169"/>
          <a:stretch/>
        </p:blipFill>
        <p:spPr>
          <a:xfrm>
            <a:off x="3447407" y="1360188"/>
            <a:ext cx="3970321" cy="3938308"/>
          </a:xfrm>
          <a:prstGeom prst="rect">
            <a:avLst/>
          </a:prstGeom>
        </p:spPr>
      </p:pic>
      <p:sp>
        <p:nvSpPr>
          <p:cNvPr id="2" name="Oval 1">
            <a:extLst>
              <a:ext uri="{FF2B5EF4-FFF2-40B4-BE49-F238E27FC236}">
                <a16:creationId xmlns:a16="http://schemas.microsoft.com/office/drawing/2014/main" xmlns="" id="{21F78FC1-9459-4F80-AFB6-176AA127286F}"/>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B21048CC-4E82-45FC-89E6-4778E82D378F}"/>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77912975-288B-496E-9BBD-C641E91F82B6}"/>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73F38F15-5C30-4D40-B770-257C97F9B7E5}"/>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CAA66198-1F3E-4960-B3ED-5D7437054E80}"/>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4EF069DC-1BFA-4DA3-8AED-220B65886391}"/>
              </a:ext>
            </a:extLst>
          </p:cNvPr>
          <p:cNvSpPr/>
          <p:nvPr/>
        </p:nvSpPr>
        <p:spPr>
          <a:xfrm>
            <a:off x="4315563"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96D234E4-7A38-4AA3-AE59-651AC6200785}"/>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8851DD27-66A5-46FF-9145-163C6EC85021}"/>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3B7DA3CE-E973-40C2-8C62-0EC4B28AA2E0}"/>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4B7F723F-9C3D-4E36-8506-0D6743ACFD11}"/>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DAA44A9-B186-4CDB-BD1A-8BB9FB178A58}"/>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0AD8E90B-02CE-418E-ADB4-E50D985CAB32}"/>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1CDCB438-E711-472E-B9F4-1E50AB719358}"/>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2F24FBA0-14B5-4BA5-95B8-CC1F83073EA2}"/>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2357D914-BB66-4C3C-9FB3-958E78017C2E}"/>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9B889EE4-E229-4C75-95F9-A035A6A985A6}"/>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711D55B7-F200-4A8D-B155-50C41B0410AB}"/>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3662B26C-3873-44E2-A655-F14F92B5D9BF}"/>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6FBC0461-545D-4B22-B3F2-1DA05DBCE6DE}"/>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3A7E6C55-C587-4CA9-AB74-2891BD37134A}"/>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C07BE34A-E276-4C7B-8BFF-82C437A3B0F8}"/>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0FA0568F-A87E-4A27-B988-C22DA8F5F936}"/>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54C339B1-93D5-467D-890B-AE766BD9602B}"/>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C830EF6D-9698-4420-ABE2-5496C40B90E7}"/>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859FB9AF-2BB7-460B-9889-91BDC08E93A7}"/>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EBD61811-2103-4023-8FE8-FA487D10021E}"/>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5D9EF9BA-3BCD-4F38-A919-CAB0743222E1}"/>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CFAA6F32-96D6-41CB-AB7C-9DBE72ABF8C6}"/>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0FC30894-BC72-42AE-B588-51E506094D42}"/>
              </a:ext>
            </a:extLst>
          </p:cNvPr>
          <p:cNvSpPr/>
          <p:nvPr/>
        </p:nvSpPr>
        <p:spPr>
          <a:xfrm>
            <a:off x="4239089" y="5562630"/>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8392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circle(in)">
                                      <p:cBhvr>
                                        <p:cTn id="13" dur="2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211E1D90-06CA-425B-A08B-45F2D8B86338}"/>
              </a:ext>
            </a:extLst>
          </p:cNvPr>
          <p:cNvSpPr txBox="1">
            <a:spLocks/>
          </p:cNvSpPr>
          <p:nvPr/>
        </p:nvSpPr>
        <p:spPr>
          <a:xfrm>
            <a:off x="331782" y="131396"/>
            <a:ext cx="10131425" cy="626289"/>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SOFTWARE TEST LIFE CYCLE (STLC)</a:t>
            </a:r>
          </a:p>
        </p:txBody>
      </p:sp>
      <p:sp>
        <p:nvSpPr>
          <p:cNvPr id="190" name="Content Placeholder 6">
            <a:extLst>
              <a:ext uri="{FF2B5EF4-FFF2-40B4-BE49-F238E27FC236}">
                <a16:creationId xmlns:a16="http://schemas.microsoft.com/office/drawing/2014/main" xmlns="" id="{1B7D62E2-E021-49B7-A1CE-0DBF70AE9E2D}"/>
              </a:ext>
            </a:extLst>
          </p:cNvPr>
          <p:cNvSpPr txBox="1">
            <a:spLocks/>
          </p:cNvSpPr>
          <p:nvPr/>
        </p:nvSpPr>
        <p:spPr>
          <a:xfrm>
            <a:off x="288258" y="1251312"/>
            <a:ext cx="11722267" cy="35365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mj-lt"/>
              <a:buAutoNum type="arabicPeriod"/>
            </a:pPr>
            <a:r>
              <a:rPr lang="en-US" sz="1600" dirty="0">
                <a:ea typeface="+mn-lt"/>
                <a:cs typeface="+mn-lt"/>
              </a:rPr>
              <a:t>Requirement Analysis</a:t>
            </a:r>
          </a:p>
          <a:p>
            <a:pPr marL="342900" indent="-342900" algn="just">
              <a:buFont typeface="+mj-lt"/>
              <a:buAutoNum type="arabicPeriod"/>
            </a:pPr>
            <a:r>
              <a:rPr lang="en-US" sz="1600" dirty="0">
                <a:ea typeface="+mn-lt"/>
                <a:cs typeface="+mn-lt"/>
              </a:rPr>
              <a:t>Test Planning</a:t>
            </a:r>
            <a:endParaRPr lang="en-US" sz="1600" dirty="0"/>
          </a:p>
          <a:p>
            <a:pPr marL="342900" indent="-342900" algn="just">
              <a:buFont typeface="+mj-lt"/>
              <a:buAutoNum type="arabicPeriod"/>
            </a:pPr>
            <a:r>
              <a:rPr lang="en-US" sz="1600" dirty="0">
                <a:ea typeface="+mn-lt"/>
                <a:cs typeface="+mn-lt"/>
              </a:rPr>
              <a:t>Test case development</a:t>
            </a:r>
            <a:endParaRPr lang="en-US" sz="1600" dirty="0"/>
          </a:p>
          <a:p>
            <a:pPr marL="342900" indent="-342900" algn="just">
              <a:buFont typeface="+mj-lt"/>
              <a:buAutoNum type="arabicPeriod"/>
            </a:pPr>
            <a:r>
              <a:rPr lang="en-US" sz="1600" dirty="0">
                <a:ea typeface="+mn-lt"/>
                <a:cs typeface="+mn-lt"/>
              </a:rPr>
              <a:t>Test Environment setup</a:t>
            </a:r>
            <a:endParaRPr lang="en-US" sz="1600" dirty="0"/>
          </a:p>
          <a:p>
            <a:pPr marL="342900" indent="-342900" algn="just">
              <a:buFont typeface="+mj-lt"/>
              <a:buAutoNum type="arabicPeriod"/>
            </a:pPr>
            <a:r>
              <a:rPr lang="en-US" sz="1600" dirty="0">
                <a:ea typeface="+mn-lt"/>
                <a:cs typeface="+mn-lt"/>
              </a:rPr>
              <a:t>Test Execution</a:t>
            </a:r>
            <a:endParaRPr lang="en-US" sz="1600" dirty="0"/>
          </a:p>
          <a:p>
            <a:pPr marL="342900" indent="-342900" algn="just">
              <a:buFont typeface="+mj-lt"/>
              <a:buAutoNum type="arabicPeriod"/>
            </a:pPr>
            <a:r>
              <a:rPr lang="en-US" sz="1600" dirty="0">
                <a:ea typeface="+mn-lt"/>
                <a:cs typeface="+mn-lt"/>
              </a:rPr>
              <a:t>Test closure</a:t>
            </a:r>
            <a:endParaRPr lang="en-US" sz="1600" dirty="0"/>
          </a:p>
          <a:p>
            <a:pPr algn="just"/>
            <a:r>
              <a:rPr lang="en-US" sz="1600" dirty="0">
                <a:ea typeface="+mn-lt"/>
                <a:cs typeface="+mn-lt"/>
              </a:rPr>
              <a:t>      Each of these stages has a definite Entry and Exit criteria, Activities &amp; Deliverables associated with it.</a:t>
            </a:r>
          </a:p>
          <a:p>
            <a:pPr algn="just"/>
            <a:endParaRPr lang="en-US" sz="1600" dirty="0">
              <a:ea typeface="+mn-lt"/>
              <a:cs typeface="+mn-lt"/>
            </a:endParaRPr>
          </a:p>
          <a:p>
            <a:pPr algn="just"/>
            <a:r>
              <a:rPr lang="en-US" sz="1600" b="1" dirty="0">
                <a:ea typeface="+mn-lt"/>
                <a:cs typeface="+mn-lt"/>
              </a:rPr>
              <a:t>Entry Criteria:</a:t>
            </a:r>
            <a:r>
              <a:rPr lang="en-US" sz="1600" dirty="0">
                <a:ea typeface="+mn-lt"/>
                <a:cs typeface="+mn-lt"/>
              </a:rPr>
              <a:t> Entry Criteria gives the prerequisite items that must be completed before testing can begin.</a:t>
            </a:r>
            <a:endParaRPr lang="en-US" sz="1600" dirty="0"/>
          </a:p>
          <a:p>
            <a:pPr algn="just"/>
            <a:r>
              <a:rPr lang="en-US" sz="1600" b="1" dirty="0">
                <a:ea typeface="+mn-lt"/>
                <a:cs typeface="+mn-lt"/>
              </a:rPr>
              <a:t>Exit Criteria:</a:t>
            </a:r>
            <a:r>
              <a:rPr lang="en-US" sz="1600" dirty="0">
                <a:ea typeface="+mn-lt"/>
                <a:cs typeface="+mn-lt"/>
              </a:rPr>
              <a:t> Exit Criteria defines the items that must be completed before testing can be concluded</a:t>
            </a:r>
            <a:endParaRPr lang="en-US" sz="16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1BDD3498-547A-48FA-AA94-3DBB389152FB}"/>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793567FF-810E-4D62-BFD2-A64D73314D00}"/>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F140D747-AE90-4D54-8238-4B76A949D3F4}"/>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3C06BAB0-9929-45C5-9C23-A282955FA2EB}"/>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92276166-DE37-418B-BE67-BF5EAA3B1DC4}"/>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94D96255-20ED-4352-A38D-40293BCD1631}"/>
              </a:ext>
            </a:extLst>
          </p:cNvPr>
          <p:cNvSpPr/>
          <p:nvPr/>
        </p:nvSpPr>
        <p:spPr>
          <a:xfrm>
            <a:off x="4315563"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55FFB2B-9436-420C-95E9-5BDC9F4AAEF5}"/>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8F0303AD-B127-4493-9CA5-E8797D256FB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4E23C32B-0343-4C79-867E-3BFCD4EFF0BC}"/>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410875EA-6A2F-4334-9D4F-D497D49B6B15}"/>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26AB329D-807E-42C2-A47D-27EDFE72A4C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9E7F4046-A8B4-478E-91AE-EED9FC00787A}"/>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E046D9B0-104B-49D6-96C3-22E3AB4F44B9}"/>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CDE43F4C-4145-4B66-A031-CD3C678E14A5}"/>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944259CB-9189-46D4-9D3D-C355F5F497CA}"/>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35E21EF5-07AB-4727-AA27-5E50FB106633}"/>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5C6131E3-C24C-4BE2-8EBC-C8AD78F2562B}"/>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BCFE3B8A-A212-4AAA-BDB9-F2501FEFDF6E}"/>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59BB18E0-B274-46CD-8D20-F0AF2951EAEA}"/>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5DE8FAF2-6935-47D3-918C-E22A04C3EDA5}"/>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43382906-0DD0-47BB-8525-4C36869F6FF4}"/>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27718AC6-DF7A-45CA-8D07-DFC10CA7038B}"/>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649E1527-414D-4040-BE32-33EAFF0A7EA3}"/>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323280F4-8F26-4A32-BC68-EE5B1A871847}"/>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4C5E8B5B-72E8-42E3-956A-7CA65532A4C7}"/>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C49AA0C6-9071-456B-B8DE-55F644054746}"/>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4C0C39F8-8ACF-48D3-B0E5-B48D8E19A5D7}"/>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C665ECEF-D4AB-4A3F-B844-19FAB900AC9F}"/>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FD170A8C-54A5-4872-BC41-248A3463F2CE}"/>
              </a:ext>
            </a:extLst>
          </p:cNvPr>
          <p:cNvSpPr/>
          <p:nvPr/>
        </p:nvSpPr>
        <p:spPr>
          <a:xfrm>
            <a:off x="4236190" y="55559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3680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1" end="1"/>
                                            </p:txEl>
                                          </p:spTgt>
                                        </p:tgtEl>
                                        <p:attrNameLst>
                                          <p:attrName>style.visibility</p:attrName>
                                        </p:attrNameLst>
                                      </p:cBhvr>
                                      <p:to>
                                        <p:strVal val="visible"/>
                                      </p:to>
                                    </p:set>
                                    <p:anim calcmode="lin" valueType="num">
                                      <p:cBhvr additive="base">
                                        <p:cTn id="19" dur="500" fill="hold"/>
                                        <p:tgtEl>
                                          <p:spTgt spid="19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2" end="2"/>
                                            </p:txEl>
                                          </p:spTgt>
                                        </p:tgtEl>
                                        <p:attrNameLst>
                                          <p:attrName>style.visibility</p:attrName>
                                        </p:attrNameLst>
                                      </p:cBhvr>
                                      <p:to>
                                        <p:strVal val="visible"/>
                                      </p:to>
                                    </p:set>
                                    <p:anim calcmode="lin" valueType="num">
                                      <p:cBhvr additive="base">
                                        <p:cTn id="25"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3" end="3"/>
                                            </p:txEl>
                                          </p:spTgt>
                                        </p:tgtEl>
                                        <p:attrNameLst>
                                          <p:attrName>style.visibility</p:attrName>
                                        </p:attrNameLst>
                                      </p:cBhvr>
                                      <p:to>
                                        <p:strVal val="visible"/>
                                      </p:to>
                                    </p:set>
                                    <p:anim calcmode="lin" valueType="num">
                                      <p:cBhvr additive="base">
                                        <p:cTn id="31"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4" end="4"/>
                                            </p:txEl>
                                          </p:spTgt>
                                        </p:tgtEl>
                                        <p:attrNameLst>
                                          <p:attrName>style.visibility</p:attrName>
                                        </p:attrNameLst>
                                      </p:cBhvr>
                                      <p:to>
                                        <p:strVal val="visible"/>
                                      </p:to>
                                    </p:set>
                                    <p:anim calcmode="lin" valueType="num">
                                      <p:cBhvr additive="base">
                                        <p:cTn id="37" dur="500" fill="hold"/>
                                        <p:tgtEl>
                                          <p:spTgt spid="19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5" end="5"/>
                                            </p:txEl>
                                          </p:spTgt>
                                        </p:tgtEl>
                                        <p:attrNameLst>
                                          <p:attrName>style.visibility</p:attrName>
                                        </p:attrNameLst>
                                      </p:cBhvr>
                                      <p:to>
                                        <p:strVal val="visible"/>
                                      </p:to>
                                    </p:set>
                                    <p:anim calcmode="lin" valueType="num">
                                      <p:cBhvr additive="base">
                                        <p:cTn id="43" dur="500" fill="hold"/>
                                        <p:tgtEl>
                                          <p:spTgt spid="19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
                                            <p:txEl>
                                              <p:pRg st="6" end="6"/>
                                            </p:txEl>
                                          </p:spTgt>
                                        </p:tgtEl>
                                        <p:attrNameLst>
                                          <p:attrName>style.visibility</p:attrName>
                                        </p:attrNameLst>
                                      </p:cBhvr>
                                      <p:to>
                                        <p:strVal val="visible"/>
                                      </p:to>
                                    </p:set>
                                    <p:anim calcmode="lin" valueType="num">
                                      <p:cBhvr additive="base">
                                        <p:cTn id="49" dur="500" fill="hold"/>
                                        <p:tgtEl>
                                          <p:spTgt spid="19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
                                            <p:txEl>
                                              <p:pRg st="8" end="8"/>
                                            </p:txEl>
                                          </p:spTgt>
                                        </p:tgtEl>
                                        <p:attrNameLst>
                                          <p:attrName>style.visibility</p:attrName>
                                        </p:attrNameLst>
                                      </p:cBhvr>
                                      <p:to>
                                        <p:strVal val="visible"/>
                                      </p:to>
                                    </p:set>
                                    <p:anim calcmode="lin" valueType="num">
                                      <p:cBhvr additive="base">
                                        <p:cTn id="55" dur="500" fill="hold"/>
                                        <p:tgtEl>
                                          <p:spTgt spid="19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
                                            <p:txEl>
                                              <p:pRg st="9" end="9"/>
                                            </p:txEl>
                                          </p:spTgt>
                                        </p:tgtEl>
                                        <p:attrNameLst>
                                          <p:attrName>style.visibility</p:attrName>
                                        </p:attrNameLst>
                                      </p:cBhvr>
                                      <p:to>
                                        <p:strVal val="visible"/>
                                      </p:to>
                                    </p:set>
                                    <p:anim calcmode="lin" valueType="num">
                                      <p:cBhvr additive="base">
                                        <p:cTn id="61" dur="500" fill="hold"/>
                                        <p:tgtEl>
                                          <p:spTgt spid="19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9603D27D-962D-4C54-9117-390501B6893E}"/>
              </a:ext>
            </a:extLst>
          </p:cNvPr>
          <p:cNvSpPr txBox="1">
            <a:spLocks/>
          </p:cNvSpPr>
          <p:nvPr/>
        </p:nvSpPr>
        <p:spPr>
          <a:xfrm>
            <a:off x="306731" y="41001"/>
            <a:ext cx="10131425" cy="633055"/>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REQUIREMENT ANALYSIS</a:t>
            </a:r>
          </a:p>
        </p:txBody>
      </p:sp>
      <p:sp>
        <p:nvSpPr>
          <p:cNvPr id="192" name="Content Placeholder 6">
            <a:extLst>
              <a:ext uri="{FF2B5EF4-FFF2-40B4-BE49-F238E27FC236}">
                <a16:creationId xmlns:a16="http://schemas.microsoft.com/office/drawing/2014/main" xmlns="" id="{CBB54498-4E56-4234-A5E1-481A55D639B8}"/>
              </a:ext>
            </a:extLst>
          </p:cNvPr>
          <p:cNvSpPr txBox="1">
            <a:spLocks/>
          </p:cNvSpPr>
          <p:nvPr/>
        </p:nvSpPr>
        <p:spPr>
          <a:xfrm>
            <a:off x="284748" y="751752"/>
            <a:ext cx="11722267" cy="478513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700" dirty="0">
                <a:ea typeface="+mn-lt"/>
                <a:cs typeface="+mn-lt"/>
              </a:rPr>
              <a:t>During this phase, test team studies the requirements from a testing point of view to identify the testable requirements.</a:t>
            </a:r>
            <a:endParaRPr lang="en-US" sz="1700" dirty="0">
              <a:cs typeface="Calibri" panose="020F0502020204030204"/>
            </a:endParaRPr>
          </a:p>
          <a:p>
            <a:pPr marL="285750" indent="-285750" algn="just">
              <a:buFont typeface="Arial" panose="020B0604020202020204" pitchFamily="34" charset="0"/>
              <a:buChar char="•"/>
            </a:pPr>
            <a:r>
              <a:rPr lang="en-US" sz="1700" dirty="0">
                <a:ea typeface="+mn-lt"/>
                <a:cs typeface="+mn-lt"/>
              </a:rPr>
              <a:t>The QA team may interact with various stakeholders (Client, Business Analyst, Technical Leads, System Architects </a:t>
            </a:r>
            <a:r>
              <a:rPr lang="en-US" sz="1700" dirty="0" err="1">
                <a:ea typeface="+mn-lt"/>
                <a:cs typeface="+mn-lt"/>
              </a:rPr>
              <a:t>etc</a:t>
            </a:r>
            <a:r>
              <a:rPr lang="en-US" sz="1700" dirty="0">
                <a:ea typeface="+mn-lt"/>
                <a:cs typeface="+mn-lt"/>
              </a:rPr>
              <a:t>) to understand the requirements in detail.</a:t>
            </a:r>
            <a:endParaRPr lang="en-US" sz="1700" dirty="0"/>
          </a:p>
          <a:p>
            <a:pPr marL="285750" indent="-285750" algn="just">
              <a:buFont typeface="Arial" panose="020B0604020202020204" pitchFamily="34" charset="0"/>
              <a:buChar char="•"/>
            </a:pPr>
            <a:r>
              <a:rPr lang="en-US" sz="1700" dirty="0">
                <a:ea typeface="+mn-lt"/>
                <a:cs typeface="+mn-lt"/>
              </a:rPr>
              <a:t>Requirements could be either Functional (defining what the software must do) or Non Functional (defining system performance /security availability ). Automation feasibility for the given testing project is also done in this stage.</a:t>
            </a:r>
            <a:endParaRPr lang="en-US" sz="1700" dirty="0"/>
          </a:p>
          <a:p>
            <a:pPr algn="just"/>
            <a:r>
              <a:rPr lang="en-US" sz="1700" b="1" dirty="0">
                <a:ea typeface="+mn-lt"/>
                <a:cs typeface="+mn-lt"/>
              </a:rPr>
              <a:t>     Activities:</a:t>
            </a:r>
            <a:endParaRPr lang="en-US" sz="1700" dirty="0">
              <a:cs typeface="Calibri" panose="020F0502020204030204"/>
            </a:endParaRPr>
          </a:p>
          <a:p>
            <a:pPr marL="285750" indent="-285750" algn="just">
              <a:buFont typeface="Arial" panose="020B0604020202020204" pitchFamily="34" charset="0"/>
              <a:buChar char="•"/>
            </a:pPr>
            <a:r>
              <a:rPr lang="en-US" sz="1700" dirty="0">
                <a:ea typeface="+mn-lt"/>
                <a:cs typeface="+mn-lt"/>
              </a:rPr>
              <a:t>Identify types of tests to be performed. </a:t>
            </a:r>
            <a:endParaRPr lang="en-US" sz="1700" dirty="0"/>
          </a:p>
          <a:p>
            <a:pPr marL="285750" indent="-285750" algn="just">
              <a:buFont typeface="Arial" panose="020B0604020202020204" pitchFamily="34" charset="0"/>
              <a:buChar char="•"/>
            </a:pPr>
            <a:r>
              <a:rPr lang="en-US" sz="1700" dirty="0">
                <a:ea typeface="+mn-lt"/>
                <a:cs typeface="+mn-lt"/>
              </a:rPr>
              <a:t>Gather details about testing priorities and focus.</a:t>
            </a:r>
            <a:endParaRPr lang="en-US" sz="1700" dirty="0"/>
          </a:p>
          <a:p>
            <a:pPr marL="285750" indent="-285750" algn="just">
              <a:buFont typeface="Arial" panose="020B0604020202020204" pitchFamily="34" charset="0"/>
              <a:buChar char="•"/>
            </a:pPr>
            <a:r>
              <a:rPr lang="en-US" sz="1700" dirty="0">
                <a:ea typeface="+mn-lt"/>
                <a:cs typeface="+mn-lt"/>
              </a:rPr>
              <a:t>Prepare Requirement Traceability Matrix (RTM).</a:t>
            </a:r>
            <a:endParaRPr lang="en-US" sz="1700" dirty="0"/>
          </a:p>
          <a:p>
            <a:pPr marL="285750" indent="-285750" algn="just">
              <a:buFont typeface="Arial" panose="020B0604020202020204" pitchFamily="34" charset="0"/>
              <a:buChar char="•"/>
            </a:pPr>
            <a:r>
              <a:rPr lang="en-US" sz="1700" dirty="0">
                <a:ea typeface="+mn-lt"/>
                <a:cs typeface="+mn-lt"/>
              </a:rPr>
              <a:t>Identify test environment details where testing is supposed to be carried out. </a:t>
            </a:r>
            <a:endParaRPr lang="en-US" sz="1700" dirty="0"/>
          </a:p>
          <a:p>
            <a:pPr marL="285750" indent="-285750" algn="just">
              <a:buFont typeface="Arial" panose="020B0604020202020204" pitchFamily="34" charset="0"/>
              <a:buChar char="•"/>
            </a:pPr>
            <a:r>
              <a:rPr lang="en-US" sz="1700" dirty="0">
                <a:ea typeface="+mn-lt"/>
                <a:cs typeface="+mn-lt"/>
              </a:rPr>
              <a:t>Automation feasibility analysis (if required).</a:t>
            </a:r>
            <a:endParaRPr lang="en-US" sz="1700" dirty="0"/>
          </a:p>
          <a:p>
            <a:pPr algn="just"/>
            <a:r>
              <a:rPr lang="en-US" sz="1700" b="1" dirty="0">
                <a:ea typeface="+mn-lt"/>
                <a:cs typeface="+mn-lt"/>
              </a:rPr>
              <a:t>     Deliverables</a:t>
            </a:r>
            <a:endParaRPr lang="en-US" sz="1700" dirty="0">
              <a:cs typeface="Calibri" panose="020F0502020204030204"/>
            </a:endParaRPr>
          </a:p>
          <a:p>
            <a:pPr marL="285750" indent="-285750" algn="just">
              <a:buFont typeface="Arial" panose="020B0604020202020204" pitchFamily="34" charset="0"/>
              <a:buChar char="•"/>
            </a:pPr>
            <a:r>
              <a:rPr lang="en-US" sz="1700" dirty="0">
                <a:ea typeface="+mn-lt"/>
                <a:cs typeface="+mn-lt"/>
              </a:rPr>
              <a:t>RTM</a:t>
            </a:r>
            <a:endParaRPr lang="en-US" sz="1700" dirty="0"/>
          </a:p>
          <a:p>
            <a:pPr marL="285750" indent="-285750" algn="just">
              <a:buFont typeface="Arial" panose="020B0604020202020204" pitchFamily="34" charset="0"/>
              <a:buChar char="•"/>
            </a:pPr>
            <a:r>
              <a:rPr lang="en-US" sz="1700" dirty="0">
                <a:ea typeface="+mn-lt"/>
                <a:cs typeface="+mn-lt"/>
              </a:rPr>
              <a:t>Automation feasibility report. (if applicable)</a:t>
            </a:r>
            <a:endParaRPr lang="en-US" sz="17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3520CB2E-C4E4-455A-A611-12E147C86467}"/>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B64B82C5-4D70-4682-93E9-DC1F2D271EA3}"/>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E2A81071-2085-4D8C-A9A7-3DA27CB30C55}"/>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9B41917B-F151-4215-A358-4BFE9D7974B7}"/>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C816A4C6-8E6A-48D9-8EFC-6C4E847DD1D2}"/>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5B450701-F3D0-4E6E-A3D0-8465C0D6E417}"/>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C30179AD-7F79-4E2D-979F-AAFEB5DEE251}"/>
              </a:ext>
            </a:extLst>
          </p:cNvPr>
          <p:cNvSpPr/>
          <p:nvPr/>
        </p:nvSpPr>
        <p:spPr>
          <a:xfrm>
            <a:off x="508475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3F4F0FDC-3841-4645-83EF-93E6CDBC6FC9}"/>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F811E166-9456-4C15-8974-44F55ACAE155}"/>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13ABA70D-6929-4EDB-B202-25267B764CE3}"/>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565F1567-2299-47AE-B736-428952CBAAEA}"/>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DEC900B7-417E-4521-B8DD-041410AB8ECE}"/>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C1F7ED0-7212-4BEB-9550-6AF2E010A9B3}"/>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D9DD3301-B203-496A-B5E2-5458B3353BD3}"/>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B08BD87A-86F5-4A9C-9F29-71442F7202C1}"/>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A53E4D3E-AC35-4DB9-9354-A275EBD5809A}"/>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8B65EB97-7468-42B7-9ECC-8BE9DB28287E}"/>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F7626318-22DD-4766-9829-54E594A8680E}"/>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90FE9757-B3C5-4D9F-8DFF-3E0003039AC7}"/>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7699E9EF-6C70-46EE-928A-4065DC29197A}"/>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2CFFF31E-06A0-40B5-9191-0D102B9FC26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CAFEB4B2-EF76-4AEF-B7D6-094EE2879D92}"/>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6A1AB243-6A83-4340-8566-F08489A7E8F3}"/>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76221ABD-3FB3-427A-823C-DFDE8B5260A3}"/>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36E7710A-C611-4845-8778-70AE92379950}"/>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4C3A8CA6-2438-4B86-BEFC-AEC15F4757D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F12DE6A0-B045-462E-8F6F-E986C4509B11}"/>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9C02A1BC-20E3-4163-8739-27155FB9894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F8BB212B-0778-4E28-A24B-4BDF5D10949B}"/>
              </a:ext>
            </a:extLst>
          </p:cNvPr>
          <p:cNvSpPr/>
          <p:nvPr/>
        </p:nvSpPr>
        <p:spPr>
          <a:xfrm>
            <a:off x="5005053" y="5561336"/>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352202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2">
                                            <p:txEl>
                                              <p:pRg st="1" end="1"/>
                                            </p:txEl>
                                          </p:spTgt>
                                        </p:tgtEl>
                                        <p:attrNameLst>
                                          <p:attrName>style.visibility</p:attrName>
                                        </p:attrNameLst>
                                      </p:cBhvr>
                                      <p:to>
                                        <p:strVal val="visible"/>
                                      </p:to>
                                    </p:set>
                                    <p:anim calcmode="lin" valueType="num">
                                      <p:cBhvr additive="base">
                                        <p:cTn id="19" dur="500" fill="hold"/>
                                        <p:tgtEl>
                                          <p:spTgt spid="19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2">
                                            <p:txEl>
                                              <p:pRg st="2" end="2"/>
                                            </p:txEl>
                                          </p:spTgt>
                                        </p:tgtEl>
                                        <p:attrNameLst>
                                          <p:attrName>style.visibility</p:attrName>
                                        </p:attrNameLst>
                                      </p:cBhvr>
                                      <p:to>
                                        <p:strVal val="visible"/>
                                      </p:to>
                                    </p:set>
                                    <p:anim calcmode="lin" valueType="num">
                                      <p:cBhvr additive="base">
                                        <p:cTn id="25" dur="500" fill="hold"/>
                                        <p:tgtEl>
                                          <p:spTgt spid="19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2">
                                            <p:txEl>
                                              <p:pRg st="3" end="3"/>
                                            </p:txEl>
                                          </p:spTgt>
                                        </p:tgtEl>
                                        <p:attrNameLst>
                                          <p:attrName>style.visibility</p:attrName>
                                        </p:attrNameLst>
                                      </p:cBhvr>
                                      <p:to>
                                        <p:strVal val="visible"/>
                                      </p:to>
                                    </p:set>
                                    <p:anim calcmode="lin" valueType="num">
                                      <p:cBhvr additive="base">
                                        <p:cTn id="31" dur="500" fill="hold"/>
                                        <p:tgtEl>
                                          <p:spTgt spid="19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2">
                                            <p:txEl>
                                              <p:pRg st="4" end="4"/>
                                            </p:txEl>
                                          </p:spTgt>
                                        </p:tgtEl>
                                        <p:attrNameLst>
                                          <p:attrName>style.visibility</p:attrName>
                                        </p:attrNameLst>
                                      </p:cBhvr>
                                      <p:to>
                                        <p:strVal val="visible"/>
                                      </p:to>
                                    </p:set>
                                    <p:anim calcmode="lin" valueType="num">
                                      <p:cBhvr additive="base">
                                        <p:cTn id="37" dur="500" fill="hold"/>
                                        <p:tgtEl>
                                          <p:spTgt spid="19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2">
                                            <p:txEl>
                                              <p:pRg st="5" end="5"/>
                                            </p:txEl>
                                          </p:spTgt>
                                        </p:tgtEl>
                                        <p:attrNameLst>
                                          <p:attrName>style.visibility</p:attrName>
                                        </p:attrNameLst>
                                      </p:cBhvr>
                                      <p:to>
                                        <p:strVal val="visible"/>
                                      </p:to>
                                    </p:set>
                                    <p:anim calcmode="lin" valueType="num">
                                      <p:cBhvr additive="base">
                                        <p:cTn id="43" dur="500" fill="hold"/>
                                        <p:tgtEl>
                                          <p:spTgt spid="19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2">
                                            <p:txEl>
                                              <p:pRg st="6" end="6"/>
                                            </p:txEl>
                                          </p:spTgt>
                                        </p:tgtEl>
                                        <p:attrNameLst>
                                          <p:attrName>style.visibility</p:attrName>
                                        </p:attrNameLst>
                                      </p:cBhvr>
                                      <p:to>
                                        <p:strVal val="visible"/>
                                      </p:to>
                                    </p:set>
                                    <p:anim calcmode="lin" valueType="num">
                                      <p:cBhvr additive="base">
                                        <p:cTn id="49" dur="500" fill="hold"/>
                                        <p:tgtEl>
                                          <p:spTgt spid="19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2">
                                            <p:txEl>
                                              <p:pRg st="7" end="7"/>
                                            </p:txEl>
                                          </p:spTgt>
                                        </p:tgtEl>
                                        <p:attrNameLst>
                                          <p:attrName>style.visibility</p:attrName>
                                        </p:attrNameLst>
                                      </p:cBhvr>
                                      <p:to>
                                        <p:strVal val="visible"/>
                                      </p:to>
                                    </p:set>
                                    <p:anim calcmode="lin" valueType="num">
                                      <p:cBhvr additive="base">
                                        <p:cTn id="55" dur="500" fill="hold"/>
                                        <p:tgtEl>
                                          <p:spTgt spid="19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2">
                                            <p:txEl>
                                              <p:pRg st="8" end="8"/>
                                            </p:txEl>
                                          </p:spTgt>
                                        </p:tgtEl>
                                        <p:attrNameLst>
                                          <p:attrName>style.visibility</p:attrName>
                                        </p:attrNameLst>
                                      </p:cBhvr>
                                      <p:to>
                                        <p:strVal val="visible"/>
                                      </p:to>
                                    </p:set>
                                    <p:anim calcmode="lin" valueType="num">
                                      <p:cBhvr additive="base">
                                        <p:cTn id="61" dur="500" fill="hold"/>
                                        <p:tgtEl>
                                          <p:spTgt spid="192">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2">
                                            <p:txEl>
                                              <p:pRg st="9" end="9"/>
                                            </p:txEl>
                                          </p:spTgt>
                                        </p:tgtEl>
                                        <p:attrNameLst>
                                          <p:attrName>style.visibility</p:attrName>
                                        </p:attrNameLst>
                                      </p:cBhvr>
                                      <p:to>
                                        <p:strVal val="visible"/>
                                      </p:to>
                                    </p:set>
                                    <p:anim calcmode="lin" valueType="num">
                                      <p:cBhvr additive="base">
                                        <p:cTn id="67" dur="500" fill="hold"/>
                                        <p:tgtEl>
                                          <p:spTgt spid="192">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2">
                                            <p:txEl>
                                              <p:pRg st="10" end="10"/>
                                            </p:txEl>
                                          </p:spTgt>
                                        </p:tgtEl>
                                        <p:attrNameLst>
                                          <p:attrName>style.visibility</p:attrName>
                                        </p:attrNameLst>
                                      </p:cBhvr>
                                      <p:to>
                                        <p:strVal val="visible"/>
                                      </p:to>
                                    </p:set>
                                    <p:anim calcmode="lin" valueType="num">
                                      <p:cBhvr additive="base">
                                        <p:cTn id="73" dur="500" fill="hold"/>
                                        <p:tgtEl>
                                          <p:spTgt spid="192">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2">
                                            <p:txEl>
                                              <p:pRg st="11" end="11"/>
                                            </p:txEl>
                                          </p:spTgt>
                                        </p:tgtEl>
                                        <p:attrNameLst>
                                          <p:attrName>style.visibility</p:attrName>
                                        </p:attrNameLst>
                                      </p:cBhvr>
                                      <p:to>
                                        <p:strVal val="visible"/>
                                      </p:to>
                                    </p:set>
                                    <p:anim calcmode="lin" valueType="num">
                                      <p:cBhvr additive="base">
                                        <p:cTn id="79" dur="500" fill="hold"/>
                                        <p:tgtEl>
                                          <p:spTgt spid="192">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70B446CA-56C6-46C0-BD2E-5EE54E336C01}"/>
              </a:ext>
            </a:extLst>
          </p:cNvPr>
          <p:cNvSpPr txBox="1">
            <a:spLocks/>
          </p:cNvSpPr>
          <p:nvPr/>
        </p:nvSpPr>
        <p:spPr>
          <a:xfrm>
            <a:off x="331782" y="127976"/>
            <a:ext cx="10131425" cy="646308"/>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TEST PLANNING</a:t>
            </a:r>
          </a:p>
        </p:txBody>
      </p:sp>
      <p:sp>
        <p:nvSpPr>
          <p:cNvPr id="190" name="Content Placeholder 6">
            <a:extLst>
              <a:ext uri="{FF2B5EF4-FFF2-40B4-BE49-F238E27FC236}">
                <a16:creationId xmlns:a16="http://schemas.microsoft.com/office/drawing/2014/main" xmlns="" id="{3BB204C2-18A2-4071-A0EB-3D002759C2D7}"/>
              </a:ext>
            </a:extLst>
          </p:cNvPr>
          <p:cNvSpPr txBox="1">
            <a:spLocks/>
          </p:cNvSpPr>
          <p:nvPr/>
        </p:nvSpPr>
        <p:spPr>
          <a:xfrm>
            <a:off x="288258" y="886794"/>
            <a:ext cx="11722267" cy="437229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ea typeface="+mn-lt"/>
                <a:cs typeface="+mn-lt"/>
              </a:rPr>
              <a:t>Typically, in this stage, a Senior QA manager will determine effort and cost estimates for the project and would prepare and finalize the Test Plan. In this phase, Test Strategy is also determined.</a:t>
            </a:r>
          </a:p>
          <a:p>
            <a:pPr algn="just"/>
            <a:r>
              <a:rPr lang="en-US" sz="1600" b="1" dirty="0">
                <a:ea typeface="+mn-lt"/>
                <a:cs typeface="+mn-lt"/>
              </a:rPr>
              <a:t>      </a:t>
            </a:r>
            <a:endParaRPr lang="en-US" sz="1600" dirty="0">
              <a:ea typeface="+mn-lt"/>
              <a:cs typeface="+mn-lt"/>
            </a:endParaRPr>
          </a:p>
          <a:p>
            <a:pPr algn="just"/>
            <a:r>
              <a:rPr lang="en-US" sz="1600" b="1" dirty="0">
                <a:ea typeface="+mn-lt"/>
                <a:cs typeface="+mn-lt"/>
              </a:rPr>
              <a:t>      Activities</a:t>
            </a:r>
            <a:endParaRPr lang="en-US" sz="1600" dirty="0">
              <a:ea typeface="+mn-lt"/>
              <a:cs typeface="+mn-lt"/>
            </a:endParaRPr>
          </a:p>
          <a:p>
            <a:pPr marL="285750" indent="-285750" algn="just">
              <a:buFont typeface="Arial" panose="020B0604020202020204" pitchFamily="34" charset="0"/>
              <a:buChar char="•"/>
            </a:pPr>
            <a:r>
              <a:rPr lang="en-US" sz="1600" dirty="0">
                <a:ea typeface="+mn-lt"/>
                <a:cs typeface="+mn-lt"/>
              </a:rPr>
              <a:t>Preparation of test plan/strategy document for various types of testing</a:t>
            </a:r>
          </a:p>
          <a:p>
            <a:pPr marL="285750" indent="-285750" algn="just">
              <a:buFont typeface="Arial" panose="020B0604020202020204" pitchFamily="34" charset="0"/>
              <a:buChar char="•"/>
            </a:pPr>
            <a:r>
              <a:rPr lang="en-US" sz="1600" dirty="0">
                <a:ea typeface="+mn-lt"/>
                <a:cs typeface="+mn-lt"/>
              </a:rPr>
              <a:t>Test tool selection</a:t>
            </a:r>
            <a:endParaRPr lang="en-US" sz="1600" dirty="0"/>
          </a:p>
          <a:p>
            <a:pPr marL="285750" indent="-285750" algn="just">
              <a:buFont typeface="Arial" panose="020B0604020202020204" pitchFamily="34" charset="0"/>
              <a:buChar char="•"/>
            </a:pPr>
            <a:r>
              <a:rPr lang="en-US" sz="1600" dirty="0">
                <a:ea typeface="+mn-lt"/>
                <a:cs typeface="+mn-lt"/>
              </a:rPr>
              <a:t>Test effort estimation</a:t>
            </a:r>
            <a:endParaRPr lang="en-US" sz="1600" dirty="0"/>
          </a:p>
          <a:p>
            <a:pPr marL="285750" indent="-285750" algn="just">
              <a:buFont typeface="Arial" panose="020B0604020202020204" pitchFamily="34" charset="0"/>
              <a:buChar char="•"/>
            </a:pPr>
            <a:r>
              <a:rPr lang="en-US" sz="1600" dirty="0">
                <a:ea typeface="+mn-lt"/>
                <a:cs typeface="+mn-lt"/>
              </a:rPr>
              <a:t>Resource planning and determining roles and responsibilities.</a:t>
            </a:r>
          </a:p>
          <a:p>
            <a:pPr marL="285750" indent="-285750" algn="just">
              <a:buFont typeface="Arial" panose="020B0604020202020204" pitchFamily="34" charset="0"/>
              <a:buChar char="•"/>
            </a:pPr>
            <a:r>
              <a:rPr lang="en-US" sz="1600" dirty="0">
                <a:ea typeface="+mn-lt"/>
                <a:cs typeface="+mn-lt"/>
              </a:rPr>
              <a:t>Training requirement</a:t>
            </a:r>
            <a:endParaRPr lang="en-US" sz="1600" dirty="0"/>
          </a:p>
          <a:p>
            <a:pPr algn="just"/>
            <a:r>
              <a:rPr lang="en-US" sz="1600" b="1" dirty="0">
                <a:ea typeface="+mn-lt"/>
                <a:cs typeface="+mn-lt"/>
              </a:rPr>
              <a:t>      </a:t>
            </a:r>
            <a:endParaRPr lang="en-US" sz="1600" dirty="0">
              <a:ea typeface="+mn-lt"/>
              <a:cs typeface="+mn-lt"/>
            </a:endParaRPr>
          </a:p>
          <a:p>
            <a:pPr algn="just"/>
            <a:r>
              <a:rPr lang="en-US" sz="1600" b="1" dirty="0">
                <a:ea typeface="+mn-lt"/>
                <a:cs typeface="+mn-lt"/>
              </a:rPr>
              <a:t>      Deliverables</a:t>
            </a:r>
            <a:endParaRPr lang="en-US" sz="1600" dirty="0">
              <a:ea typeface="+mn-lt"/>
              <a:cs typeface="+mn-lt"/>
            </a:endParaRPr>
          </a:p>
          <a:p>
            <a:pPr marL="285750" indent="-285750" algn="just">
              <a:buFont typeface="Arial" panose="020B0604020202020204" pitchFamily="34" charset="0"/>
              <a:buChar char="•"/>
            </a:pPr>
            <a:r>
              <a:rPr lang="en-US" sz="1600" dirty="0">
                <a:ea typeface="+mn-lt"/>
                <a:cs typeface="+mn-lt"/>
              </a:rPr>
              <a:t>Test plan /strategy document.</a:t>
            </a:r>
            <a:endParaRPr lang="en-US" sz="1600" dirty="0"/>
          </a:p>
          <a:p>
            <a:pPr marL="285750" indent="-285750" algn="just">
              <a:buFont typeface="Arial" panose="020B0604020202020204" pitchFamily="34" charset="0"/>
              <a:buChar char="•"/>
            </a:pPr>
            <a:r>
              <a:rPr lang="en-US" sz="1600" dirty="0">
                <a:ea typeface="+mn-lt"/>
                <a:cs typeface="+mn-lt"/>
              </a:rPr>
              <a:t>Effort estimation document.</a:t>
            </a:r>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FCC59FBD-3AAC-4F46-B579-9EC35B645D9A}"/>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4E6FA803-1982-497D-AD89-F1C4B0ADE222}"/>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A70F9F8D-B0B3-497A-A4C2-4186C4B10B67}"/>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A5B2F5D4-39F3-4EA9-AD9F-DC0C9B6A6DEA}"/>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31089D3C-9AB4-4078-A25D-6DB42F6F639F}"/>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0407B48E-D566-4CCB-B3EA-105A10CEC126}"/>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6F9203A2-C368-4867-AA86-FC2EF489F2E3}"/>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05F15431-95F9-4C78-9A4B-E0B6660B6990}"/>
              </a:ext>
            </a:extLst>
          </p:cNvPr>
          <p:cNvSpPr/>
          <p:nvPr/>
        </p:nvSpPr>
        <p:spPr>
          <a:xfrm>
            <a:off x="5853955"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4C45B39A-5E96-4218-84E6-A1387A6093B2}"/>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13346BD-AE82-4259-8B15-459B9B3C0DB1}"/>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3C3F5E2D-0637-4282-871D-BA6721682F03}"/>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F4E44056-E341-48F3-B9B7-EE4C5AA59616}"/>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3AD0829-D43B-460B-8E07-FC02DF2BA67C}"/>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614FCCE5-B370-4620-8A8A-3BD064EA3EB3}"/>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0506AD59-6E22-41FE-AB8A-FC52D2BA8269}"/>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FC26550E-9550-4AC8-860C-C29BDD164AB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7F44ED6A-E981-4BFE-97E6-D35D16DB87AE}"/>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3D908275-633D-4DDD-BDB2-FA0695AAB8D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3E540DA5-719D-4C89-8D57-DA8971C73B45}"/>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4778B267-63F9-46D8-9130-3C3514462538}"/>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3EF749A3-E393-4925-A6CE-92F29AB7BF33}"/>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B372B46A-EE03-4A34-A67F-154ED8CD5217}"/>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3DA89A31-2A59-4ED1-A435-34C9ADA39FAA}"/>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17" name="TextBox 216">
            <a:extLst>
              <a:ext uri="{FF2B5EF4-FFF2-40B4-BE49-F238E27FC236}">
                <a16:creationId xmlns:a16="http://schemas.microsoft.com/office/drawing/2014/main" xmlns="" id="{6F9D5AC5-2A64-47C0-9BE5-EF79FC99E7F0}"/>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19" name="TextBox 218">
            <a:extLst>
              <a:ext uri="{FF2B5EF4-FFF2-40B4-BE49-F238E27FC236}">
                <a16:creationId xmlns:a16="http://schemas.microsoft.com/office/drawing/2014/main" xmlns="" id="{78409E59-F45F-4983-B008-1B0354F4EA05}"/>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21" name="TextBox 220">
            <a:extLst>
              <a:ext uri="{FF2B5EF4-FFF2-40B4-BE49-F238E27FC236}">
                <a16:creationId xmlns:a16="http://schemas.microsoft.com/office/drawing/2014/main" xmlns="" id="{53072BE4-92AC-4FA6-A0A5-F8D5CA28AD06}"/>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23" name="TextBox 222">
            <a:extLst>
              <a:ext uri="{FF2B5EF4-FFF2-40B4-BE49-F238E27FC236}">
                <a16:creationId xmlns:a16="http://schemas.microsoft.com/office/drawing/2014/main" xmlns="" id="{8AD8CCB3-9AC9-4E1A-B4D8-6E740EDCD718}"/>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25" name="TextBox 224">
            <a:extLst>
              <a:ext uri="{FF2B5EF4-FFF2-40B4-BE49-F238E27FC236}">
                <a16:creationId xmlns:a16="http://schemas.microsoft.com/office/drawing/2014/main" xmlns="" id="{F95E57BF-6745-4383-8A75-D2A7EA2B405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27" name="Oval 226">
            <a:extLst>
              <a:ext uri="{FF2B5EF4-FFF2-40B4-BE49-F238E27FC236}">
                <a16:creationId xmlns:a16="http://schemas.microsoft.com/office/drawing/2014/main" xmlns="" id="{4FF514AB-33AD-48E2-B20B-1883BE9B4F7E}"/>
              </a:ext>
            </a:extLst>
          </p:cNvPr>
          <p:cNvSpPr/>
          <p:nvPr/>
        </p:nvSpPr>
        <p:spPr>
          <a:xfrm>
            <a:off x="5783154" y="5555430"/>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24809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2" end="2"/>
                                            </p:txEl>
                                          </p:spTgt>
                                        </p:tgtEl>
                                        <p:attrNameLst>
                                          <p:attrName>style.visibility</p:attrName>
                                        </p:attrNameLst>
                                      </p:cBhvr>
                                      <p:to>
                                        <p:strVal val="visible"/>
                                      </p:to>
                                    </p:set>
                                    <p:anim calcmode="lin" valueType="num">
                                      <p:cBhvr additive="base">
                                        <p:cTn id="19"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3" end="3"/>
                                            </p:txEl>
                                          </p:spTgt>
                                        </p:tgtEl>
                                        <p:attrNameLst>
                                          <p:attrName>style.visibility</p:attrName>
                                        </p:attrNameLst>
                                      </p:cBhvr>
                                      <p:to>
                                        <p:strVal val="visible"/>
                                      </p:to>
                                    </p:set>
                                    <p:anim calcmode="lin" valueType="num">
                                      <p:cBhvr additive="base">
                                        <p:cTn id="25"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4" end="4"/>
                                            </p:txEl>
                                          </p:spTgt>
                                        </p:tgtEl>
                                        <p:attrNameLst>
                                          <p:attrName>style.visibility</p:attrName>
                                        </p:attrNameLst>
                                      </p:cBhvr>
                                      <p:to>
                                        <p:strVal val="visible"/>
                                      </p:to>
                                    </p:set>
                                    <p:anim calcmode="lin" valueType="num">
                                      <p:cBhvr additive="base">
                                        <p:cTn id="31" dur="500" fill="hold"/>
                                        <p:tgtEl>
                                          <p:spTgt spid="1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5" end="5"/>
                                            </p:txEl>
                                          </p:spTgt>
                                        </p:tgtEl>
                                        <p:attrNameLst>
                                          <p:attrName>style.visibility</p:attrName>
                                        </p:attrNameLst>
                                      </p:cBhvr>
                                      <p:to>
                                        <p:strVal val="visible"/>
                                      </p:to>
                                    </p:set>
                                    <p:anim calcmode="lin" valueType="num">
                                      <p:cBhvr additive="base">
                                        <p:cTn id="37" dur="500" fill="hold"/>
                                        <p:tgtEl>
                                          <p:spTgt spid="19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6" end="6"/>
                                            </p:txEl>
                                          </p:spTgt>
                                        </p:tgtEl>
                                        <p:attrNameLst>
                                          <p:attrName>style.visibility</p:attrName>
                                        </p:attrNameLst>
                                      </p:cBhvr>
                                      <p:to>
                                        <p:strVal val="visible"/>
                                      </p:to>
                                    </p:set>
                                    <p:anim calcmode="lin" valueType="num">
                                      <p:cBhvr additive="base">
                                        <p:cTn id="43" dur="500" fill="hold"/>
                                        <p:tgtEl>
                                          <p:spTgt spid="19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
                                            <p:txEl>
                                              <p:pRg st="7" end="7"/>
                                            </p:txEl>
                                          </p:spTgt>
                                        </p:tgtEl>
                                        <p:attrNameLst>
                                          <p:attrName>style.visibility</p:attrName>
                                        </p:attrNameLst>
                                      </p:cBhvr>
                                      <p:to>
                                        <p:strVal val="visible"/>
                                      </p:to>
                                    </p:set>
                                    <p:anim calcmode="lin" valueType="num">
                                      <p:cBhvr additive="base">
                                        <p:cTn id="49" dur="500" fill="hold"/>
                                        <p:tgtEl>
                                          <p:spTgt spid="19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
                                            <p:txEl>
                                              <p:pRg st="9" end="9"/>
                                            </p:txEl>
                                          </p:spTgt>
                                        </p:tgtEl>
                                        <p:attrNameLst>
                                          <p:attrName>style.visibility</p:attrName>
                                        </p:attrNameLst>
                                      </p:cBhvr>
                                      <p:to>
                                        <p:strVal val="visible"/>
                                      </p:to>
                                    </p:set>
                                    <p:anim calcmode="lin" valueType="num">
                                      <p:cBhvr additive="base">
                                        <p:cTn id="55" dur="500" fill="hold"/>
                                        <p:tgtEl>
                                          <p:spTgt spid="19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
                                            <p:txEl>
                                              <p:pRg st="10" end="10"/>
                                            </p:txEl>
                                          </p:spTgt>
                                        </p:tgtEl>
                                        <p:attrNameLst>
                                          <p:attrName>style.visibility</p:attrName>
                                        </p:attrNameLst>
                                      </p:cBhvr>
                                      <p:to>
                                        <p:strVal val="visible"/>
                                      </p:to>
                                    </p:set>
                                    <p:anim calcmode="lin" valueType="num">
                                      <p:cBhvr additive="base">
                                        <p:cTn id="61" dur="500" fill="hold"/>
                                        <p:tgtEl>
                                          <p:spTgt spid="190">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
                                            <p:txEl>
                                              <p:pRg st="11" end="11"/>
                                            </p:txEl>
                                          </p:spTgt>
                                        </p:tgtEl>
                                        <p:attrNameLst>
                                          <p:attrName>style.visibility</p:attrName>
                                        </p:attrNameLst>
                                      </p:cBhvr>
                                      <p:to>
                                        <p:strVal val="visible"/>
                                      </p:to>
                                    </p:set>
                                    <p:anim calcmode="lin" valueType="num">
                                      <p:cBhvr additive="base">
                                        <p:cTn id="67" dur="500" fill="hold"/>
                                        <p:tgtEl>
                                          <p:spTgt spid="190">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7A4EAEC6-4AB9-4284-9930-68F2EBD64FB8}"/>
              </a:ext>
            </a:extLst>
          </p:cNvPr>
          <p:cNvSpPr txBox="1">
            <a:spLocks/>
          </p:cNvSpPr>
          <p:nvPr/>
        </p:nvSpPr>
        <p:spPr>
          <a:xfrm>
            <a:off x="331782" y="28350"/>
            <a:ext cx="10131425" cy="616541"/>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TEST CASE DEVELOPMENT</a:t>
            </a:r>
          </a:p>
        </p:txBody>
      </p:sp>
      <p:sp>
        <p:nvSpPr>
          <p:cNvPr id="192" name="Content Placeholder 6">
            <a:extLst>
              <a:ext uri="{FF2B5EF4-FFF2-40B4-BE49-F238E27FC236}">
                <a16:creationId xmlns:a16="http://schemas.microsoft.com/office/drawing/2014/main" xmlns="" id="{FFC2B910-F116-45FB-9F44-91EFE7AD2C9A}"/>
              </a:ext>
            </a:extLst>
          </p:cNvPr>
          <p:cNvSpPr txBox="1">
            <a:spLocks/>
          </p:cNvSpPr>
          <p:nvPr/>
        </p:nvSpPr>
        <p:spPr>
          <a:xfrm>
            <a:off x="288258" y="1066821"/>
            <a:ext cx="11722267" cy="370478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ea typeface="+mn-lt"/>
                <a:cs typeface="+mn-lt"/>
              </a:rPr>
              <a:t>This phase involves the creation, verification and rework of test cases &amp; test scripts. Test data, is identified/created and is reviewed and then reworked as well.</a:t>
            </a:r>
          </a:p>
          <a:p>
            <a:pPr algn="just"/>
            <a:r>
              <a:rPr lang="en-US" sz="1600" b="1" dirty="0">
                <a:ea typeface="+mn-lt"/>
                <a:cs typeface="+mn-lt"/>
              </a:rPr>
              <a:t>     </a:t>
            </a:r>
            <a:endParaRPr lang="en-US" sz="1600" dirty="0">
              <a:ea typeface="+mn-lt"/>
              <a:cs typeface="+mn-lt"/>
            </a:endParaRPr>
          </a:p>
          <a:p>
            <a:pPr algn="just"/>
            <a:r>
              <a:rPr lang="en-US" sz="1600" b="1" dirty="0">
                <a:ea typeface="+mn-lt"/>
                <a:cs typeface="+mn-lt"/>
              </a:rPr>
              <a:t>      Activities</a:t>
            </a:r>
            <a:endParaRPr lang="en-US" sz="1600" dirty="0">
              <a:ea typeface="+mn-lt"/>
              <a:cs typeface="+mn-lt"/>
            </a:endParaRPr>
          </a:p>
          <a:p>
            <a:pPr marL="285750" indent="-285750" algn="just">
              <a:buFont typeface="Arial" panose="020B0604020202020204" pitchFamily="34" charset="0"/>
              <a:buChar char="•"/>
            </a:pPr>
            <a:r>
              <a:rPr lang="en-US" sz="1600" dirty="0">
                <a:ea typeface="+mn-lt"/>
                <a:cs typeface="+mn-lt"/>
              </a:rPr>
              <a:t>Create test cases, automation scripts (if applicable)</a:t>
            </a:r>
            <a:endParaRPr lang="en-US" sz="1600" dirty="0"/>
          </a:p>
          <a:p>
            <a:pPr marL="285750" indent="-285750" algn="just">
              <a:buFont typeface="Arial" panose="020B0604020202020204" pitchFamily="34" charset="0"/>
              <a:buChar char="•"/>
            </a:pPr>
            <a:r>
              <a:rPr lang="en-US" sz="1600" dirty="0">
                <a:ea typeface="+mn-lt"/>
                <a:cs typeface="+mn-lt"/>
              </a:rPr>
              <a:t>Review and baseline test cases and scripts</a:t>
            </a:r>
            <a:endParaRPr lang="en-US" sz="1600" dirty="0"/>
          </a:p>
          <a:p>
            <a:pPr marL="285750" indent="-285750" algn="just">
              <a:buFont typeface="Arial" panose="020B0604020202020204" pitchFamily="34" charset="0"/>
              <a:buChar char="•"/>
            </a:pPr>
            <a:r>
              <a:rPr lang="en-US" sz="1600" dirty="0">
                <a:ea typeface="+mn-lt"/>
                <a:cs typeface="+mn-lt"/>
              </a:rPr>
              <a:t>Create test data (If Test Environment is available)</a:t>
            </a:r>
            <a:endParaRPr lang="en-US" sz="1600" dirty="0"/>
          </a:p>
          <a:p>
            <a:pPr algn="just"/>
            <a:endParaRPr lang="en-US" sz="1600" b="1" dirty="0">
              <a:ea typeface="+mn-lt"/>
              <a:cs typeface="+mn-lt"/>
            </a:endParaRPr>
          </a:p>
          <a:p>
            <a:pPr algn="just"/>
            <a:r>
              <a:rPr lang="en-US" sz="1600" b="1" dirty="0">
                <a:ea typeface="+mn-lt"/>
                <a:cs typeface="+mn-lt"/>
              </a:rPr>
              <a:t>      Deliverables</a:t>
            </a:r>
            <a:endParaRPr lang="en-US" sz="1600" dirty="0">
              <a:ea typeface="+mn-lt"/>
              <a:cs typeface="+mn-lt"/>
            </a:endParaRPr>
          </a:p>
          <a:p>
            <a:pPr marL="285750" indent="-285750" algn="just">
              <a:buFont typeface="Arial" panose="020B0604020202020204" pitchFamily="34" charset="0"/>
              <a:buChar char="•"/>
            </a:pPr>
            <a:r>
              <a:rPr lang="en-US" sz="1600" dirty="0">
                <a:ea typeface="+mn-lt"/>
                <a:cs typeface="+mn-lt"/>
              </a:rPr>
              <a:t>Test cases/scripts</a:t>
            </a:r>
            <a:endParaRPr lang="en-US" sz="1600" dirty="0"/>
          </a:p>
          <a:p>
            <a:pPr marL="285750" indent="-285750" algn="just">
              <a:buFont typeface="Arial" panose="020B0604020202020204" pitchFamily="34" charset="0"/>
              <a:buChar char="•"/>
            </a:pPr>
            <a:r>
              <a:rPr lang="en-US" sz="1600" dirty="0">
                <a:ea typeface="+mn-lt"/>
                <a:cs typeface="+mn-lt"/>
              </a:rPr>
              <a:t>Test data</a:t>
            </a:r>
            <a:endParaRPr lang="en-US" sz="16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026AB372-E446-4222-BE87-E91815248FE7}"/>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DC77BD0C-CD6B-4AF1-BD1C-152810D59BCE}"/>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3BC163BF-685E-4BA4-9BFF-DD603721C9A0}"/>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A6DC26BD-2596-462E-93A4-F547119FD6A1}"/>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9247F398-7583-47A4-90CE-215C13056E6C}"/>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40F0295B-A035-4A51-97F9-88FF7F7DE0FA}"/>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6B0755F5-33F1-4539-89CF-EC5341E77AEB}"/>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EC983130-9CBF-46F0-BDBF-54C68F1DF99B}"/>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8CCB01B-862D-410F-88B9-41BE236E5652}"/>
              </a:ext>
            </a:extLst>
          </p:cNvPr>
          <p:cNvSpPr/>
          <p:nvPr/>
        </p:nvSpPr>
        <p:spPr>
          <a:xfrm>
            <a:off x="6623151"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B94ABC0E-96C1-48BE-9347-EDEEAA0AA4F6}"/>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9C754703-2643-4D66-BC80-0AF2416C5122}"/>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112282C8-CC79-4F3B-A36B-B8BA9868CB69}"/>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AEB5EB48-6950-4B3D-A1B4-16B8F4C7DB44}"/>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021EBB5-783A-49DB-8B4D-8C13BFB39A6F}"/>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6C683D43-BDA3-4811-AD4A-F74342BEFED7}"/>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1649E5B7-4919-4E06-98D8-E2CE5B60F51F}"/>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7FEDEA47-079A-4DF1-B5CE-2A6DD80938AE}"/>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9E348A07-FBBB-46E0-B0C4-9DC4CB096F99}"/>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9192583A-6837-4860-A607-AA695DF599B1}"/>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80053D11-1D5E-46E0-82D6-21CE9D167B9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A638CA9A-6449-48DA-BCF4-651CD6476C9C}"/>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5CC3DF85-75E6-44A3-8342-F2337DCA6202}"/>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70A6F140-6789-4D10-A631-EA253FC7C7DD}"/>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17" name="TextBox 216">
            <a:extLst>
              <a:ext uri="{FF2B5EF4-FFF2-40B4-BE49-F238E27FC236}">
                <a16:creationId xmlns:a16="http://schemas.microsoft.com/office/drawing/2014/main" xmlns="" id="{710B9940-E791-4D6D-A549-2B0C97549AD8}"/>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19" name="TextBox 218">
            <a:extLst>
              <a:ext uri="{FF2B5EF4-FFF2-40B4-BE49-F238E27FC236}">
                <a16:creationId xmlns:a16="http://schemas.microsoft.com/office/drawing/2014/main" xmlns="" id="{37A76B26-361C-4344-9E65-CD80E647ABF9}"/>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21" name="TextBox 220">
            <a:extLst>
              <a:ext uri="{FF2B5EF4-FFF2-40B4-BE49-F238E27FC236}">
                <a16:creationId xmlns:a16="http://schemas.microsoft.com/office/drawing/2014/main" xmlns="" id="{9E94A068-85DD-497E-814A-E9185F985A17}"/>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23" name="TextBox 222">
            <a:extLst>
              <a:ext uri="{FF2B5EF4-FFF2-40B4-BE49-F238E27FC236}">
                <a16:creationId xmlns:a16="http://schemas.microsoft.com/office/drawing/2014/main" xmlns="" id="{A0F84490-9D2D-481C-8164-A09FCF6C93BE}"/>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25" name="TextBox 224">
            <a:extLst>
              <a:ext uri="{FF2B5EF4-FFF2-40B4-BE49-F238E27FC236}">
                <a16:creationId xmlns:a16="http://schemas.microsoft.com/office/drawing/2014/main" xmlns="" id="{4BDCA6B5-89F1-4255-9D71-F22016C9E67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27" name="Oval 226">
            <a:extLst>
              <a:ext uri="{FF2B5EF4-FFF2-40B4-BE49-F238E27FC236}">
                <a16:creationId xmlns:a16="http://schemas.microsoft.com/office/drawing/2014/main" xmlns="" id="{198F1B28-8019-4192-8540-A9152FED31A9}"/>
              </a:ext>
            </a:extLst>
          </p:cNvPr>
          <p:cNvSpPr/>
          <p:nvPr/>
        </p:nvSpPr>
        <p:spPr>
          <a:xfrm>
            <a:off x="6543778" y="5548594"/>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279576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 calcmode="lin" valueType="num">
                                      <p:cBhvr additive="base">
                                        <p:cTn id="7"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2" end="2"/>
                                            </p:txEl>
                                          </p:spTgt>
                                        </p:tgtEl>
                                        <p:attrNameLst>
                                          <p:attrName>style.visibility</p:attrName>
                                        </p:attrNameLst>
                                      </p:cBhvr>
                                      <p:to>
                                        <p:strVal val="visible"/>
                                      </p:to>
                                    </p:set>
                                    <p:anim calcmode="lin" valueType="num">
                                      <p:cBhvr additive="base">
                                        <p:cTn id="13" dur="500" fill="hold"/>
                                        <p:tgtEl>
                                          <p:spTgt spid="1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2">
                                            <p:txEl>
                                              <p:pRg st="3" end="3"/>
                                            </p:txEl>
                                          </p:spTgt>
                                        </p:tgtEl>
                                        <p:attrNameLst>
                                          <p:attrName>style.visibility</p:attrName>
                                        </p:attrNameLst>
                                      </p:cBhvr>
                                      <p:to>
                                        <p:strVal val="visible"/>
                                      </p:to>
                                    </p:set>
                                    <p:anim calcmode="lin" valueType="num">
                                      <p:cBhvr additive="base">
                                        <p:cTn id="19" dur="500" fill="hold"/>
                                        <p:tgtEl>
                                          <p:spTgt spid="1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2">
                                            <p:txEl>
                                              <p:pRg st="4" end="4"/>
                                            </p:txEl>
                                          </p:spTgt>
                                        </p:tgtEl>
                                        <p:attrNameLst>
                                          <p:attrName>style.visibility</p:attrName>
                                        </p:attrNameLst>
                                      </p:cBhvr>
                                      <p:to>
                                        <p:strVal val="visible"/>
                                      </p:to>
                                    </p:set>
                                    <p:anim calcmode="lin" valueType="num">
                                      <p:cBhvr additive="base">
                                        <p:cTn id="25" dur="500" fill="hold"/>
                                        <p:tgtEl>
                                          <p:spTgt spid="1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2">
                                            <p:txEl>
                                              <p:pRg st="5" end="5"/>
                                            </p:txEl>
                                          </p:spTgt>
                                        </p:tgtEl>
                                        <p:attrNameLst>
                                          <p:attrName>style.visibility</p:attrName>
                                        </p:attrNameLst>
                                      </p:cBhvr>
                                      <p:to>
                                        <p:strVal val="visible"/>
                                      </p:to>
                                    </p:set>
                                    <p:anim calcmode="lin" valueType="num">
                                      <p:cBhvr additive="base">
                                        <p:cTn id="31" dur="500" fill="hold"/>
                                        <p:tgtEl>
                                          <p:spTgt spid="19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2">
                                            <p:txEl>
                                              <p:pRg st="7" end="7"/>
                                            </p:txEl>
                                          </p:spTgt>
                                        </p:tgtEl>
                                        <p:attrNameLst>
                                          <p:attrName>style.visibility</p:attrName>
                                        </p:attrNameLst>
                                      </p:cBhvr>
                                      <p:to>
                                        <p:strVal val="visible"/>
                                      </p:to>
                                    </p:set>
                                    <p:anim calcmode="lin" valueType="num">
                                      <p:cBhvr additive="base">
                                        <p:cTn id="37" dur="500" fill="hold"/>
                                        <p:tgtEl>
                                          <p:spTgt spid="19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2">
                                            <p:txEl>
                                              <p:pRg st="8" end="8"/>
                                            </p:txEl>
                                          </p:spTgt>
                                        </p:tgtEl>
                                        <p:attrNameLst>
                                          <p:attrName>style.visibility</p:attrName>
                                        </p:attrNameLst>
                                      </p:cBhvr>
                                      <p:to>
                                        <p:strVal val="visible"/>
                                      </p:to>
                                    </p:set>
                                    <p:anim calcmode="lin" valueType="num">
                                      <p:cBhvr additive="base">
                                        <p:cTn id="43" dur="500" fill="hold"/>
                                        <p:tgtEl>
                                          <p:spTgt spid="19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2">
                                            <p:txEl>
                                              <p:pRg st="9" end="9"/>
                                            </p:txEl>
                                          </p:spTgt>
                                        </p:tgtEl>
                                        <p:attrNameLst>
                                          <p:attrName>style.visibility</p:attrName>
                                        </p:attrNameLst>
                                      </p:cBhvr>
                                      <p:to>
                                        <p:strVal val="visible"/>
                                      </p:to>
                                    </p:set>
                                    <p:anim calcmode="lin" valueType="num">
                                      <p:cBhvr additive="base">
                                        <p:cTn id="49" dur="500" fill="hold"/>
                                        <p:tgtEl>
                                          <p:spTgt spid="19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695AAF61-57B4-4D86-AC87-1F40DEB9DEAB}"/>
              </a:ext>
            </a:extLst>
          </p:cNvPr>
          <p:cNvSpPr txBox="1">
            <a:spLocks/>
          </p:cNvSpPr>
          <p:nvPr/>
        </p:nvSpPr>
        <p:spPr>
          <a:xfrm>
            <a:off x="306731" y="135048"/>
            <a:ext cx="10131425" cy="583771"/>
          </a:xfrm>
          <a:prstGeom prst="rect">
            <a:avLst/>
          </a:prstGeom>
        </p:spPr>
        <p:txBody>
          <a:bodyPr vert="horz" lIns="91440" tIns="45720" rIns="91440" bIns="45720" rtlCol="0" anchor="b">
            <a:normAutofit lnSpcReduction="10000"/>
          </a:bodyPr>
          <a:lstStyle>
            <a:defPPr>
              <a:defRPr lang="en-US"/>
            </a:defPPr>
            <a:lvl1pPr algn="ctr">
              <a:lnSpc>
                <a:spcPct val="90000"/>
              </a:lnSpc>
              <a:spcBef>
                <a:spcPct val="0"/>
              </a:spcBef>
              <a:buNone/>
              <a:defRPr sz="3600" b="1">
                <a:latin typeface="+mj-lt"/>
                <a:ea typeface="+mj-ea"/>
                <a:cs typeface="Calibri Light"/>
              </a:defRPr>
            </a:lvl1pPr>
          </a:lstStyle>
          <a:p>
            <a:r>
              <a:rPr lang="en-US" dirty="0"/>
              <a:t>TEST ENVIRONMENT SETUP</a:t>
            </a:r>
          </a:p>
        </p:txBody>
      </p:sp>
      <p:sp>
        <p:nvSpPr>
          <p:cNvPr id="190" name="Content Placeholder 6">
            <a:extLst>
              <a:ext uri="{FF2B5EF4-FFF2-40B4-BE49-F238E27FC236}">
                <a16:creationId xmlns:a16="http://schemas.microsoft.com/office/drawing/2014/main" xmlns="" id="{25E807D3-CB1D-421B-A24C-AADD5CB2BFC4}"/>
              </a:ext>
            </a:extLst>
          </p:cNvPr>
          <p:cNvSpPr txBox="1">
            <a:spLocks/>
          </p:cNvSpPr>
          <p:nvPr/>
        </p:nvSpPr>
        <p:spPr>
          <a:xfrm>
            <a:off x="301141" y="980911"/>
            <a:ext cx="11722267" cy="390692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ea typeface="+mn-lt"/>
                <a:cs typeface="+mn-lt"/>
              </a:rPr>
              <a:t>Test environment decides the software and hardware conditions under which a work product is tested. Test environment set-up is one of the critical aspects of testing process and </a:t>
            </a:r>
            <a:r>
              <a:rPr lang="en-US" sz="1600" b="1" i="1" dirty="0">
                <a:ea typeface="+mn-lt"/>
                <a:cs typeface="+mn-lt"/>
              </a:rPr>
              <a:t>can be done in parallel with Test Case Development Stage</a:t>
            </a:r>
            <a:r>
              <a:rPr lang="en-US" sz="1600" dirty="0">
                <a:ea typeface="+mn-lt"/>
                <a:cs typeface="+mn-lt"/>
              </a:rPr>
              <a:t>.</a:t>
            </a:r>
          </a:p>
          <a:p>
            <a:pPr algn="just"/>
            <a:endParaRPr lang="en-US" sz="1600" dirty="0">
              <a:cs typeface="Calibri" panose="020F0502020204030204"/>
            </a:endParaRPr>
          </a:p>
          <a:p>
            <a:pPr algn="just"/>
            <a:r>
              <a:rPr lang="en-US" sz="1600" b="1" dirty="0">
                <a:ea typeface="+mn-lt"/>
                <a:cs typeface="+mn-lt"/>
              </a:rPr>
              <a:t>      Activities</a:t>
            </a:r>
            <a:endParaRPr lang="en-US" sz="1600" dirty="0">
              <a:cs typeface="Calibri" panose="020F0502020204030204"/>
            </a:endParaRPr>
          </a:p>
          <a:p>
            <a:pPr marL="285750" indent="-285750" algn="just">
              <a:buFont typeface="Arial" panose="020B0604020202020204" pitchFamily="34" charset="0"/>
              <a:buChar char="•"/>
            </a:pPr>
            <a:r>
              <a:rPr lang="en-US" sz="1600" dirty="0">
                <a:ea typeface="+mn-lt"/>
                <a:cs typeface="+mn-lt"/>
              </a:rPr>
              <a:t>Understand the required architecture, environment set-up and prepare hardware and software requirement list for the Test Environment.</a:t>
            </a:r>
            <a:endParaRPr lang="en-US" sz="1600" dirty="0"/>
          </a:p>
          <a:p>
            <a:pPr marL="285750" indent="-285750" algn="just">
              <a:buFont typeface="Arial" panose="020B0604020202020204" pitchFamily="34" charset="0"/>
              <a:buChar char="•"/>
            </a:pPr>
            <a:r>
              <a:rPr lang="en-US" sz="1600" dirty="0">
                <a:ea typeface="+mn-lt"/>
                <a:cs typeface="+mn-lt"/>
              </a:rPr>
              <a:t>Setup test Environment and test data</a:t>
            </a:r>
            <a:endParaRPr lang="en-US" sz="1600" dirty="0"/>
          </a:p>
          <a:p>
            <a:pPr marL="285750" indent="-285750" algn="just">
              <a:buFont typeface="Arial" panose="020B0604020202020204" pitchFamily="34" charset="0"/>
              <a:buChar char="•"/>
            </a:pPr>
            <a:r>
              <a:rPr lang="en-US" sz="1600" dirty="0">
                <a:ea typeface="+mn-lt"/>
                <a:cs typeface="+mn-lt"/>
              </a:rPr>
              <a:t>Perform smoke test on the build</a:t>
            </a:r>
            <a:endParaRPr lang="en-US" sz="1600" dirty="0"/>
          </a:p>
          <a:p>
            <a:pPr marL="285750" indent="-285750" algn="just">
              <a:buFont typeface="Arial" panose="020B0604020202020204" pitchFamily="34" charset="0"/>
              <a:buChar char="•"/>
            </a:pPr>
            <a:endParaRPr lang="en-US" sz="1600" b="1" dirty="0">
              <a:ea typeface="+mn-lt"/>
              <a:cs typeface="+mn-lt"/>
            </a:endParaRPr>
          </a:p>
          <a:p>
            <a:pPr algn="just"/>
            <a:r>
              <a:rPr lang="en-US" sz="1600" b="1" dirty="0">
                <a:ea typeface="+mn-lt"/>
                <a:cs typeface="+mn-lt"/>
              </a:rPr>
              <a:t>      Deliverables</a:t>
            </a:r>
            <a:endParaRPr lang="en-US" sz="1600" dirty="0">
              <a:cs typeface="Calibri" panose="020F0502020204030204"/>
            </a:endParaRPr>
          </a:p>
          <a:p>
            <a:pPr marL="285750" indent="-285750" algn="just">
              <a:buFont typeface="Arial" panose="020B0604020202020204" pitchFamily="34" charset="0"/>
              <a:buChar char="•"/>
            </a:pPr>
            <a:r>
              <a:rPr lang="en-US" sz="1600" dirty="0">
                <a:ea typeface="+mn-lt"/>
                <a:cs typeface="+mn-lt"/>
              </a:rPr>
              <a:t>Environment ready with test data set up</a:t>
            </a:r>
            <a:endParaRPr lang="en-US" sz="1600" dirty="0"/>
          </a:p>
          <a:p>
            <a:pPr marL="285750" indent="-285750" algn="just">
              <a:buFont typeface="Arial" panose="020B0604020202020204" pitchFamily="34" charset="0"/>
              <a:buChar char="•"/>
            </a:pPr>
            <a:r>
              <a:rPr lang="en-US" sz="1600" dirty="0">
                <a:ea typeface="+mn-lt"/>
                <a:cs typeface="+mn-lt"/>
              </a:rPr>
              <a:t>Smoke Test Results.</a:t>
            </a:r>
            <a:endParaRPr lang="en-US" sz="16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61D2EE13-735D-4E3F-A8A9-BB4543C653C0}"/>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25774C54-BBD4-42CB-AF2C-CB3094C11D35}"/>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2845984D-7F9D-47F4-A1A9-3491F533130C}"/>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ADA44F8C-F348-44E8-8195-A05B839399EB}"/>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99B1AFAD-580C-4518-A786-231454BE9F37}"/>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C9865B6-5626-4E73-A8FB-D42DF9FD8656}"/>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BAF7592-622E-4DF9-A346-3BABAF91C093}"/>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3287F8C0-C070-43B7-AF3F-9865315C55B6}"/>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D018D2BD-1E74-45B7-AAE9-9B5A92D9BC0E}"/>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89A816A8-A97F-4B0F-BC64-4B752EAE3A63}"/>
              </a:ext>
            </a:extLst>
          </p:cNvPr>
          <p:cNvSpPr/>
          <p:nvPr/>
        </p:nvSpPr>
        <p:spPr>
          <a:xfrm>
            <a:off x="7392347"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E0BB01BC-81D7-458C-B21E-0184AD4BE0B6}"/>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6C47A02-D74C-4AC9-83AE-032E19215EA9}"/>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63BFB070-7185-44DE-B4F2-AB4D6F3382A9}"/>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F9FB9BAA-88A6-4E1B-AFA5-485B55D4687A}"/>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ABFF94BE-D9B1-4CB6-8C91-F45E7B7A79F1}"/>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0E9191D4-DD7A-4D86-8862-A96091CD661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88234525-843E-4F57-9D99-B7757C1816FA}"/>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29E77BF8-0270-4D74-A6CC-73EDA21E2E9B}"/>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45F87DE1-DE5A-4DAE-A77E-C6549E8F3BD1}"/>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322F703B-DA4C-45DE-85E8-D21A291DBCA8}"/>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7BDCC4D2-8702-4CCB-A322-D1CF88EFD776}"/>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F2F95B63-72FC-4087-8E8F-3E75F952783E}"/>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56BB1E0F-63EA-46D1-9158-EF23BA9BF6C4}"/>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17" name="TextBox 216">
            <a:extLst>
              <a:ext uri="{FF2B5EF4-FFF2-40B4-BE49-F238E27FC236}">
                <a16:creationId xmlns:a16="http://schemas.microsoft.com/office/drawing/2014/main" xmlns="" id="{08F13692-7E45-478C-BD6A-C415D4DD45A8}"/>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19" name="TextBox 218">
            <a:extLst>
              <a:ext uri="{FF2B5EF4-FFF2-40B4-BE49-F238E27FC236}">
                <a16:creationId xmlns:a16="http://schemas.microsoft.com/office/drawing/2014/main" xmlns="" id="{FD50C780-31E0-4B9F-9F11-91E793CA1A40}"/>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21" name="TextBox 220">
            <a:extLst>
              <a:ext uri="{FF2B5EF4-FFF2-40B4-BE49-F238E27FC236}">
                <a16:creationId xmlns:a16="http://schemas.microsoft.com/office/drawing/2014/main" xmlns="" id="{909ABEF9-A8A3-493A-8935-515187D664DA}"/>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23" name="TextBox 222">
            <a:extLst>
              <a:ext uri="{FF2B5EF4-FFF2-40B4-BE49-F238E27FC236}">
                <a16:creationId xmlns:a16="http://schemas.microsoft.com/office/drawing/2014/main" xmlns="" id="{EC44CC31-580F-4859-B073-3175FAD3F4BC}"/>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25" name="TextBox 224">
            <a:extLst>
              <a:ext uri="{FF2B5EF4-FFF2-40B4-BE49-F238E27FC236}">
                <a16:creationId xmlns:a16="http://schemas.microsoft.com/office/drawing/2014/main" xmlns="" id="{FC40DAE1-F411-4586-8BDF-41B8391F3B1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27" name="Oval 226">
            <a:extLst>
              <a:ext uri="{FF2B5EF4-FFF2-40B4-BE49-F238E27FC236}">
                <a16:creationId xmlns:a16="http://schemas.microsoft.com/office/drawing/2014/main" xmlns="" id="{4AAF22B9-0922-4284-A872-1284EFE64658}"/>
              </a:ext>
            </a:extLst>
          </p:cNvPr>
          <p:cNvSpPr/>
          <p:nvPr/>
        </p:nvSpPr>
        <p:spPr>
          <a:xfrm>
            <a:off x="7312974" y="55559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406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2" end="2"/>
                                            </p:txEl>
                                          </p:spTgt>
                                        </p:tgtEl>
                                        <p:attrNameLst>
                                          <p:attrName>style.visibility</p:attrName>
                                        </p:attrNameLst>
                                      </p:cBhvr>
                                      <p:to>
                                        <p:strVal val="visible"/>
                                      </p:to>
                                    </p:set>
                                    <p:anim calcmode="lin" valueType="num">
                                      <p:cBhvr additive="base">
                                        <p:cTn id="19"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3" end="3"/>
                                            </p:txEl>
                                          </p:spTgt>
                                        </p:tgtEl>
                                        <p:attrNameLst>
                                          <p:attrName>style.visibility</p:attrName>
                                        </p:attrNameLst>
                                      </p:cBhvr>
                                      <p:to>
                                        <p:strVal val="visible"/>
                                      </p:to>
                                    </p:set>
                                    <p:anim calcmode="lin" valueType="num">
                                      <p:cBhvr additive="base">
                                        <p:cTn id="25"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4" end="4"/>
                                            </p:txEl>
                                          </p:spTgt>
                                        </p:tgtEl>
                                        <p:attrNameLst>
                                          <p:attrName>style.visibility</p:attrName>
                                        </p:attrNameLst>
                                      </p:cBhvr>
                                      <p:to>
                                        <p:strVal val="visible"/>
                                      </p:to>
                                    </p:set>
                                    <p:anim calcmode="lin" valueType="num">
                                      <p:cBhvr additive="base">
                                        <p:cTn id="31" dur="500" fill="hold"/>
                                        <p:tgtEl>
                                          <p:spTgt spid="1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5" end="5"/>
                                            </p:txEl>
                                          </p:spTgt>
                                        </p:tgtEl>
                                        <p:attrNameLst>
                                          <p:attrName>style.visibility</p:attrName>
                                        </p:attrNameLst>
                                      </p:cBhvr>
                                      <p:to>
                                        <p:strVal val="visible"/>
                                      </p:to>
                                    </p:set>
                                    <p:anim calcmode="lin" valueType="num">
                                      <p:cBhvr additive="base">
                                        <p:cTn id="37" dur="500" fill="hold"/>
                                        <p:tgtEl>
                                          <p:spTgt spid="19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7" end="7"/>
                                            </p:txEl>
                                          </p:spTgt>
                                        </p:tgtEl>
                                        <p:attrNameLst>
                                          <p:attrName>style.visibility</p:attrName>
                                        </p:attrNameLst>
                                      </p:cBhvr>
                                      <p:to>
                                        <p:strVal val="visible"/>
                                      </p:to>
                                    </p:set>
                                    <p:anim calcmode="lin" valueType="num">
                                      <p:cBhvr additive="base">
                                        <p:cTn id="43" dur="500" fill="hold"/>
                                        <p:tgtEl>
                                          <p:spTgt spid="19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
                                            <p:txEl>
                                              <p:pRg st="8" end="8"/>
                                            </p:txEl>
                                          </p:spTgt>
                                        </p:tgtEl>
                                        <p:attrNameLst>
                                          <p:attrName>style.visibility</p:attrName>
                                        </p:attrNameLst>
                                      </p:cBhvr>
                                      <p:to>
                                        <p:strVal val="visible"/>
                                      </p:to>
                                    </p:set>
                                    <p:anim calcmode="lin" valueType="num">
                                      <p:cBhvr additive="base">
                                        <p:cTn id="49" dur="500" fill="hold"/>
                                        <p:tgtEl>
                                          <p:spTgt spid="19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
                                            <p:txEl>
                                              <p:pRg st="9" end="9"/>
                                            </p:txEl>
                                          </p:spTgt>
                                        </p:tgtEl>
                                        <p:attrNameLst>
                                          <p:attrName>style.visibility</p:attrName>
                                        </p:attrNameLst>
                                      </p:cBhvr>
                                      <p:to>
                                        <p:strVal val="visible"/>
                                      </p:to>
                                    </p:set>
                                    <p:anim calcmode="lin" valueType="num">
                                      <p:cBhvr additive="base">
                                        <p:cTn id="55" dur="500" fill="hold"/>
                                        <p:tgtEl>
                                          <p:spTgt spid="19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1BF1B32E-74DC-4B0C-B28D-04372B8CF88D}"/>
              </a:ext>
            </a:extLst>
          </p:cNvPr>
          <p:cNvSpPr txBox="1">
            <a:spLocks/>
          </p:cNvSpPr>
          <p:nvPr/>
        </p:nvSpPr>
        <p:spPr>
          <a:xfrm>
            <a:off x="331782" y="87130"/>
            <a:ext cx="10131425" cy="610041"/>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TEST EXECUTION</a:t>
            </a:r>
          </a:p>
        </p:txBody>
      </p:sp>
      <p:sp>
        <p:nvSpPr>
          <p:cNvPr id="192" name="Content Placeholder 6">
            <a:extLst>
              <a:ext uri="{FF2B5EF4-FFF2-40B4-BE49-F238E27FC236}">
                <a16:creationId xmlns:a16="http://schemas.microsoft.com/office/drawing/2014/main" xmlns="" id="{D2987FD0-8CA3-4A5F-A752-FF8C6966773C}"/>
              </a:ext>
            </a:extLst>
          </p:cNvPr>
          <p:cNvSpPr txBox="1">
            <a:spLocks/>
          </p:cNvSpPr>
          <p:nvPr/>
        </p:nvSpPr>
        <p:spPr>
          <a:xfrm>
            <a:off x="284748" y="751751"/>
            <a:ext cx="11722267" cy="49621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700" dirty="0">
                <a:ea typeface="+mn-lt"/>
                <a:cs typeface="+mn-lt"/>
              </a:rPr>
              <a:t>During this phase, the testers will carry out the testing based on the test plans and the test cases prepared. Bugs will be reported back to the development team for correction and retesting will be performed.</a:t>
            </a:r>
          </a:p>
          <a:p>
            <a:pPr algn="just"/>
            <a:endParaRPr lang="en-US" sz="1700" b="1" dirty="0">
              <a:ea typeface="+mn-lt"/>
              <a:cs typeface="+mn-lt"/>
            </a:endParaRPr>
          </a:p>
          <a:p>
            <a:pPr algn="just"/>
            <a:r>
              <a:rPr lang="en-US" sz="1700" b="1" dirty="0">
                <a:ea typeface="+mn-lt"/>
                <a:cs typeface="+mn-lt"/>
              </a:rPr>
              <a:t>      Activities</a:t>
            </a:r>
            <a:endParaRPr lang="en-US" sz="1700" dirty="0">
              <a:ea typeface="+mn-lt"/>
              <a:cs typeface="+mn-lt"/>
            </a:endParaRPr>
          </a:p>
          <a:p>
            <a:pPr marL="285750" indent="-285750" algn="just">
              <a:buFont typeface="Arial" panose="020B0604020202020204" pitchFamily="34" charset="0"/>
              <a:buChar char="•"/>
            </a:pPr>
            <a:r>
              <a:rPr lang="en-US" sz="1700" dirty="0">
                <a:ea typeface="+mn-lt"/>
                <a:cs typeface="+mn-lt"/>
              </a:rPr>
              <a:t>Execute tests as per plan</a:t>
            </a:r>
            <a:endParaRPr lang="en-US" sz="1700" dirty="0"/>
          </a:p>
          <a:p>
            <a:pPr marL="285750" indent="-285750" algn="just">
              <a:buFont typeface="Arial" panose="020B0604020202020204" pitchFamily="34" charset="0"/>
              <a:buChar char="•"/>
            </a:pPr>
            <a:r>
              <a:rPr lang="en-US" sz="1700" dirty="0">
                <a:ea typeface="+mn-lt"/>
                <a:cs typeface="+mn-lt"/>
              </a:rPr>
              <a:t>Document test results, and log defects for failed cases</a:t>
            </a:r>
            <a:endParaRPr lang="en-US" sz="1700" dirty="0"/>
          </a:p>
          <a:p>
            <a:pPr marL="285750" indent="-285750" algn="just">
              <a:buFont typeface="Arial" panose="020B0604020202020204" pitchFamily="34" charset="0"/>
              <a:buChar char="•"/>
            </a:pPr>
            <a:r>
              <a:rPr lang="en-US" sz="1700" dirty="0">
                <a:ea typeface="+mn-lt"/>
                <a:cs typeface="+mn-lt"/>
              </a:rPr>
              <a:t>Map defects to test cases in RTM</a:t>
            </a:r>
            <a:endParaRPr lang="en-US" sz="1700" dirty="0"/>
          </a:p>
          <a:p>
            <a:pPr marL="285750" indent="-285750" algn="just">
              <a:buFont typeface="Arial" panose="020B0604020202020204" pitchFamily="34" charset="0"/>
              <a:buChar char="•"/>
            </a:pPr>
            <a:r>
              <a:rPr lang="en-US" sz="1700" dirty="0">
                <a:ea typeface="+mn-lt"/>
                <a:cs typeface="+mn-lt"/>
              </a:rPr>
              <a:t>Retest the Defect fixes</a:t>
            </a:r>
            <a:endParaRPr lang="en-US" sz="1700" dirty="0"/>
          </a:p>
          <a:p>
            <a:pPr marL="285750" indent="-285750" algn="just">
              <a:buFont typeface="Arial" panose="020B0604020202020204" pitchFamily="34" charset="0"/>
              <a:buChar char="•"/>
            </a:pPr>
            <a:r>
              <a:rPr lang="en-US" sz="1700" dirty="0">
                <a:ea typeface="+mn-lt"/>
                <a:cs typeface="+mn-lt"/>
              </a:rPr>
              <a:t>Track the defects to closure</a:t>
            </a:r>
          </a:p>
          <a:p>
            <a:pPr algn="just"/>
            <a:r>
              <a:rPr lang="en-US" sz="1700" b="1" dirty="0">
                <a:ea typeface="+mn-lt"/>
                <a:cs typeface="+mn-lt"/>
              </a:rPr>
              <a:t>      Deliverables</a:t>
            </a:r>
            <a:endParaRPr lang="en-US" sz="1700" dirty="0">
              <a:ea typeface="+mn-lt"/>
              <a:cs typeface="+mn-lt"/>
            </a:endParaRPr>
          </a:p>
          <a:p>
            <a:pPr marL="285750" indent="-285750" algn="just">
              <a:buFont typeface="Arial" panose="020B0604020202020204" pitchFamily="34" charset="0"/>
              <a:buChar char="•"/>
            </a:pPr>
            <a:r>
              <a:rPr lang="en-US" sz="1700" dirty="0">
                <a:ea typeface="+mn-lt"/>
                <a:cs typeface="+mn-lt"/>
              </a:rPr>
              <a:t>Completed RTM with the execution status</a:t>
            </a:r>
            <a:endParaRPr lang="en-US" sz="1700" dirty="0"/>
          </a:p>
          <a:p>
            <a:pPr marL="285750" indent="-285750" algn="just">
              <a:buFont typeface="Arial" panose="020B0604020202020204" pitchFamily="34" charset="0"/>
              <a:buChar char="•"/>
            </a:pPr>
            <a:r>
              <a:rPr lang="en-US" sz="1700" dirty="0">
                <a:ea typeface="+mn-lt"/>
                <a:cs typeface="+mn-lt"/>
              </a:rPr>
              <a:t>Test cases updated with results</a:t>
            </a:r>
            <a:endParaRPr lang="en-US" sz="1700" dirty="0"/>
          </a:p>
          <a:p>
            <a:pPr marL="285750" indent="-285750" algn="just">
              <a:buFont typeface="Arial" panose="020B0604020202020204" pitchFamily="34" charset="0"/>
              <a:buChar char="•"/>
            </a:pPr>
            <a:r>
              <a:rPr lang="en-US" sz="1700" dirty="0">
                <a:ea typeface="+mn-lt"/>
                <a:cs typeface="+mn-lt"/>
              </a:rPr>
              <a:t>Defect reports</a:t>
            </a:r>
            <a:endParaRPr lang="en-US" sz="17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8CFE4820-1DE8-4C25-BBCC-2E3C72A74ABD}"/>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5E189C06-8523-4402-BC94-D125D3663D2D}"/>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D122D189-1DF0-4AD7-A6AA-07A4F84D6A26}"/>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DD00705B-5DF3-43CA-B253-59D70DD78AEC}"/>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FCCBA5BA-5FB1-499F-B3DF-18848B691BC7}"/>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61F6493C-F55F-46CC-AB40-91FA8FB53980}"/>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043F1F8B-ED33-4F90-BEBF-107238B651D9}"/>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190D9C98-26BE-4B0E-8A94-CC1094786131}"/>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83BC5874-D328-4553-AC31-3546CEA09198}"/>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AA93D9A5-5764-49E0-84A3-A2B9568D3FE3}"/>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CCF7073-9875-42A1-9BE3-4824B691FC74}"/>
              </a:ext>
            </a:extLst>
          </p:cNvPr>
          <p:cNvSpPr/>
          <p:nvPr/>
        </p:nvSpPr>
        <p:spPr>
          <a:xfrm>
            <a:off x="8161543"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3705AF3C-81B4-4EB6-8FDE-E577D5F45FE9}"/>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048EC8F6-B4C3-4703-BA51-EA6DCA27C4A2}"/>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4F80213A-A25F-408F-BDA0-8E45B475B548}"/>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0CD68532-E390-4BAA-A99B-3DF24116E86C}"/>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EA93B0D7-2C62-48E7-9744-B09DED013077}"/>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664DF16B-C4FE-42D4-87F4-B43AE05807E4}"/>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B691AA3F-3207-4E87-9387-70F6E5ABD1B3}"/>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61FC4688-8F9B-4A48-A298-0EA650EA4249}"/>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B75B4827-D105-4383-A8D0-239CDBDAB36E}"/>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CAE9F7F3-55CD-45D8-AD94-E6F87872B311}"/>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32A96046-1A02-4F2D-A868-38AFA9F0C95E}"/>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CB44580E-0CC8-479E-B0FC-0F19DF9911EC}"/>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17" name="TextBox 216">
            <a:extLst>
              <a:ext uri="{FF2B5EF4-FFF2-40B4-BE49-F238E27FC236}">
                <a16:creationId xmlns:a16="http://schemas.microsoft.com/office/drawing/2014/main" xmlns="" id="{649141A3-2BA1-440C-A43E-915D3F4DA5B2}"/>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19" name="TextBox 218">
            <a:extLst>
              <a:ext uri="{FF2B5EF4-FFF2-40B4-BE49-F238E27FC236}">
                <a16:creationId xmlns:a16="http://schemas.microsoft.com/office/drawing/2014/main" xmlns="" id="{79996875-3251-40C3-86A2-5C644314EF66}"/>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21" name="TextBox 220">
            <a:extLst>
              <a:ext uri="{FF2B5EF4-FFF2-40B4-BE49-F238E27FC236}">
                <a16:creationId xmlns:a16="http://schemas.microsoft.com/office/drawing/2014/main" xmlns="" id="{15853422-56CC-4E4A-8955-86E8CEB3B3F1}"/>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23" name="TextBox 222">
            <a:extLst>
              <a:ext uri="{FF2B5EF4-FFF2-40B4-BE49-F238E27FC236}">
                <a16:creationId xmlns:a16="http://schemas.microsoft.com/office/drawing/2014/main" xmlns="" id="{701FFE15-683E-4D1E-9FCB-F215CD43C529}"/>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25" name="TextBox 224">
            <a:extLst>
              <a:ext uri="{FF2B5EF4-FFF2-40B4-BE49-F238E27FC236}">
                <a16:creationId xmlns:a16="http://schemas.microsoft.com/office/drawing/2014/main" xmlns="" id="{D66805FB-0656-4A89-89EC-F0CC6C89819D}"/>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27" name="Oval 226">
            <a:extLst>
              <a:ext uri="{FF2B5EF4-FFF2-40B4-BE49-F238E27FC236}">
                <a16:creationId xmlns:a16="http://schemas.microsoft.com/office/drawing/2014/main" xmlns="" id="{5593B8E9-4EDD-4A42-A1EE-02768F7AC390}"/>
              </a:ext>
            </a:extLst>
          </p:cNvPr>
          <p:cNvSpPr/>
          <p:nvPr/>
        </p:nvSpPr>
        <p:spPr>
          <a:xfrm>
            <a:off x="8085092" y="556356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13271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2">
                                            <p:txEl>
                                              <p:pRg st="2" end="2"/>
                                            </p:txEl>
                                          </p:spTgt>
                                        </p:tgtEl>
                                        <p:attrNameLst>
                                          <p:attrName>style.visibility</p:attrName>
                                        </p:attrNameLst>
                                      </p:cBhvr>
                                      <p:to>
                                        <p:strVal val="visible"/>
                                      </p:to>
                                    </p:set>
                                    <p:anim calcmode="lin" valueType="num">
                                      <p:cBhvr additive="base">
                                        <p:cTn id="19" dur="500" fill="hold"/>
                                        <p:tgtEl>
                                          <p:spTgt spid="1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2">
                                            <p:txEl>
                                              <p:pRg st="3" end="3"/>
                                            </p:txEl>
                                          </p:spTgt>
                                        </p:tgtEl>
                                        <p:attrNameLst>
                                          <p:attrName>style.visibility</p:attrName>
                                        </p:attrNameLst>
                                      </p:cBhvr>
                                      <p:to>
                                        <p:strVal val="visible"/>
                                      </p:to>
                                    </p:set>
                                    <p:anim calcmode="lin" valueType="num">
                                      <p:cBhvr additive="base">
                                        <p:cTn id="25" dur="500" fill="hold"/>
                                        <p:tgtEl>
                                          <p:spTgt spid="1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2">
                                            <p:txEl>
                                              <p:pRg st="4" end="4"/>
                                            </p:txEl>
                                          </p:spTgt>
                                        </p:tgtEl>
                                        <p:attrNameLst>
                                          <p:attrName>style.visibility</p:attrName>
                                        </p:attrNameLst>
                                      </p:cBhvr>
                                      <p:to>
                                        <p:strVal val="visible"/>
                                      </p:to>
                                    </p:set>
                                    <p:anim calcmode="lin" valueType="num">
                                      <p:cBhvr additive="base">
                                        <p:cTn id="31" dur="500" fill="hold"/>
                                        <p:tgtEl>
                                          <p:spTgt spid="1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2">
                                            <p:txEl>
                                              <p:pRg st="5" end="5"/>
                                            </p:txEl>
                                          </p:spTgt>
                                        </p:tgtEl>
                                        <p:attrNameLst>
                                          <p:attrName>style.visibility</p:attrName>
                                        </p:attrNameLst>
                                      </p:cBhvr>
                                      <p:to>
                                        <p:strVal val="visible"/>
                                      </p:to>
                                    </p:set>
                                    <p:anim calcmode="lin" valueType="num">
                                      <p:cBhvr additive="base">
                                        <p:cTn id="37" dur="500" fill="hold"/>
                                        <p:tgtEl>
                                          <p:spTgt spid="1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2">
                                            <p:txEl>
                                              <p:pRg st="6" end="6"/>
                                            </p:txEl>
                                          </p:spTgt>
                                        </p:tgtEl>
                                        <p:attrNameLst>
                                          <p:attrName>style.visibility</p:attrName>
                                        </p:attrNameLst>
                                      </p:cBhvr>
                                      <p:to>
                                        <p:strVal val="visible"/>
                                      </p:to>
                                    </p:set>
                                    <p:anim calcmode="lin" valueType="num">
                                      <p:cBhvr additive="base">
                                        <p:cTn id="43" dur="500" fill="hold"/>
                                        <p:tgtEl>
                                          <p:spTgt spid="19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2">
                                            <p:txEl>
                                              <p:pRg st="7" end="7"/>
                                            </p:txEl>
                                          </p:spTgt>
                                        </p:tgtEl>
                                        <p:attrNameLst>
                                          <p:attrName>style.visibility</p:attrName>
                                        </p:attrNameLst>
                                      </p:cBhvr>
                                      <p:to>
                                        <p:strVal val="visible"/>
                                      </p:to>
                                    </p:set>
                                    <p:anim calcmode="lin" valueType="num">
                                      <p:cBhvr additive="base">
                                        <p:cTn id="49" dur="500" fill="hold"/>
                                        <p:tgtEl>
                                          <p:spTgt spid="19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2">
                                            <p:txEl>
                                              <p:pRg st="8" end="8"/>
                                            </p:txEl>
                                          </p:spTgt>
                                        </p:tgtEl>
                                        <p:attrNameLst>
                                          <p:attrName>style.visibility</p:attrName>
                                        </p:attrNameLst>
                                      </p:cBhvr>
                                      <p:to>
                                        <p:strVal val="visible"/>
                                      </p:to>
                                    </p:set>
                                    <p:anim calcmode="lin" valueType="num">
                                      <p:cBhvr additive="base">
                                        <p:cTn id="55" dur="500" fill="hold"/>
                                        <p:tgtEl>
                                          <p:spTgt spid="19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2">
                                            <p:txEl>
                                              <p:pRg st="9" end="9"/>
                                            </p:txEl>
                                          </p:spTgt>
                                        </p:tgtEl>
                                        <p:attrNameLst>
                                          <p:attrName>style.visibility</p:attrName>
                                        </p:attrNameLst>
                                      </p:cBhvr>
                                      <p:to>
                                        <p:strVal val="visible"/>
                                      </p:to>
                                    </p:set>
                                    <p:anim calcmode="lin" valueType="num">
                                      <p:cBhvr additive="base">
                                        <p:cTn id="61" dur="500" fill="hold"/>
                                        <p:tgtEl>
                                          <p:spTgt spid="19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2">
                                            <p:txEl>
                                              <p:pRg st="10" end="10"/>
                                            </p:txEl>
                                          </p:spTgt>
                                        </p:tgtEl>
                                        <p:attrNameLst>
                                          <p:attrName>style.visibility</p:attrName>
                                        </p:attrNameLst>
                                      </p:cBhvr>
                                      <p:to>
                                        <p:strVal val="visible"/>
                                      </p:to>
                                    </p:set>
                                    <p:anim calcmode="lin" valueType="num">
                                      <p:cBhvr additive="base">
                                        <p:cTn id="67" dur="500" fill="hold"/>
                                        <p:tgtEl>
                                          <p:spTgt spid="19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2">
                                            <p:txEl>
                                              <p:pRg st="11" end="11"/>
                                            </p:txEl>
                                          </p:spTgt>
                                        </p:tgtEl>
                                        <p:attrNameLst>
                                          <p:attrName>style.visibility</p:attrName>
                                        </p:attrNameLst>
                                      </p:cBhvr>
                                      <p:to>
                                        <p:strVal val="visible"/>
                                      </p:to>
                                    </p:set>
                                    <p:anim calcmode="lin" valueType="num">
                                      <p:cBhvr additive="base">
                                        <p:cTn id="73" dur="500" fill="hold"/>
                                        <p:tgtEl>
                                          <p:spTgt spid="192">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C567EA8F-D9DB-41E8-8047-A1E88A791786}"/>
              </a:ext>
            </a:extLst>
          </p:cNvPr>
          <p:cNvSpPr txBox="1">
            <a:spLocks/>
          </p:cNvSpPr>
          <p:nvPr/>
        </p:nvSpPr>
        <p:spPr>
          <a:xfrm>
            <a:off x="331782" y="120531"/>
            <a:ext cx="10131425" cy="626289"/>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TEST CLOSURE</a:t>
            </a:r>
          </a:p>
        </p:txBody>
      </p:sp>
      <p:sp>
        <p:nvSpPr>
          <p:cNvPr id="190" name="Content Placeholder 6">
            <a:extLst>
              <a:ext uri="{FF2B5EF4-FFF2-40B4-BE49-F238E27FC236}">
                <a16:creationId xmlns:a16="http://schemas.microsoft.com/office/drawing/2014/main" xmlns="" id="{6E9956B3-992E-4642-A0FD-7FAF62BC31ED}"/>
              </a:ext>
            </a:extLst>
          </p:cNvPr>
          <p:cNvSpPr txBox="1">
            <a:spLocks/>
          </p:cNvSpPr>
          <p:nvPr/>
        </p:nvSpPr>
        <p:spPr>
          <a:xfrm>
            <a:off x="288258" y="1004704"/>
            <a:ext cx="11722267" cy="452549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700" dirty="0">
                <a:ea typeface="+mn-lt"/>
                <a:cs typeface="+mn-lt"/>
              </a:rPr>
              <a:t>Testing team will meet, discuss and analyze testing artifacts to identify strategies that have to be implemented in the future, taking lessons from the current test cycle. The idea is to remove the process bottlenecks for future test cycles and share best practices for any similar projects in the future.</a:t>
            </a:r>
          </a:p>
          <a:p>
            <a:pPr algn="just"/>
            <a:r>
              <a:rPr lang="en-US" sz="1700" b="1" dirty="0">
                <a:ea typeface="+mn-lt"/>
                <a:cs typeface="+mn-lt"/>
              </a:rPr>
              <a:t>     Activities</a:t>
            </a:r>
            <a:endParaRPr lang="en-US" sz="1700" dirty="0">
              <a:ea typeface="+mn-lt"/>
              <a:cs typeface="+mn-lt"/>
            </a:endParaRPr>
          </a:p>
          <a:p>
            <a:pPr marL="285750" indent="-285750" algn="just">
              <a:buFont typeface="Arial" panose="020B0604020202020204" pitchFamily="34" charset="0"/>
              <a:buChar char="•"/>
            </a:pPr>
            <a:r>
              <a:rPr lang="en-US" sz="1700" dirty="0">
                <a:ea typeface="+mn-lt"/>
                <a:cs typeface="+mn-lt"/>
              </a:rPr>
              <a:t>Evaluate cycle completion criteria based on Time, Test coverage, </a:t>
            </a:r>
            <a:r>
              <a:rPr lang="en-US" sz="1700" dirty="0" err="1">
                <a:ea typeface="+mn-lt"/>
                <a:cs typeface="+mn-lt"/>
              </a:rPr>
              <a:t>Cost,Software</a:t>
            </a:r>
            <a:r>
              <a:rPr lang="en-US" sz="1700" dirty="0">
                <a:ea typeface="+mn-lt"/>
                <a:cs typeface="+mn-lt"/>
              </a:rPr>
              <a:t>, Critical Business Objectives, Quality</a:t>
            </a:r>
            <a:endParaRPr lang="en-US" sz="1700" dirty="0"/>
          </a:p>
          <a:p>
            <a:pPr marL="285750" indent="-285750" algn="just">
              <a:buFont typeface="Arial" panose="020B0604020202020204" pitchFamily="34" charset="0"/>
              <a:buChar char="•"/>
            </a:pPr>
            <a:r>
              <a:rPr lang="en-US" sz="1700" dirty="0">
                <a:ea typeface="+mn-lt"/>
                <a:cs typeface="+mn-lt"/>
              </a:rPr>
              <a:t>Prepare test metrics based on the above parameters.</a:t>
            </a:r>
            <a:endParaRPr lang="en-US" sz="1700" dirty="0"/>
          </a:p>
          <a:p>
            <a:pPr marL="285750" indent="-285750" algn="just">
              <a:buFont typeface="Arial" panose="020B0604020202020204" pitchFamily="34" charset="0"/>
              <a:buChar char="•"/>
            </a:pPr>
            <a:r>
              <a:rPr lang="en-US" sz="1700" dirty="0">
                <a:ea typeface="+mn-lt"/>
                <a:cs typeface="+mn-lt"/>
              </a:rPr>
              <a:t>Document the learning out of the project</a:t>
            </a:r>
            <a:endParaRPr lang="en-US" sz="1700" dirty="0"/>
          </a:p>
          <a:p>
            <a:pPr marL="285750" indent="-285750" algn="just">
              <a:buFont typeface="Arial" panose="020B0604020202020204" pitchFamily="34" charset="0"/>
              <a:buChar char="•"/>
            </a:pPr>
            <a:r>
              <a:rPr lang="en-US" sz="1700" dirty="0">
                <a:ea typeface="+mn-lt"/>
                <a:cs typeface="+mn-lt"/>
              </a:rPr>
              <a:t>Prepare Test closure report</a:t>
            </a:r>
            <a:endParaRPr lang="en-US" sz="1700" dirty="0"/>
          </a:p>
          <a:p>
            <a:pPr marL="285750" indent="-285750" algn="just">
              <a:buFont typeface="Arial" panose="020B0604020202020204" pitchFamily="34" charset="0"/>
              <a:buChar char="•"/>
            </a:pPr>
            <a:r>
              <a:rPr lang="en-US" sz="1700" dirty="0">
                <a:ea typeface="+mn-lt"/>
                <a:cs typeface="+mn-lt"/>
              </a:rPr>
              <a:t>Qualitative and quantitative reporting of quality of the work product to the customer.</a:t>
            </a:r>
            <a:endParaRPr lang="en-US" sz="1700" dirty="0"/>
          </a:p>
          <a:p>
            <a:pPr marL="285750" indent="-285750" algn="just">
              <a:buFont typeface="Arial" panose="020B0604020202020204" pitchFamily="34" charset="0"/>
              <a:buChar char="•"/>
            </a:pPr>
            <a:r>
              <a:rPr lang="en-US" sz="1700" dirty="0">
                <a:ea typeface="+mn-lt"/>
                <a:cs typeface="+mn-lt"/>
              </a:rPr>
              <a:t>Test result analysis to find out the defect distribution by type and severity.</a:t>
            </a:r>
            <a:endParaRPr lang="en-US" sz="1700" dirty="0"/>
          </a:p>
          <a:p>
            <a:pPr algn="just"/>
            <a:r>
              <a:rPr lang="en-US" sz="1700" b="1" dirty="0">
                <a:ea typeface="+mn-lt"/>
                <a:cs typeface="+mn-lt"/>
              </a:rPr>
              <a:t>      Deliverables</a:t>
            </a:r>
            <a:endParaRPr lang="en-US" sz="1700" dirty="0">
              <a:ea typeface="+mn-lt"/>
              <a:cs typeface="+mn-lt"/>
            </a:endParaRPr>
          </a:p>
          <a:p>
            <a:pPr marL="285750" indent="-285750" algn="just">
              <a:buFont typeface="Arial" panose="020B0604020202020204" pitchFamily="34" charset="0"/>
              <a:buChar char="•"/>
            </a:pPr>
            <a:r>
              <a:rPr lang="en-US" sz="1700" dirty="0">
                <a:ea typeface="+mn-lt"/>
                <a:cs typeface="+mn-lt"/>
              </a:rPr>
              <a:t>Test Closure report</a:t>
            </a:r>
            <a:endParaRPr lang="en-US" sz="1700" dirty="0"/>
          </a:p>
          <a:p>
            <a:pPr marL="285750" indent="-285750" algn="just">
              <a:buFont typeface="Arial" panose="020B0604020202020204" pitchFamily="34" charset="0"/>
              <a:buChar char="•"/>
            </a:pPr>
            <a:r>
              <a:rPr lang="en-US" sz="1700" dirty="0">
                <a:ea typeface="+mn-lt"/>
                <a:cs typeface="+mn-lt"/>
              </a:rPr>
              <a:t>Test metrics</a:t>
            </a:r>
            <a:endParaRPr lang="en-US" sz="1700" dirty="0"/>
          </a:p>
          <a:p>
            <a:pPr algn="just"/>
            <a:endParaRPr lang="en-US" dirty="0">
              <a:cs typeface="Calibri" panose="020F0502020204030204"/>
            </a:endParaRPr>
          </a:p>
        </p:txBody>
      </p:sp>
      <p:sp>
        <p:nvSpPr>
          <p:cNvPr id="2" name="Oval 1">
            <a:extLst>
              <a:ext uri="{FF2B5EF4-FFF2-40B4-BE49-F238E27FC236}">
                <a16:creationId xmlns:a16="http://schemas.microsoft.com/office/drawing/2014/main" xmlns="" id="{7284B79F-6A8D-445C-A7C9-57CF71666AD8}"/>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859EEBBE-014B-49E7-AAC6-B13D83CCDE1B}"/>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64DD1EE4-F591-4221-9735-2F29503A3A94}"/>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87B9780B-2AD4-45F2-AF0C-146DF2246A99}"/>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2C1248F7-9231-4A56-97B1-BC7D578ECDA5}"/>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6E765F1C-A6F2-4AAE-B8B4-6F9888EBBE10}"/>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F690F3C6-BEF5-4803-8509-E7BE0379EC6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91596A44-AFAE-4895-9E66-27234545F750}"/>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9E6A39AD-7615-4676-AFF5-36D1A9E64D6D}"/>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9062F91F-BD5D-4E43-90E0-CE59FDD6810E}"/>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0710210E-2B0E-472B-B184-A86EA5423A88}"/>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A1FBBD97-8D76-4648-A465-FF2C539A2C33}"/>
              </a:ext>
            </a:extLst>
          </p:cNvPr>
          <p:cNvSpPr/>
          <p:nvPr/>
        </p:nvSpPr>
        <p:spPr>
          <a:xfrm>
            <a:off x="893073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C720D5E6-25B4-470C-A8BF-6D7244EDCBB1}"/>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588D65CA-370F-4BE6-BA2B-CBA9A541FDDC}"/>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321225B3-940F-4373-B2CF-F381914B9F2D}"/>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74D3E77E-4A1B-41F4-B20D-47C2F0A61A3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605BFA1A-7934-4B7A-9951-D8E4089832E9}"/>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F499C704-315A-43E7-A724-329BFFA6EB7C}"/>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00E761C1-EAEC-4855-8F5C-136E6E3D8FC2}"/>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A0E6BC8C-187D-4343-B681-2D42D2947387}"/>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EAB2D2F2-A727-4D3F-ABA4-4D1517413756}"/>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183BFB98-4670-4957-BCCA-93AAF847012F}"/>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2F552B6A-C67F-44EF-ADF5-3387133378EA}"/>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17" name="TextBox 216">
            <a:extLst>
              <a:ext uri="{FF2B5EF4-FFF2-40B4-BE49-F238E27FC236}">
                <a16:creationId xmlns:a16="http://schemas.microsoft.com/office/drawing/2014/main" xmlns="" id="{79B0AFC8-6225-4B83-A955-54F86B00BC4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19" name="TextBox 218">
            <a:extLst>
              <a:ext uri="{FF2B5EF4-FFF2-40B4-BE49-F238E27FC236}">
                <a16:creationId xmlns:a16="http://schemas.microsoft.com/office/drawing/2014/main" xmlns="" id="{6EF44F77-8927-4A79-A37C-87E7D2FD89FD}"/>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21" name="TextBox 220">
            <a:extLst>
              <a:ext uri="{FF2B5EF4-FFF2-40B4-BE49-F238E27FC236}">
                <a16:creationId xmlns:a16="http://schemas.microsoft.com/office/drawing/2014/main" xmlns="" id="{D72FC341-6480-44D4-ABD9-047911DF23C5}"/>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23" name="TextBox 222">
            <a:extLst>
              <a:ext uri="{FF2B5EF4-FFF2-40B4-BE49-F238E27FC236}">
                <a16:creationId xmlns:a16="http://schemas.microsoft.com/office/drawing/2014/main" xmlns="" id="{AF4676F9-A571-47FB-9CE3-C5206FAB0458}"/>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25" name="TextBox 224">
            <a:extLst>
              <a:ext uri="{FF2B5EF4-FFF2-40B4-BE49-F238E27FC236}">
                <a16:creationId xmlns:a16="http://schemas.microsoft.com/office/drawing/2014/main" xmlns="" id="{A41AFBCD-975E-43FB-B089-7C4F3392E130}"/>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27" name="Oval 226">
            <a:extLst>
              <a:ext uri="{FF2B5EF4-FFF2-40B4-BE49-F238E27FC236}">
                <a16:creationId xmlns:a16="http://schemas.microsoft.com/office/drawing/2014/main" xmlns="" id="{BFCC3BB7-E5ED-4CB0-8447-489159A13A1E}"/>
              </a:ext>
            </a:extLst>
          </p:cNvPr>
          <p:cNvSpPr/>
          <p:nvPr/>
        </p:nvSpPr>
        <p:spPr>
          <a:xfrm>
            <a:off x="8852888" y="55590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28540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1" end="1"/>
                                            </p:txEl>
                                          </p:spTgt>
                                        </p:tgtEl>
                                        <p:attrNameLst>
                                          <p:attrName>style.visibility</p:attrName>
                                        </p:attrNameLst>
                                      </p:cBhvr>
                                      <p:to>
                                        <p:strVal val="visible"/>
                                      </p:to>
                                    </p:set>
                                    <p:anim calcmode="lin" valueType="num">
                                      <p:cBhvr additive="base">
                                        <p:cTn id="19" dur="500" fill="hold"/>
                                        <p:tgtEl>
                                          <p:spTgt spid="19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2" end="2"/>
                                            </p:txEl>
                                          </p:spTgt>
                                        </p:tgtEl>
                                        <p:attrNameLst>
                                          <p:attrName>style.visibility</p:attrName>
                                        </p:attrNameLst>
                                      </p:cBhvr>
                                      <p:to>
                                        <p:strVal val="visible"/>
                                      </p:to>
                                    </p:set>
                                    <p:anim calcmode="lin" valueType="num">
                                      <p:cBhvr additive="base">
                                        <p:cTn id="25"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3" end="3"/>
                                            </p:txEl>
                                          </p:spTgt>
                                        </p:tgtEl>
                                        <p:attrNameLst>
                                          <p:attrName>style.visibility</p:attrName>
                                        </p:attrNameLst>
                                      </p:cBhvr>
                                      <p:to>
                                        <p:strVal val="visible"/>
                                      </p:to>
                                    </p:set>
                                    <p:anim calcmode="lin" valueType="num">
                                      <p:cBhvr additive="base">
                                        <p:cTn id="31"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4" end="4"/>
                                            </p:txEl>
                                          </p:spTgt>
                                        </p:tgtEl>
                                        <p:attrNameLst>
                                          <p:attrName>style.visibility</p:attrName>
                                        </p:attrNameLst>
                                      </p:cBhvr>
                                      <p:to>
                                        <p:strVal val="visible"/>
                                      </p:to>
                                    </p:set>
                                    <p:anim calcmode="lin" valueType="num">
                                      <p:cBhvr additive="base">
                                        <p:cTn id="37" dur="500" fill="hold"/>
                                        <p:tgtEl>
                                          <p:spTgt spid="19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5" end="5"/>
                                            </p:txEl>
                                          </p:spTgt>
                                        </p:tgtEl>
                                        <p:attrNameLst>
                                          <p:attrName>style.visibility</p:attrName>
                                        </p:attrNameLst>
                                      </p:cBhvr>
                                      <p:to>
                                        <p:strVal val="visible"/>
                                      </p:to>
                                    </p:set>
                                    <p:anim calcmode="lin" valueType="num">
                                      <p:cBhvr additive="base">
                                        <p:cTn id="43" dur="500" fill="hold"/>
                                        <p:tgtEl>
                                          <p:spTgt spid="19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
                                            <p:txEl>
                                              <p:pRg st="6" end="6"/>
                                            </p:txEl>
                                          </p:spTgt>
                                        </p:tgtEl>
                                        <p:attrNameLst>
                                          <p:attrName>style.visibility</p:attrName>
                                        </p:attrNameLst>
                                      </p:cBhvr>
                                      <p:to>
                                        <p:strVal val="visible"/>
                                      </p:to>
                                    </p:set>
                                    <p:anim calcmode="lin" valueType="num">
                                      <p:cBhvr additive="base">
                                        <p:cTn id="49" dur="500" fill="hold"/>
                                        <p:tgtEl>
                                          <p:spTgt spid="19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
                                            <p:txEl>
                                              <p:pRg st="7" end="7"/>
                                            </p:txEl>
                                          </p:spTgt>
                                        </p:tgtEl>
                                        <p:attrNameLst>
                                          <p:attrName>style.visibility</p:attrName>
                                        </p:attrNameLst>
                                      </p:cBhvr>
                                      <p:to>
                                        <p:strVal val="visible"/>
                                      </p:to>
                                    </p:set>
                                    <p:anim calcmode="lin" valueType="num">
                                      <p:cBhvr additive="base">
                                        <p:cTn id="55" dur="500" fill="hold"/>
                                        <p:tgtEl>
                                          <p:spTgt spid="190">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0">
                                            <p:txEl>
                                              <p:pRg st="8" end="8"/>
                                            </p:txEl>
                                          </p:spTgt>
                                        </p:tgtEl>
                                        <p:attrNameLst>
                                          <p:attrName>style.visibility</p:attrName>
                                        </p:attrNameLst>
                                      </p:cBhvr>
                                      <p:to>
                                        <p:strVal val="visible"/>
                                      </p:to>
                                    </p:set>
                                    <p:anim calcmode="lin" valueType="num">
                                      <p:cBhvr additive="base">
                                        <p:cTn id="61" dur="500" fill="hold"/>
                                        <p:tgtEl>
                                          <p:spTgt spid="190">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0">
                                            <p:txEl>
                                              <p:pRg st="9" end="9"/>
                                            </p:txEl>
                                          </p:spTgt>
                                        </p:tgtEl>
                                        <p:attrNameLst>
                                          <p:attrName>style.visibility</p:attrName>
                                        </p:attrNameLst>
                                      </p:cBhvr>
                                      <p:to>
                                        <p:strVal val="visible"/>
                                      </p:to>
                                    </p:set>
                                    <p:anim calcmode="lin" valueType="num">
                                      <p:cBhvr additive="base">
                                        <p:cTn id="67" dur="500" fill="hold"/>
                                        <p:tgtEl>
                                          <p:spTgt spid="190">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90">
                                            <p:txEl>
                                              <p:pRg st="10" end="10"/>
                                            </p:txEl>
                                          </p:spTgt>
                                        </p:tgtEl>
                                        <p:attrNameLst>
                                          <p:attrName>style.visibility</p:attrName>
                                        </p:attrNameLst>
                                      </p:cBhvr>
                                      <p:to>
                                        <p:strVal val="visible"/>
                                      </p:to>
                                    </p:set>
                                    <p:anim calcmode="lin" valueType="num">
                                      <p:cBhvr additive="base">
                                        <p:cTn id="73" dur="500" fill="hold"/>
                                        <p:tgtEl>
                                          <p:spTgt spid="190">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62FC810F-62A3-47F3-A501-41DC7127200B}"/>
              </a:ext>
            </a:extLst>
          </p:cNvPr>
          <p:cNvSpPr txBox="1">
            <a:spLocks/>
          </p:cNvSpPr>
          <p:nvPr/>
        </p:nvSpPr>
        <p:spPr>
          <a:xfrm>
            <a:off x="544376" y="69395"/>
            <a:ext cx="10131425" cy="603511"/>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TYPES OF SOFTWARE TESTING</a:t>
            </a:r>
          </a:p>
        </p:txBody>
      </p:sp>
      <p:sp>
        <p:nvSpPr>
          <p:cNvPr id="192" name="Content Placeholder 6">
            <a:extLst>
              <a:ext uri="{FF2B5EF4-FFF2-40B4-BE49-F238E27FC236}">
                <a16:creationId xmlns:a16="http://schemas.microsoft.com/office/drawing/2014/main" xmlns="" id="{71E62113-162A-4C24-BDCC-00C1BFA09854}"/>
              </a:ext>
            </a:extLst>
          </p:cNvPr>
          <p:cNvSpPr txBox="1">
            <a:spLocks/>
          </p:cNvSpPr>
          <p:nvPr/>
        </p:nvSpPr>
        <p:spPr>
          <a:xfrm>
            <a:off x="256024" y="1268922"/>
            <a:ext cx="11722267" cy="3906928"/>
          </a:xfrm>
          <a:prstGeom prst="rect">
            <a:avLst/>
          </a:prstGeom>
        </p:spPr>
        <p:txBody>
          <a:bodyPr vert="horz" lIns="91440" tIns="45720" rIns="91440" bIns="45720" rtlCol="0" anchor="t">
            <a:normAutofit/>
          </a:bodyPr>
          <a:lstStyle>
            <a:defPPr>
              <a:defRPr lang="en-US"/>
            </a:defPPr>
            <a:lvl1pPr indent="0" algn="just">
              <a:lnSpc>
                <a:spcPct val="90000"/>
              </a:lnSpc>
              <a:spcBef>
                <a:spcPts val="1000"/>
              </a:spcBef>
              <a:buFont typeface="Arial" panose="020B0604020202020204" pitchFamily="34" charset="0"/>
              <a:buNone/>
              <a:defRPr sz="1600" b="1">
                <a:ea typeface="+mn-lt"/>
                <a:cs typeface="+mn-lt"/>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marL="285750" indent="-285750">
              <a:buFont typeface="Arial" panose="020B0604020202020204" pitchFamily="34" charset="0"/>
              <a:buChar char="•"/>
            </a:pPr>
            <a:r>
              <a:rPr lang="en-US" dirty="0"/>
              <a:t>WHITE BOX TESTING</a:t>
            </a:r>
          </a:p>
          <a:p>
            <a:pPr marL="285750" indent="-285750">
              <a:buFont typeface="Arial" panose="020B0604020202020204" pitchFamily="34" charset="0"/>
              <a:buChar char="•"/>
            </a:pPr>
            <a:r>
              <a:rPr lang="en-US" dirty="0"/>
              <a:t>BLACK BOX TESTING</a:t>
            </a:r>
          </a:p>
          <a:p>
            <a:pPr marL="285750" indent="-285750">
              <a:buFont typeface="Arial" panose="020B0604020202020204" pitchFamily="34" charset="0"/>
              <a:buChar char="•"/>
            </a:pPr>
            <a:r>
              <a:rPr lang="en-US" dirty="0"/>
              <a:t>GREY BOX TESTING</a:t>
            </a:r>
          </a:p>
          <a:p>
            <a:r>
              <a:rPr lang="en-US" dirty="0"/>
              <a:t>White Box Testing: </a:t>
            </a:r>
            <a:r>
              <a:rPr lang="en-US" b="0" dirty="0"/>
              <a:t>It is also called as Glass Box, Clear Box, Structural Testing. White Box Testing is based on application’s internal code structure. In white-box testing, an internal perspective of the system, as well as programming skills, are used to design test cases. This testing is usually done at the unit level.</a:t>
            </a:r>
          </a:p>
          <a:p>
            <a:r>
              <a:rPr lang="en-US" dirty="0"/>
              <a:t>Black Box Testing: </a:t>
            </a:r>
            <a:r>
              <a:rPr lang="en-US" b="0" dirty="0"/>
              <a:t>It is also called as Behavioral/Specification-Based/Input-Output Testing. Black Box Testing is a software testing method in which testers evaluate the functionality of the software under test without looking at the internal code structure.</a:t>
            </a:r>
          </a:p>
          <a:p>
            <a:r>
              <a:rPr lang="en-US" dirty="0"/>
              <a:t>Grey Box Testing: </a:t>
            </a:r>
            <a:r>
              <a:rPr lang="en-US" b="0" dirty="0"/>
              <a:t>Grey box is the combination of both White Box and Black Box Testing. The tester who works on this type of testing needs to have access to design documents. This helps to create better test cases in this process. </a:t>
            </a:r>
          </a:p>
          <a:p>
            <a:endParaRPr lang="en-US" dirty="0"/>
          </a:p>
          <a:p>
            <a:r>
              <a:rPr lang="en-US" b="0" dirty="0"/>
              <a:t>No matter whether you are a Black box, White box, or Grey box tester. The success of a project due to testing in Software Engineering has a huge role.</a:t>
            </a:r>
          </a:p>
          <a:p>
            <a:endParaRPr lang="en-US" dirty="0"/>
          </a:p>
        </p:txBody>
      </p:sp>
      <p:sp>
        <p:nvSpPr>
          <p:cNvPr id="2" name="Oval 1">
            <a:extLst>
              <a:ext uri="{FF2B5EF4-FFF2-40B4-BE49-F238E27FC236}">
                <a16:creationId xmlns:a16="http://schemas.microsoft.com/office/drawing/2014/main" xmlns="" id="{4E59F7ED-FF17-47F9-A199-F4C2D7A1C78A}"/>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F8A5FF28-62A5-4090-A6B7-B35E106850B8}"/>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37CC9548-AC6B-40D0-9FD0-E32BF76AC2F3}"/>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094BB885-2228-4DF9-8BC6-1A3852F5548A}"/>
              </a:ext>
            </a:extLst>
          </p:cNvPr>
          <p:cNvSpPr/>
          <p:nvPr/>
        </p:nvSpPr>
        <p:spPr>
          <a:xfrm>
            <a:off x="2777171"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5B872D3-00E0-41A0-8923-F84056C96409}"/>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968937E-D35A-49CB-9417-DCAD0D5E558E}"/>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9FEBF3CB-AFF5-4E08-916F-10998F39141F}"/>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0545DFB2-19E4-4686-8213-F31C0D68B79A}"/>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19A7E57F-AC9C-457D-95ED-1C86F5CF1E19}"/>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000BEB1F-8504-4E22-A0CF-90B6F9BEA7BB}"/>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9CB9A908-4C6A-4787-8199-E1CA6E2691E9}"/>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F811A26B-B049-46DF-B688-B2897DC8CDDF}"/>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FB2F0E4D-3AA8-4DD9-8DE4-85C58D649514}"/>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2578AD28-93D5-4D7E-94DD-3F90817ECE22}"/>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D2F2C7AE-2AA8-4040-BD29-ABD07B14460E}"/>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E42EF3E8-4577-40FF-996E-3F6B831F9193}"/>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8B74A90A-B5FF-4FDD-8C39-3A881D490B98}"/>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B95C1038-46E4-4107-B90C-C3355ACACA99}"/>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2B78181C-A2B7-47C1-9B1C-AF440081E1E4}"/>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52409AB8-3EA2-4391-BF1F-024C7C80D7E6}"/>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97190EA4-5DF4-4916-8BE3-02512C3A8EE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266AAE17-005D-475A-B51B-59D9DC6151C9}"/>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9C64064B-48E9-4B55-BDFA-5B2B1898420E}"/>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A9BC59A1-5B9A-48C3-8838-4F30637A7345}"/>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A89872BF-AE05-4903-BD72-1872C46BC7FC}"/>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F7FDA905-A98E-4553-97CF-496F413BA0C1}"/>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D713F861-D884-4204-AA21-184508CB58F5}"/>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7E2FAA6C-4B16-43C6-B02A-C09F85EF46E2}"/>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221D9F96-9BB3-4D62-A722-CA5BF6033E07}"/>
              </a:ext>
            </a:extLst>
          </p:cNvPr>
          <p:cNvSpPr/>
          <p:nvPr/>
        </p:nvSpPr>
        <p:spPr>
          <a:xfrm>
            <a:off x="2697798" y="5563538"/>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263040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 calcmode="lin" valueType="num">
                                      <p:cBhvr additive="base">
                                        <p:cTn id="7"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3" end="3"/>
                                            </p:txEl>
                                          </p:spTgt>
                                        </p:tgtEl>
                                        <p:attrNameLst>
                                          <p:attrName>style.visibility</p:attrName>
                                        </p:attrNameLst>
                                      </p:cBhvr>
                                      <p:to>
                                        <p:strVal val="visible"/>
                                      </p:to>
                                    </p:set>
                                    <p:anim calcmode="lin" valueType="num">
                                      <p:cBhvr additive="base">
                                        <p:cTn id="13" dur="500" fill="hold"/>
                                        <p:tgtEl>
                                          <p:spTgt spid="19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2">
                                            <p:txEl>
                                              <p:pRg st="1" end="1"/>
                                            </p:txEl>
                                          </p:spTgt>
                                        </p:tgtEl>
                                        <p:attrNameLst>
                                          <p:attrName>style.visibility</p:attrName>
                                        </p:attrNameLst>
                                      </p:cBhvr>
                                      <p:to>
                                        <p:strVal val="visible"/>
                                      </p:to>
                                    </p:set>
                                    <p:anim calcmode="lin" valueType="num">
                                      <p:cBhvr additive="base">
                                        <p:cTn id="19" dur="500" fill="hold"/>
                                        <p:tgtEl>
                                          <p:spTgt spid="19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2">
                                            <p:txEl>
                                              <p:pRg st="4" end="4"/>
                                            </p:txEl>
                                          </p:spTgt>
                                        </p:tgtEl>
                                        <p:attrNameLst>
                                          <p:attrName>style.visibility</p:attrName>
                                        </p:attrNameLst>
                                      </p:cBhvr>
                                      <p:to>
                                        <p:strVal val="visible"/>
                                      </p:to>
                                    </p:set>
                                    <p:anim calcmode="lin" valueType="num">
                                      <p:cBhvr additive="base">
                                        <p:cTn id="25" dur="500" fill="hold"/>
                                        <p:tgtEl>
                                          <p:spTgt spid="1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2">
                                            <p:txEl>
                                              <p:pRg st="2" end="2"/>
                                            </p:txEl>
                                          </p:spTgt>
                                        </p:tgtEl>
                                        <p:attrNameLst>
                                          <p:attrName>style.visibility</p:attrName>
                                        </p:attrNameLst>
                                      </p:cBhvr>
                                      <p:to>
                                        <p:strVal val="visible"/>
                                      </p:to>
                                    </p:set>
                                    <p:anim calcmode="lin" valueType="num">
                                      <p:cBhvr additive="base">
                                        <p:cTn id="31" dur="500" fill="hold"/>
                                        <p:tgtEl>
                                          <p:spTgt spid="19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2">
                                            <p:txEl>
                                              <p:pRg st="5" end="5"/>
                                            </p:txEl>
                                          </p:spTgt>
                                        </p:tgtEl>
                                        <p:attrNameLst>
                                          <p:attrName>style.visibility</p:attrName>
                                        </p:attrNameLst>
                                      </p:cBhvr>
                                      <p:to>
                                        <p:strVal val="visible"/>
                                      </p:to>
                                    </p:set>
                                    <p:anim calcmode="lin" valueType="num">
                                      <p:cBhvr additive="base">
                                        <p:cTn id="37" dur="500" fill="hold"/>
                                        <p:tgtEl>
                                          <p:spTgt spid="1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2">
                                            <p:txEl>
                                              <p:pRg st="7" end="7"/>
                                            </p:txEl>
                                          </p:spTgt>
                                        </p:tgtEl>
                                        <p:attrNameLst>
                                          <p:attrName>style.visibility</p:attrName>
                                        </p:attrNameLst>
                                      </p:cBhvr>
                                      <p:to>
                                        <p:strVal val="visible"/>
                                      </p:to>
                                    </p:set>
                                    <p:anim calcmode="lin" valueType="num">
                                      <p:cBhvr additive="base">
                                        <p:cTn id="43" dur="500" fill="hold"/>
                                        <p:tgtEl>
                                          <p:spTgt spid="19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xmlns="" id="{0E438E2F-588D-4771-A7ED-7B84595A6DE4}"/>
              </a:ext>
            </a:extLst>
          </p:cNvPr>
          <p:cNvSpPr txBox="1">
            <a:spLocks/>
          </p:cNvSpPr>
          <p:nvPr/>
        </p:nvSpPr>
        <p:spPr>
          <a:xfrm>
            <a:off x="1504659" y="233454"/>
            <a:ext cx="7506220" cy="689308"/>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SOFTWARE DEVELOPMENT LIFE CYCLE</a:t>
            </a:r>
          </a:p>
        </p:txBody>
      </p:sp>
      <p:pic>
        <p:nvPicPr>
          <p:cNvPr id="190" name="Picture 34" descr="A close up of a logo&#10;&#10;Description automatically generated">
            <a:extLst>
              <a:ext uri="{FF2B5EF4-FFF2-40B4-BE49-F238E27FC236}">
                <a16:creationId xmlns:a16="http://schemas.microsoft.com/office/drawing/2014/main" xmlns="" id="{B1C8A740-E69E-4687-8D25-45BE1420BC6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116000"/>
                    </a14:imgEffect>
                  </a14:imgLayer>
                </a14:imgProps>
              </a:ext>
            </a:extLst>
          </a:blip>
          <a:stretch>
            <a:fillRect/>
          </a:stretch>
        </p:blipFill>
        <p:spPr>
          <a:xfrm>
            <a:off x="1408333" y="1133429"/>
            <a:ext cx="7698873" cy="4137192"/>
          </a:xfrm>
          <a:prstGeom prst="rect">
            <a:avLst/>
          </a:prstGeom>
        </p:spPr>
      </p:pic>
      <p:sp>
        <p:nvSpPr>
          <p:cNvPr id="6" name="Oval 5">
            <a:extLst>
              <a:ext uri="{FF2B5EF4-FFF2-40B4-BE49-F238E27FC236}">
                <a16:creationId xmlns:a16="http://schemas.microsoft.com/office/drawing/2014/main" xmlns="" id="{EB7ED01B-BD89-44E5-BD92-27929DF95C0E}"/>
              </a:ext>
            </a:extLst>
          </p:cNvPr>
          <p:cNvSpPr/>
          <p:nvPr/>
        </p:nvSpPr>
        <p:spPr>
          <a:xfrm>
            <a:off x="469583"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C2B3CFEE-3FED-4C7E-874D-6625F66E818D}"/>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C65F2678-8026-49B1-87F7-B5128903A1F5}"/>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95E4DBCF-F36F-4FCA-8F41-40E40751A5B6}"/>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AB37992D-616B-4FF1-AB44-C3861FB721D6}"/>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6" name="Oval 195">
            <a:extLst>
              <a:ext uri="{FF2B5EF4-FFF2-40B4-BE49-F238E27FC236}">
                <a16:creationId xmlns:a16="http://schemas.microsoft.com/office/drawing/2014/main" xmlns="" id="{053B8D8D-FD43-4384-A63E-EA126CF489D8}"/>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8" name="Oval 197">
            <a:extLst>
              <a:ext uri="{FF2B5EF4-FFF2-40B4-BE49-F238E27FC236}">
                <a16:creationId xmlns:a16="http://schemas.microsoft.com/office/drawing/2014/main" xmlns="" id="{F2016CF7-0569-4BF4-B85F-70D7F53EDA36}"/>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0" name="Oval 199">
            <a:extLst>
              <a:ext uri="{FF2B5EF4-FFF2-40B4-BE49-F238E27FC236}">
                <a16:creationId xmlns:a16="http://schemas.microsoft.com/office/drawing/2014/main" xmlns="" id="{BEB460C2-ABBA-4631-8802-9362BD56C691}"/>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2" name="Oval 201">
            <a:extLst>
              <a:ext uri="{FF2B5EF4-FFF2-40B4-BE49-F238E27FC236}">
                <a16:creationId xmlns:a16="http://schemas.microsoft.com/office/drawing/2014/main" xmlns="" id="{54281421-714E-4342-825E-6E7CE8B7C1D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4" name="Oval 203">
            <a:extLst>
              <a:ext uri="{FF2B5EF4-FFF2-40B4-BE49-F238E27FC236}">
                <a16:creationId xmlns:a16="http://schemas.microsoft.com/office/drawing/2014/main" xmlns="" id="{F5014F0C-F19C-495B-A092-D83EEB73C3A3}"/>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6" name="Oval 205">
            <a:extLst>
              <a:ext uri="{FF2B5EF4-FFF2-40B4-BE49-F238E27FC236}">
                <a16:creationId xmlns:a16="http://schemas.microsoft.com/office/drawing/2014/main" xmlns="" id="{6803E943-4A8C-41A7-9961-94DB2B923253}"/>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8" name="Oval 207">
            <a:extLst>
              <a:ext uri="{FF2B5EF4-FFF2-40B4-BE49-F238E27FC236}">
                <a16:creationId xmlns:a16="http://schemas.microsoft.com/office/drawing/2014/main" xmlns="" id="{4ABECAF9-B8E9-4936-B637-1761A30B959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0" name="Oval 209">
            <a:extLst>
              <a:ext uri="{FF2B5EF4-FFF2-40B4-BE49-F238E27FC236}">
                <a16:creationId xmlns:a16="http://schemas.microsoft.com/office/drawing/2014/main" xmlns="" id="{91F06DE1-502C-41F5-8DA4-918774944B66}"/>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2" name="Oval 211">
            <a:extLst>
              <a:ext uri="{FF2B5EF4-FFF2-40B4-BE49-F238E27FC236}">
                <a16:creationId xmlns:a16="http://schemas.microsoft.com/office/drawing/2014/main" xmlns="" id="{3FE7A6A2-7475-4E7A-B6D0-593E78D55E5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5" name="TextBox 214">
            <a:extLst>
              <a:ext uri="{FF2B5EF4-FFF2-40B4-BE49-F238E27FC236}">
                <a16:creationId xmlns:a16="http://schemas.microsoft.com/office/drawing/2014/main" xmlns="" id="{3416B067-2756-4C9B-B2E2-D8004B4DDD6A}"/>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217" name="TextBox 216">
            <a:extLst>
              <a:ext uri="{FF2B5EF4-FFF2-40B4-BE49-F238E27FC236}">
                <a16:creationId xmlns:a16="http://schemas.microsoft.com/office/drawing/2014/main" xmlns="" id="{48A58B87-210E-4717-A3EC-047224DB1B4E}"/>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A26EE8F0-0B89-47BE-873C-7C66E96B7385}"/>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4F31256A-9BCA-42BD-80A9-E1D3B24F5E9E}"/>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3" name="TextBox 222">
            <a:extLst>
              <a:ext uri="{FF2B5EF4-FFF2-40B4-BE49-F238E27FC236}">
                <a16:creationId xmlns:a16="http://schemas.microsoft.com/office/drawing/2014/main" xmlns="" id="{9F41A301-9E3A-4311-A585-4F1882C7C761}"/>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5" name="TextBox 224">
            <a:extLst>
              <a:ext uri="{FF2B5EF4-FFF2-40B4-BE49-F238E27FC236}">
                <a16:creationId xmlns:a16="http://schemas.microsoft.com/office/drawing/2014/main" xmlns="" id="{87ECD47F-B9A9-4696-BDA2-C08A990DFB5C}"/>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27" name="TextBox 226">
            <a:extLst>
              <a:ext uri="{FF2B5EF4-FFF2-40B4-BE49-F238E27FC236}">
                <a16:creationId xmlns:a16="http://schemas.microsoft.com/office/drawing/2014/main" xmlns="" id="{1A496030-F806-440B-B714-517DC6DF503C}"/>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9" name="TextBox 228">
            <a:extLst>
              <a:ext uri="{FF2B5EF4-FFF2-40B4-BE49-F238E27FC236}">
                <a16:creationId xmlns:a16="http://schemas.microsoft.com/office/drawing/2014/main" xmlns="" id="{BD57B237-C965-46AA-9020-310B97BF13F3}"/>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31" name="TextBox 230">
            <a:extLst>
              <a:ext uri="{FF2B5EF4-FFF2-40B4-BE49-F238E27FC236}">
                <a16:creationId xmlns:a16="http://schemas.microsoft.com/office/drawing/2014/main" xmlns="" id="{0E554A9B-9564-4A6F-9958-4DEFCDF01E03}"/>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3" name="TextBox 232">
            <a:extLst>
              <a:ext uri="{FF2B5EF4-FFF2-40B4-BE49-F238E27FC236}">
                <a16:creationId xmlns:a16="http://schemas.microsoft.com/office/drawing/2014/main" xmlns="" id="{50318033-632B-4BD1-A16E-6EC001A7A607}"/>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5" name="TextBox 234">
            <a:extLst>
              <a:ext uri="{FF2B5EF4-FFF2-40B4-BE49-F238E27FC236}">
                <a16:creationId xmlns:a16="http://schemas.microsoft.com/office/drawing/2014/main" xmlns="" id="{174C4117-637F-42D7-843A-285E86541405}"/>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37" name="TextBox 236">
            <a:extLst>
              <a:ext uri="{FF2B5EF4-FFF2-40B4-BE49-F238E27FC236}">
                <a16:creationId xmlns:a16="http://schemas.microsoft.com/office/drawing/2014/main" xmlns="" id="{378DF32A-170E-4A63-A189-D1913453CFCA}"/>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39" name="TextBox 238">
            <a:extLst>
              <a:ext uri="{FF2B5EF4-FFF2-40B4-BE49-F238E27FC236}">
                <a16:creationId xmlns:a16="http://schemas.microsoft.com/office/drawing/2014/main" xmlns="" id="{0CD627C1-0DFB-4D2B-BD4E-7EAA8C641DF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41" name="TextBox 240">
            <a:extLst>
              <a:ext uri="{FF2B5EF4-FFF2-40B4-BE49-F238E27FC236}">
                <a16:creationId xmlns:a16="http://schemas.microsoft.com/office/drawing/2014/main" xmlns="" id="{C8D1B7F7-8D33-439C-A582-924A37AE4552}"/>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42" name="Oval 241">
            <a:extLst>
              <a:ext uri="{FF2B5EF4-FFF2-40B4-BE49-F238E27FC236}">
                <a16:creationId xmlns:a16="http://schemas.microsoft.com/office/drawing/2014/main" xmlns="" id="{1D318F5C-F554-49C7-B7F2-4CC763661684}"/>
              </a:ext>
            </a:extLst>
          </p:cNvPr>
          <p:cNvSpPr/>
          <p:nvPr/>
        </p:nvSpPr>
        <p:spPr>
          <a:xfrm>
            <a:off x="396496" y="5553718"/>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1544310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01495C75-5621-4829-BCF3-717D58B39B63}"/>
              </a:ext>
            </a:extLst>
          </p:cNvPr>
          <p:cNvSpPr txBox="1">
            <a:spLocks/>
          </p:cNvSpPr>
          <p:nvPr/>
        </p:nvSpPr>
        <p:spPr>
          <a:xfrm>
            <a:off x="306731" y="103449"/>
            <a:ext cx="10131425" cy="687438"/>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LEVELS OF TESTING</a:t>
            </a:r>
          </a:p>
        </p:txBody>
      </p:sp>
      <p:sp>
        <p:nvSpPr>
          <p:cNvPr id="190" name="Content Placeholder 6">
            <a:extLst>
              <a:ext uri="{FF2B5EF4-FFF2-40B4-BE49-F238E27FC236}">
                <a16:creationId xmlns:a16="http://schemas.microsoft.com/office/drawing/2014/main" xmlns="" id="{46C297C0-ABA0-4AB0-923B-6013820399A7}"/>
              </a:ext>
            </a:extLst>
          </p:cNvPr>
          <p:cNvSpPr txBox="1">
            <a:spLocks/>
          </p:cNvSpPr>
          <p:nvPr/>
        </p:nvSpPr>
        <p:spPr>
          <a:xfrm>
            <a:off x="267510" y="925404"/>
            <a:ext cx="11722267" cy="4352224"/>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700" dirty="0">
                <a:ea typeface="+mn-lt"/>
                <a:cs typeface="+mn-lt"/>
              </a:rPr>
              <a:t>Unit Testing</a:t>
            </a:r>
          </a:p>
          <a:p>
            <a:pPr marL="285750" indent="-285750" algn="just">
              <a:buFont typeface="Arial" panose="020B0604020202020204" pitchFamily="34" charset="0"/>
              <a:buChar char="•"/>
            </a:pPr>
            <a:r>
              <a:rPr lang="en-US" sz="1700" dirty="0">
                <a:ea typeface="+mn-lt"/>
                <a:cs typeface="+mn-lt"/>
              </a:rPr>
              <a:t>Integration Testing</a:t>
            </a:r>
          </a:p>
          <a:p>
            <a:pPr marL="285750" indent="-285750" algn="just">
              <a:buFont typeface="Arial" panose="020B0604020202020204" pitchFamily="34" charset="0"/>
              <a:buChar char="•"/>
            </a:pPr>
            <a:r>
              <a:rPr lang="en-US" sz="1700" dirty="0">
                <a:ea typeface="+mn-lt"/>
                <a:cs typeface="+mn-lt"/>
              </a:rPr>
              <a:t>System Testing</a:t>
            </a:r>
          </a:p>
          <a:p>
            <a:pPr marL="285750" indent="-285750" algn="just">
              <a:buFont typeface="Arial" panose="020B0604020202020204" pitchFamily="34" charset="0"/>
              <a:buChar char="•"/>
            </a:pPr>
            <a:r>
              <a:rPr lang="en-US" sz="1700" dirty="0">
                <a:ea typeface="+mn-lt"/>
                <a:cs typeface="+mn-lt"/>
              </a:rPr>
              <a:t>Acceptance Testing</a:t>
            </a:r>
          </a:p>
          <a:p>
            <a:pPr algn="just"/>
            <a:endParaRPr lang="en-US" sz="1700" dirty="0">
              <a:ea typeface="+mn-lt"/>
              <a:cs typeface="+mn-lt"/>
            </a:endParaRPr>
          </a:p>
          <a:p>
            <a:pPr algn="just"/>
            <a:r>
              <a:rPr lang="en-US" sz="1700" b="1" dirty="0">
                <a:ea typeface="+mn-lt"/>
                <a:cs typeface="+mn-lt"/>
              </a:rPr>
              <a:t>Unit Testing:</a:t>
            </a:r>
            <a:r>
              <a:rPr lang="en-US" sz="1700" dirty="0">
                <a:ea typeface="+mn-lt"/>
                <a:cs typeface="+mn-lt"/>
              </a:rPr>
              <a:t> It is done to check whether the individual modules of the source code are working properly. i.e. testing each and every unit of the application separately by the developer in the developer’s environment. It is AKA Module Testing or Component Testing.</a:t>
            </a:r>
          </a:p>
          <a:p>
            <a:pPr algn="just"/>
            <a:r>
              <a:rPr lang="en-US" sz="1700" b="1" dirty="0">
                <a:ea typeface="+mn-lt"/>
                <a:cs typeface="+mn-lt"/>
              </a:rPr>
              <a:t>Integration Testing</a:t>
            </a:r>
            <a:r>
              <a:rPr lang="en-US" sz="1700" dirty="0">
                <a:ea typeface="+mn-lt"/>
                <a:cs typeface="+mn-lt"/>
              </a:rPr>
              <a:t>: Every software application contains multiple modules that converse with each other through an interface. Integrating these individual software modules and testing them together is known as Software Integration Testing.</a:t>
            </a:r>
          </a:p>
          <a:p>
            <a:pPr algn="just"/>
            <a:r>
              <a:rPr lang="en-US" sz="1700" b="1" dirty="0">
                <a:ea typeface="+mn-lt"/>
                <a:cs typeface="+mn-lt"/>
              </a:rPr>
              <a:t>System Testing (End to End Testing):</a:t>
            </a:r>
            <a:r>
              <a:rPr lang="en-US" sz="1700" dirty="0">
                <a:ea typeface="+mn-lt"/>
                <a:cs typeface="+mn-lt"/>
              </a:rPr>
              <a:t> It’s a black box testing. Testing the fully integrated application this is also called as an end to end scenario testing. To ensure that the software works in all intended target systems. Verify thorough testing of every input in the application to check for desired outputs. Testing of the user’s experiences with the application.</a:t>
            </a:r>
          </a:p>
          <a:p>
            <a:pPr algn="just"/>
            <a:r>
              <a:rPr lang="en-US" sz="1700" b="1" dirty="0">
                <a:ea typeface="+mn-lt"/>
                <a:cs typeface="+mn-lt"/>
              </a:rPr>
              <a:t>Acceptance Testing:</a:t>
            </a:r>
            <a:r>
              <a:rPr lang="en-US" sz="1700" dirty="0">
                <a:ea typeface="+mn-lt"/>
                <a:cs typeface="+mn-lt"/>
              </a:rPr>
              <a:t> To obtain customer sign-off so that software can be delivered and payments received. Types of Acceptance Testing are Alpha, Beta &amp; Gamma Testing.</a:t>
            </a:r>
          </a:p>
          <a:p>
            <a:pPr algn="just"/>
            <a:endParaRPr lang="en-US" dirty="0">
              <a:ea typeface="+mn-lt"/>
              <a:cs typeface="+mn-lt"/>
            </a:endParaRPr>
          </a:p>
        </p:txBody>
      </p:sp>
      <p:sp>
        <p:nvSpPr>
          <p:cNvPr id="2" name="Oval 1">
            <a:extLst>
              <a:ext uri="{FF2B5EF4-FFF2-40B4-BE49-F238E27FC236}">
                <a16:creationId xmlns:a16="http://schemas.microsoft.com/office/drawing/2014/main" xmlns="" id="{483C481F-62F8-4960-B61F-9D24D59466CF}"/>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B43370F9-1831-44D2-A9A2-A5C2495CCE8D}"/>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61B675E3-3440-4D68-BB72-06812A2DEF0E}"/>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6E8823A8-55D5-4305-A096-3004F5D9EEB6}"/>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91536368-2CDE-4A6B-8C9A-8CDC133E9D95}"/>
              </a:ext>
            </a:extLst>
          </p:cNvPr>
          <p:cNvSpPr/>
          <p:nvPr/>
        </p:nvSpPr>
        <p:spPr>
          <a:xfrm>
            <a:off x="3546367"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0FF6B4B7-63FC-4FA1-B764-AA08FDD0F763}"/>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D2B02DAA-4FA5-4DBA-BF07-A6A435894DA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86A181E1-8007-47F3-BFFE-DB7A2B7036E5}"/>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377653D1-097E-4ADC-BC0D-29B2F2C7BD2D}"/>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11B3FE9B-0551-47AB-8637-7447CEA8A22A}"/>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B4DB1100-D2E0-4FBC-AE3E-585B5FF3850A}"/>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3EB8984A-EA4B-4656-B7D3-56028864B4E8}"/>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164DA1E0-C823-46FF-9F49-08BB29323E47}"/>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B35AC469-38BD-4EE0-820F-2D960451F8AF}"/>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7C21886C-2210-484B-9BE4-61D22D57201A}"/>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AE042316-29AD-4A18-93AA-E927CBF88A17}"/>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84A05714-3ECC-48AA-A923-C74DACB30E5A}"/>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FD14891A-5CE8-4550-9D1F-463ABEB71B90}"/>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EA32304E-CBA7-40CE-931A-58091C19D43F}"/>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E86DCAF1-60F7-4AB3-A273-88FA5F602D6C}"/>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55CAFE44-5E2E-404F-8AE7-B876796A34B8}"/>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F03648D7-B1A6-467C-A9CB-E319F53C45B9}"/>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4D4FE3FD-AA2D-419E-8BBD-936C70C3AFF7}"/>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F2D38FB8-345A-4297-986B-DC75BB24990D}"/>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7" name="TextBox 226">
            <a:extLst>
              <a:ext uri="{FF2B5EF4-FFF2-40B4-BE49-F238E27FC236}">
                <a16:creationId xmlns:a16="http://schemas.microsoft.com/office/drawing/2014/main" xmlns="" id="{E4665392-72ED-433E-BF08-7C27FCEECBA1}"/>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9" name="TextBox 228">
            <a:extLst>
              <a:ext uri="{FF2B5EF4-FFF2-40B4-BE49-F238E27FC236}">
                <a16:creationId xmlns:a16="http://schemas.microsoft.com/office/drawing/2014/main" xmlns="" id="{C96FC66D-BAB8-4FC0-8E07-05CF5FF6EE64}"/>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1" name="TextBox 230">
            <a:extLst>
              <a:ext uri="{FF2B5EF4-FFF2-40B4-BE49-F238E27FC236}">
                <a16:creationId xmlns:a16="http://schemas.microsoft.com/office/drawing/2014/main" xmlns="" id="{C262BEA3-5E5D-415D-BFF3-70BF0D8AA9B2}"/>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3" name="TextBox 232">
            <a:extLst>
              <a:ext uri="{FF2B5EF4-FFF2-40B4-BE49-F238E27FC236}">
                <a16:creationId xmlns:a16="http://schemas.microsoft.com/office/drawing/2014/main" xmlns="" id="{FF33BE44-E8CD-4235-A7F8-86B6C4DC40ED}"/>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Tree>
    <p:extLst>
      <p:ext uri="{BB962C8B-B14F-4D97-AF65-F5344CB8AC3E}">
        <p14:creationId xmlns:p14="http://schemas.microsoft.com/office/powerpoint/2010/main" val="224733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5" end="5"/>
                                            </p:txEl>
                                          </p:spTgt>
                                        </p:tgtEl>
                                        <p:attrNameLst>
                                          <p:attrName>style.visibility</p:attrName>
                                        </p:attrNameLst>
                                      </p:cBhvr>
                                      <p:to>
                                        <p:strVal val="visible"/>
                                      </p:to>
                                    </p:set>
                                    <p:anim calcmode="lin" valueType="num">
                                      <p:cBhvr additive="base">
                                        <p:cTn id="19" dur="500" fill="hold"/>
                                        <p:tgtEl>
                                          <p:spTgt spid="19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1" end="1"/>
                                            </p:txEl>
                                          </p:spTgt>
                                        </p:tgtEl>
                                        <p:attrNameLst>
                                          <p:attrName>style.visibility</p:attrName>
                                        </p:attrNameLst>
                                      </p:cBhvr>
                                      <p:to>
                                        <p:strVal val="visible"/>
                                      </p:to>
                                    </p:set>
                                    <p:anim calcmode="lin" valueType="num">
                                      <p:cBhvr additive="base">
                                        <p:cTn id="25" dur="500" fill="hold"/>
                                        <p:tgtEl>
                                          <p:spTgt spid="19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6" end="6"/>
                                            </p:txEl>
                                          </p:spTgt>
                                        </p:tgtEl>
                                        <p:attrNameLst>
                                          <p:attrName>style.visibility</p:attrName>
                                        </p:attrNameLst>
                                      </p:cBhvr>
                                      <p:to>
                                        <p:strVal val="visible"/>
                                      </p:to>
                                    </p:set>
                                    <p:anim calcmode="lin" valueType="num">
                                      <p:cBhvr additive="base">
                                        <p:cTn id="31" dur="500" fill="hold"/>
                                        <p:tgtEl>
                                          <p:spTgt spid="19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
                                            <p:txEl>
                                              <p:pRg st="2" end="2"/>
                                            </p:txEl>
                                          </p:spTgt>
                                        </p:tgtEl>
                                        <p:attrNameLst>
                                          <p:attrName>style.visibility</p:attrName>
                                        </p:attrNameLst>
                                      </p:cBhvr>
                                      <p:to>
                                        <p:strVal val="visible"/>
                                      </p:to>
                                    </p:set>
                                    <p:anim calcmode="lin" valueType="num">
                                      <p:cBhvr additive="base">
                                        <p:cTn id="37"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0">
                                            <p:txEl>
                                              <p:pRg st="7" end="7"/>
                                            </p:txEl>
                                          </p:spTgt>
                                        </p:tgtEl>
                                        <p:attrNameLst>
                                          <p:attrName>style.visibility</p:attrName>
                                        </p:attrNameLst>
                                      </p:cBhvr>
                                      <p:to>
                                        <p:strVal val="visible"/>
                                      </p:to>
                                    </p:set>
                                    <p:anim calcmode="lin" valueType="num">
                                      <p:cBhvr additive="base">
                                        <p:cTn id="43" dur="500" fill="hold"/>
                                        <p:tgtEl>
                                          <p:spTgt spid="19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0">
                                            <p:txEl>
                                              <p:pRg st="3" end="3"/>
                                            </p:txEl>
                                          </p:spTgt>
                                        </p:tgtEl>
                                        <p:attrNameLst>
                                          <p:attrName>style.visibility</p:attrName>
                                        </p:attrNameLst>
                                      </p:cBhvr>
                                      <p:to>
                                        <p:strVal val="visible"/>
                                      </p:to>
                                    </p:set>
                                    <p:anim calcmode="lin" valueType="num">
                                      <p:cBhvr additive="base">
                                        <p:cTn id="49"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0">
                                            <p:txEl>
                                              <p:pRg st="8" end="8"/>
                                            </p:txEl>
                                          </p:spTgt>
                                        </p:tgtEl>
                                        <p:attrNameLst>
                                          <p:attrName>style.visibility</p:attrName>
                                        </p:attrNameLst>
                                      </p:cBhvr>
                                      <p:to>
                                        <p:strVal val="visible"/>
                                      </p:to>
                                    </p:set>
                                    <p:anim calcmode="lin" valueType="num">
                                      <p:cBhvr additive="base">
                                        <p:cTn id="55" dur="500" fill="hold"/>
                                        <p:tgtEl>
                                          <p:spTgt spid="19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FBC22422-4606-4F4A-B286-9E5FD7999F79}"/>
              </a:ext>
            </a:extLst>
          </p:cNvPr>
          <p:cNvSpPr txBox="1">
            <a:spLocks/>
          </p:cNvSpPr>
          <p:nvPr/>
        </p:nvSpPr>
        <p:spPr>
          <a:xfrm>
            <a:off x="410855" y="155148"/>
            <a:ext cx="10131425" cy="5178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cs typeface="Calibri Light"/>
              </a:rPr>
              <a:t>Testing </a:t>
            </a:r>
            <a:r>
              <a:rPr lang="en-US" sz="3600" b="1" dirty="0">
                <a:cs typeface="Calibri Light"/>
              </a:rPr>
              <a:t>Pyramid</a:t>
            </a:r>
          </a:p>
        </p:txBody>
      </p:sp>
      <p:sp>
        <p:nvSpPr>
          <p:cNvPr id="192" name="Content Placeholder 6">
            <a:extLst>
              <a:ext uri="{FF2B5EF4-FFF2-40B4-BE49-F238E27FC236}">
                <a16:creationId xmlns:a16="http://schemas.microsoft.com/office/drawing/2014/main" xmlns="" id="{E183428D-BFC0-4CFD-92AC-02AFA107D592}"/>
              </a:ext>
            </a:extLst>
          </p:cNvPr>
          <p:cNvSpPr txBox="1">
            <a:spLocks/>
          </p:cNvSpPr>
          <p:nvPr/>
        </p:nvSpPr>
        <p:spPr>
          <a:xfrm>
            <a:off x="285139" y="772994"/>
            <a:ext cx="11722267" cy="49579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600" dirty="0">
              <a:cs typeface="Calibri"/>
            </a:endParaRPr>
          </a:p>
        </p:txBody>
      </p:sp>
      <p:sp>
        <p:nvSpPr>
          <p:cNvPr id="2" name="Oval 1">
            <a:extLst>
              <a:ext uri="{FF2B5EF4-FFF2-40B4-BE49-F238E27FC236}">
                <a16:creationId xmlns:a16="http://schemas.microsoft.com/office/drawing/2014/main" xmlns="" id="{CBEE3F96-8FF2-4C53-82F7-8F17404002D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0C9B2C48-01D6-4347-B1EC-6E25C9599BC3}"/>
              </a:ext>
            </a:extLst>
          </p:cNvPr>
          <p:cNvSpPr/>
          <p:nvPr/>
        </p:nvSpPr>
        <p:spPr>
          <a:xfrm>
            <a:off x="123877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1027A92C-C7A4-4B84-B866-1D8DA6E6836A}"/>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B764BAB7-CA28-4F5E-9297-AEF04AF423F2}"/>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2F7C20C-FECD-40BF-A9FE-22C5D5B9FC3D}"/>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5B90852-826E-4CDB-8718-8BB0B3448FC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70E0C7D-1A3C-4A5D-8D0D-180FD856E30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5E8B4BBE-D01A-4973-B171-94DEEAF1922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F3B92AC-E0A1-4F1E-BB8C-94052AB976B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7E738FE-D3A0-4C2A-8840-324CB301041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9A44C3F-F6EB-47E9-8DAF-35FB10076F5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4DF4731-5DAA-4FF4-A831-E3081D7B25F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E33C8B3-4435-4EA0-8F39-6471B1A3590E}"/>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43661E7-5C6B-4531-88F5-F2C6396960C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8EFD14A-9CA8-4EAF-BF08-62BA7E3E18CF}"/>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2367B5F8-A226-4F0F-9418-98967789363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FBA7C467-850F-4034-8C0C-62F59AB020D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E755971C-1B36-4AE0-8179-29FD3CA6D478}"/>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85EB0352-1043-492B-BD63-2A8E9F53FC9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DC9344E-8AC6-4541-B2EF-FD308A65635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6C3EC2E8-6C5B-45C1-AE6C-9E636DB2D1C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6" name="TextBox 25">
            <a:extLst>
              <a:ext uri="{FF2B5EF4-FFF2-40B4-BE49-F238E27FC236}">
                <a16:creationId xmlns:a16="http://schemas.microsoft.com/office/drawing/2014/main" xmlns="" id="{DC063F7A-607E-44B3-ACC0-ED64783A7F0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16" name="TextBox 215">
            <a:extLst>
              <a:ext uri="{FF2B5EF4-FFF2-40B4-BE49-F238E27FC236}">
                <a16:creationId xmlns:a16="http://schemas.microsoft.com/office/drawing/2014/main" xmlns="" id="{F2245E0C-99BB-4C83-B878-4162AC818EB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8" name="TextBox 217">
            <a:extLst>
              <a:ext uri="{FF2B5EF4-FFF2-40B4-BE49-F238E27FC236}">
                <a16:creationId xmlns:a16="http://schemas.microsoft.com/office/drawing/2014/main" xmlns="" id="{97CD203A-EE0E-41E8-B3BF-3FDB2E3C6AD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4" name="TextBox 223">
            <a:extLst>
              <a:ext uri="{FF2B5EF4-FFF2-40B4-BE49-F238E27FC236}">
                <a16:creationId xmlns:a16="http://schemas.microsoft.com/office/drawing/2014/main" xmlns="" id="{6599EF76-39EF-46EB-9AB9-5BEA1D046283}"/>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6" name="TextBox 225">
            <a:extLst>
              <a:ext uri="{FF2B5EF4-FFF2-40B4-BE49-F238E27FC236}">
                <a16:creationId xmlns:a16="http://schemas.microsoft.com/office/drawing/2014/main" xmlns="" id="{E60BB789-A85E-49CD-80A3-05C33B3A622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8" name="TextBox 227">
            <a:extLst>
              <a:ext uri="{FF2B5EF4-FFF2-40B4-BE49-F238E27FC236}">
                <a16:creationId xmlns:a16="http://schemas.microsoft.com/office/drawing/2014/main" xmlns="" id="{55006686-FF92-4F23-8327-4B1E2A2CCC7D}"/>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0" name="TextBox 229">
            <a:extLst>
              <a:ext uri="{FF2B5EF4-FFF2-40B4-BE49-F238E27FC236}">
                <a16:creationId xmlns:a16="http://schemas.microsoft.com/office/drawing/2014/main" xmlns="" id="{A07D12FD-F956-43B9-8CFA-616F861923C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4" name="Oval 233">
            <a:extLst>
              <a:ext uri="{FF2B5EF4-FFF2-40B4-BE49-F238E27FC236}">
                <a16:creationId xmlns:a16="http://schemas.microsoft.com/office/drawing/2014/main" xmlns="" id="{875E4853-0157-4E70-A831-CBEFA0EC4AE2}"/>
              </a:ext>
            </a:extLst>
          </p:cNvPr>
          <p:cNvSpPr/>
          <p:nvPr/>
        </p:nvSpPr>
        <p:spPr>
          <a:xfrm>
            <a:off x="1162524" y="5562791"/>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pic>
        <p:nvPicPr>
          <p:cNvPr id="35" name="Picture 2" descr="Test Pyramid in Spring Boot Microservice | Baeld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625" y="987142"/>
            <a:ext cx="8825177" cy="41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31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Defect?</a:t>
            </a:r>
          </a:p>
        </p:txBody>
      </p:sp>
      <p:sp>
        <p:nvSpPr>
          <p:cNvPr id="3" name="Content Placeholder 2"/>
          <p:cNvSpPr>
            <a:spLocks noGrp="1"/>
          </p:cNvSpPr>
          <p:nvPr>
            <p:ph idx="1"/>
          </p:nvPr>
        </p:nvSpPr>
        <p:spPr/>
        <p:txBody>
          <a:bodyPr>
            <a:normAutofit/>
          </a:bodyPr>
          <a:lstStyle/>
          <a:p>
            <a:r>
              <a:rPr lang="en-US" sz="2400" dirty="0"/>
              <a:t>A Defect, in simple terms, is a flaw or an error in an application that is restricting the normal flow of an application by mismatching the expected behavior of an application with the actual one</a:t>
            </a:r>
            <a:r>
              <a:rPr lang="en-US" sz="2400" dirty="0" smtClean="0"/>
              <a:t>.</a:t>
            </a:r>
          </a:p>
          <a:p>
            <a:r>
              <a:rPr lang="en-US" sz="2400" dirty="0"/>
              <a:t>The defect occurs when any mistake is made by a developer during the designing or building of an application and when this flaw is found by a tester, it is termed as a defect</a:t>
            </a:r>
            <a:r>
              <a:rPr lang="en-US" sz="2400" dirty="0" smtClean="0"/>
              <a:t>.</a:t>
            </a:r>
            <a:endParaRPr lang="en-US" sz="2400" dirty="0"/>
          </a:p>
          <a:p>
            <a:r>
              <a:rPr lang="en-US" sz="2400" dirty="0"/>
              <a:t>It is the responsibility of a tester to do thorough testing of an application to find as many defects as possible to ensure that a quality product will reach the customer. It is important to understand the defect life cycle before moving to the workflow and different states of the defect.</a:t>
            </a:r>
          </a:p>
        </p:txBody>
      </p:sp>
    </p:spTree>
    <p:extLst>
      <p:ext uri="{BB962C8B-B14F-4D97-AF65-F5344CB8AC3E}">
        <p14:creationId xmlns:p14="http://schemas.microsoft.com/office/powerpoint/2010/main" val="228657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Defect Life Cycle In </a:t>
            </a:r>
            <a:r>
              <a:rPr lang="en-US" b="1" dirty="0" smtClean="0"/>
              <a:t>Detail</a:t>
            </a:r>
            <a:endParaRPr lang="en-US" dirty="0"/>
          </a:p>
        </p:txBody>
      </p:sp>
      <p:sp>
        <p:nvSpPr>
          <p:cNvPr id="3" name="Content Placeholder 2"/>
          <p:cNvSpPr>
            <a:spLocks noGrp="1"/>
          </p:cNvSpPr>
          <p:nvPr>
            <p:ph idx="1"/>
          </p:nvPr>
        </p:nvSpPr>
        <p:spPr>
          <a:xfrm>
            <a:off x="838200" y="1449804"/>
            <a:ext cx="10515600" cy="5065295"/>
          </a:xfrm>
        </p:spPr>
        <p:txBody>
          <a:bodyPr>
            <a:normAutofit/>
          </a:bodyPr>
          <a:lstStyle/>
          <a:p>
            <a:pPr marL="0" indent="0">
              <a:buNone/>
            </a:pPr>
            <a:endParaRPr lang="en-US" b="1" dirty="0" smtClean="0"/>
          </a:p>
          <a:p>
            <a:pPr marL="0" indent="0">
              <a:buNone/>
            </a:pPr>
            <a:r>
              <a:rPr lang="en-US" b="1" dirty="0" smtClean="0"/>
              <a:t>Defect </a:t>
            </a:r>
            <a:r>
              <a:rPr lang="en-US" b="1" dirty="0"/>
              <a:t>Life Cycle</a:t>
            </a:r>
            <a:r>
              <a:rPr lang="en-US" dirty="0"/>
              <a:t> or Bug Life Cycle in software testing is the specific set of states that defect or bug goes through in its entire life. The purpose of Defect life cycle is to easily coordinate and communicate current status of defect which changes to various assignees and make the defect fixing process systematic and efficient</a:t>
            </a:r>
            <a:r>
              <a:rPr lang="en-US" dirty="0" smtClean="0"/>
              <a:t>.</a:t>
            </a:r>
          </a:p>
          <a:p>
            <a:endParaRPr lang="en-US" sz="1500" dirty="0"/>
          </a:p>
          <a:p>
            <a:pPr marL="0" indent="0">
              <a:buNone/>
            </a:pPr>
            <a:endParaRPr lang="en-US" sz="1500" dirty="0"/>
          </a:p>
        </p:txBody>
      </p:sp>
    </p:spTree>
    <p:extLst>
      <p:ext uri="{BB962C8B-B14F-4D97-AF65-F5344CB8AC3E}">
        <p14:creationId xmlns:p14="http://schemas.microsoft.com/office/powerpoint/2010/main" val="187173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Defect Life Cycle In Detail</a:t>
            </a:r>
            <a:endParaRPr lang="en-US" dirty="0"/>
          </a:p>
        </p:txBody>
      </p:sp>
      <p:sp>
        <p:nvSpPr>
          <p:cNvPr id="3" name="Content Placeholder 2"/>
          <p:cNvSpPr>
            <a:spLocks noGrp="1"/>
          </p:cNvSpPr>
          <p:nvPr>
            <p:ph idx="1"/>
          </p:nvPr>
        </p:nvSpPr>
        <p:spPr/>
        <p:txBody>
          <a:bodyPr>
            <a:normAutofit fontScale="47500" lnSpcReduction="20000"/>
          </a:bodyPr>
          <a:lstStyle/>
          <a:p>
            <a:r>
              <a:rPr lang="en-US" sz="3300" b="1" dirty="0"/>
              <a:t>New:</a:t>
            </a:r>
            <a:r>
              <a:rPr lang="en-US" sz="3300" dirty="0"/>
              <a:t> When a new defect is logged and posted for the first time. It is assigned a status as NEW.</a:t>
            </a:r>
          </a:p>
          <a:p>
            <a:r>
              <a:rPr lang="en-US" sz="3300" b="1" dirty="0"/>
              <a:t>Assigned:</a:t>
            </a:r>
            <a:r>
              <a:rPr lang="en-US" sz="3300" dirty="0"/>
              <a:t> Once the bug is posted by the tester, the lead of the tester approves the bug and assigns the bug to the developer team</a:t>
            </a:r>
          </a:p>
          <a:p>
            <a:r>
              <a:rPr lang="en-US" sz="3300" b="1" dirty="0"/>
              <a:t>Fixed</a:t>
            </a:r>
            <a:r>
              <a:rPr lang="en-US" sz="3300" dirty="0"/>
              <a:t>: When a developer makes a necessary code change and verifies the change, he or she can make bug status as “Fixed.”</a:t>
            </a:r>
          </a:p>
          <a:p>
            <a:r>
              <a:rPr lang="en-US" sz="3300" b="1" dirty="0"/>
              <a:t>Retest</a:t>
            </a:r>
            <a:r>
              <a:rPr lang="en-US" sz="3300" dirty="0"/>
              <a:t>: Tester does the retesting of the code at this stage to check whether the defect is fixed by the developer or not and changes the status to “Re-test.”</a:t>
            </a:r>
          </a:p>
          <a:p>
            <a:r>
              <a:rPr lang="en-US" sz="3300" b="1" dirty="0"/>
              <a:t>Verified</a:t>
            </a:r>
            <a:r>
              <a:rPr lang="en-US" sz="3300" dirty="0"/>
              <a:t>: The tester re-tests the bug after it got fixed by the developer. If there is no bug detected in the software, then the bug is fixed and the status assigned is “verified.”</a:t>
            </a:r>
          </a:p>
          <a:p>
            <a:r>
              <a:rPr lang="en-US" sz="3300" b="1" dirty="0"/>
              <a:t>Reopen</a:t>
            </a:r>
            <a:r>
              <a:rPr lang="en-US" sz="3300" dirty="0"/>
              <a:t>: If the bug persists even after the developer has fixed the bug, the tester changes the status to “reopened”. Once again the bug goes through the life cycle.</a:t>
            </a:r>
          </a:p>
          <a:p>
            <a:r>
              <a:rPr lang="en-US" sz="3300" b="1" dirty="0"/>
              <a:t>Closed</a:t>
            </a:r>
            <a:r>
              <a:rPr lang="en-US" sz="3300" dirty="0"/>
              <a:t>: If the bug is no longer exists then tester assigns the status “Closed.” </a:t>
            </a:r>
          </a:p>
          <a:p>
            <a:r>
              <a:rPr lang="en-US" sz="3300" b="1" dirty="0"/>
              <a:t>Duplicate</a:t>
            </a:r>
            <a:r>
              <a:rPr lang="en-US" sz="3300" dirty="0"/>
              <a:t>: If the defect is repeated twice or the defect corresponds to the same concept of the bug, the status is changed to “duplicate.”</a:t>
            </a:r>
          </a:p>
          <a:p>
            <a:r>
              <a:rPr lang="en-US" sz="3300" b="1" dirty="0"/>
              <a:t>Rejected</a:t>
            </a:r>
            <a:r>
              <a:rPr lang="en-US" sz="3300" dirty="0"/>
              <a:t>: If the developer feels the defect is not a genuine defect then it changes the defect to “rejected.”</a:t>
            </a:r>
          </a:p>
          <a:p>
            <a:r>
              <a:rPr lang="en-US" sz="3300" b="1" dirty="0"/>
              <a:t>Deferred</a:t>
            </a:r>
            <a:r>
              <a:rPr lang="en-US" sz="3300" dirty="0"/>
              <a:t>: If the present bug is not of a prime priority and if it is expected to get fixed in the next release, then status “Deferred” is assigned to such bugs</a:t>
            </a:r>
          </a:p>
          <a:p>
            <a:pPr marL="0" indent="0">
              <a:buNone/>
            </a:pPr>
            <a:endParaRPr lang="en-US" dirty="0"/>
          </a:p>
        </p:txBody>
      </p:sp>
    </p:spTree>
    <p:extLst>
      <p:ext uri="{BB962C8B-B14F-4D97-AF65-F5344CB8AC3E}">
        <p14:creationId xmlns:p14="http://schemas.microsoft.com/office/powerpoint/2010/main" val="171980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1">
            <a:extLst>
              <a:ext uri="{FF2B5EF4-FFF2-40B4-BE49-F238E27FC236}">
                <a16:creationId xmlns:a16="http://schemas.microsoft.com/office/drawing/2014/main" xmlns="" id="{50DC74FA-3C4B-4192-A2E9-4ADA476F67BF}"/>
              </a:ext>
            </a:extLst>
          </p:cNvPr>
          <p:cNvSpPr txBox="1">
            <a:spLocks/>
          </p:cNvSpPr>
          <p:nvPr/>
        </p:nvSpPr>
        <p:spPr>
          <a:xfrm>
            <a:off x="2277988" y="334513"/>
            <a:ext cx="6143423" cy="633756"/>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smtClean="0"/>
              <a:t>DEFECT LIFE </a:t>
            </a:r>
            <a:r>
              <a:rPr lang="en-US" dirty="0"/>
              <a:t>CYCLE</a:t>
            </a:r>
          </a:p>
        </p:txBody>
      </p:sp>
      <p:sp>
        <p:nvSpPr>
          <p:cNvPr id="192" name="Flowchart: Process 191">
            <a:extLst>
              <a:ext uri="{FF2B5EF4-FFF2-40B4-BE49-F238E27FC236}">
                <a16:creationId xmlns:a16="http://schemas.microsoft.com/office/drawing/2014/main" xmlns="" id="{ED005124-17E4-4125-83E8-6A29E4D370C7}"/>
              </a:ext>
            </a:extLst>
          </p:cNvPr>
          <p:cNvSpPr/>
          <p:nvPr/>
        </p:nvSpPr>
        <p:spPr>
          <a:xfrm>
            <a:off x="4114521" y="1199340"/>
            <a:ext cx="1998578" cy="320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New</a:t>
            </a:r>
            <a:endParaRPr lang="en-US"/>
          </a:p>
        </p:txBody>
      </p:sp>
      <p:sp>
        <p:nvSpPr>
          <p:cNvPr id="193" name="Flowchart: Process 192">
            <a:extLst>
              <a:ext uri="{FF2B5EF4-FFF2-40B4-BE49-F238E27FC236}">
                <a16:creationId xmlns:a16="http://schemas.microsoft.com/office/drawing/2014/main" xmlns="" id="{578774B1-EEA1-4D06-92DA-5E215CAC2F94}"/>
              </a:ext>
            </a:extLst>
          </p:cNvPr>
          <p:cNvSpPr/>
          <p:nvPr/>
        </p:nvSpPr>
        <p:spPr>
          <a:xfrm>
            <a:off x="4114521" y="1814287"/>
            <a:ext cx="1998578" cy="3007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Assigned</a:t>
            </a:r>
          </a:p>
        </p:txBody>
      </p:sp>
      <p:sp>
        <p:nvSpPr>
          <p:cNvPr id="194" name="Flowchart: Process 193">
            <a:extLst>
              <a:ext uri="{FF2B5EF4-FFF2-40B4-BE49-F238E27FC236}">
                <a16:creationId xmlns:a16="http://schemas.microsoft.com/office/drawing/2014/main" xmlns="" id="{05652C04-9AF2-418F-B436-32C40183238B}"/>
              </a:ext>
            </a:extLst>
          </p:cNvPr>
          <p:cNvSpPr/>
          <p:nvPr/>
        </p:nvSpPr>
        <p:spPr>
          <a:xfrm>
            <a:off x="4114521" y="2502760"/>
            <a:ext cx="1998578" cy="3007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Fixed</a:t>
            </a:r>
          </a:p>
        </p:txBody>
      </p:sp>
      <p:sp>
        <p:nvSpPr>
          <p:cNvPr id="195" name="Flowchart: Process 194">
            <a:extLst>
              <a:ext uri="{FF2B5EF4-FFF2-40B4-BE49-F238E27FC236}">
                <a16:creationId xmlns:a16="http://schemas.microsoft.com/office/drawing/2014/main" xmlns="" id="{937FA97B-7A1A-425F-9430-694AF0D4F12E}"/>
              </a:ext>
            </a:extLst>
          </p:cNvPr>
          <p:cNvSpPr/>
          <p:nvPr/>
        </p:nvSpPr>
        <p:spPr>
          <a:xfrm>
            <a:off x="4114520" y="4006708"/>
            <a:ext cx="1998578" cy="3007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Verified</a:t>
            </a:r>
          </a:p>
        </p:txBody>
      </p:sp>
      <p:sp>
        <p:nvSpPr>
          <p:cNvPr id="196" name="Flowchart: Process 195">
            <a:extLst>
              <a:ext uri="{FF2B5EF4-FFF2-40B4-BE49-F238E27FC236}">
                <a16:creationId xmlns:a16="http://schemas.microsoft.com/office/drawing/2014/main" xmlns="" id="{CCFBB92C-A8BA-47B2-A9EF-08BE5E312B7A}"/>
              </a:ext>
            </a:extLst>
          </p:cNvPr>
          <p:cNvSpPr/>
          <p:nvPr/>
        </p:nvSpPr>
        <p:spPr>
          <a:xfrm>
            <a:off x="4114521" y="4601602"/>
            <a:ext cx="1998578" cy="3007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Closed</a:t>
            </a:r>
          </a:p>
        </p:txBody>
      </p:sp>
      <p:sp>
        <p:nvSpPr>
          <p:cNvPr id="197" name="Flowchart: Decision 196">
            <a:extLst>
              <a:ext uri="{FF2B5EF4-FFF2-40B4-BE49-F238E27FC236}">
                <a16:creationId xmlns:a16="http://schemas.microsoft.com/office/drawing/2014/main" xmlns="" id="{81B38DEF-7B67-4389-94BD-A351243A7A05}"/>
              </a:ext>
            </a:extLst>
          </p:cNvPr>
          <p:cNvSpPr/>
          <p:nvPr/>
        </p:nvSpPr>
        <p:spPr>
          <a:xfrm>
            <a:off x="4025955" y="3102670"/>
            <a:ext cx="2172367" cy="61494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Retested</a:t>
            </a:r>
            <a:endParaRPr lang="en-US"/>
          </a:p>
        </p:txBody>
      </p:sp>
      <p:sp>
        <p:nvSpPr>
          <p:cNvPr id="198" name="Arrow: Down 197">
            <a:extLst>
              <a:ext uri="{FF2B5EF4-FFF2-40B4-BE49-F238E27FC236}">
                <a16:creationId xmlns:a16="http://schemas.microsoft.com/office/drawing/2014/main" xmlns="" id="{9538EC8A-CDE7-495F-98D2-747096F153D0}"/>
              </a:ext>
            </a:extLst>
          </p:cNvPr>
          <p:cNvSpPr/>
          <p:nvPr/>
        </p:nvSpPr>
        <p:spPr>
          <a:xfrm>
            <a:off x="5027904" y="1541171"/>
            <a:ext cx="167106" cy="274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Arrow: Down 198">
            <a:extLst>
              <a:ext uri="{FF2B5EF4-FFF2-40B4-BE49-F238E27FC236}">
                <a16:creationId xmlns:a16="http://schemas.microsoft.com/office/drawing/2014/main" xmlns="" id="{A97A7119-A91D-4F89-9115-8C31C2C20ED8}"/>
              </a:ext>
            </a:extLst>
          </p:cNvPr>
          <p:cNvSpPr/>
          <p:nvPr/>
        </p:nvSpPr>
        <p:spPr>
          <a:xfrm>
            <a:off x="5014536" y="2129382"/>
            <a:ext cx="180474" cy="354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Arrow: Down 199">
            <a:extLst>
              <a:ext uri="{FF2B5EF4-FFF2-40B4-BE49-F238E27FC236}">
                <a16:creationId xmlns:a16="http://schemas.microsoft.com/office/drawing/2014/main" xmlns="" id="{4629C4D1-7AF6-41EE-B83F-3296A74B4CAC}"/>
              </a:ext>
            </a:extLst>
          </p:cNvPr>
          <p:cNvSpPr/>
          <p:nvPr/>
        </p:nvSpPr>
        <p:spPr>
          <a:xfrm>
            <a:off x="5014535" y="2804486"/>
            <a:ext cx="167106" cy="274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Arrow: Down 200">
            <a:extLst>
              <a:ext uri="{FF2B5EF4-FFF2-40B4-BE49-F238E27FC236}">
                <a16:creationId xmlns:a16="http://schemas.microsoft.com/office/drawing/2014/main" xmlns="" id="{DAC0A145-C3AD-4FBC-93DF-B1DED01CBA30}"/>
              </a:ext>
            </a:extLst>
          </p:cNvPr>
          <p:cNvSpPr/>
          <p:nvPr/>
        </p:nvSpPr>
        <p:spPr>
          <a:xfrm>
            <a:off x="5027904" y="3733592"/>
            <a:ext cx="167106" cy="274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Arrow: Down 201">
            <a:extLst>
              <a:ext uri="{FF2B5EF4-FFF2-40B4-BE49-F238E27FC236}">
                <a16:creationId xmlns:a16="http://schemas.microsoft.com/office/drawing/2014/main" xmlns="" id="{11B9BB9F-B56E-47E6-A95F-776F9463D614}"/>
              </a:ext>
            </a:extLst>
          </p:cNvPr>
          <p:cNvSpPr/>
          <p:nvPr/>
        </p:nvSpPr>
        <p:spPr>
          <a:xfrm>
            <a:off x="5027903" y="4321802"/>
            <a:ext cx="167106" cy="2740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lowchart: Process 5">
            <a:extLst>
              <a:ext uri="{FF2B5EF4-FFF2-40B4-BE49-F238E27FC236}">
                <a16:creationId xmlns:a16="http://schemas.microsoft.com/office/drawing/2014/main" xmlns="" id="{1169835A-F2D4-4A4B-8F3A-E6DA95342604}"/>
              </a:ext>
            </a:extLst>
          </p:cNvPr>
          <p:cNvSpPr/>
          <p:nvPr/>
        </p:nvSpPr>
        <p:spPr>
          <a:xfrm>
            <a:off x="6929788" y="1813170"/>
            <a:ext cx="1998578" cy="320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Rejected</a:t>
            </a:r>
          </a:p>
        </p:txBody>
      </p:sp>
      <p:sp>
        <p:nvSpPr>
          <p:cNvPr id="204" name="Flowchart: Process 5">
            <a:extLst>
              <a:ext uri="{FF2B5EF4-FFF2-40B4-BE49-F238E27FC236}">
                <a16:creationId xmlns:a16="http://schemas.microsoft.com/office/drawing/2014/main" xmlns="" id="{D011D033-78AD-44E1-855A-3722CCF97250}"/>
              </a:ext>
            </a:extLst>
          </p:cNvPr>
          <p:cNvSpPr/>
          <p:nvPr/>
        </p:nvSpPr>
        <p:spPr>
          <a:xfrm>
            <a:off x="6924246" y="2871508"/>
            <a:ext cx="1998578" cy="320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Duplicate</a:t>
            </a:r>
          </a:p>
        </p:txBody>
      </p:sp>
      <p:sp>
        <p:nvSpPr>
          <p:cNvPr id="205" name="Flowchart: Process 5">
            <a:extLst>
              <a:ext uri="{FF2B5EF4-FFF2-40B4-BE49-F238E27FC236}">
                <a16:creationId xmlns:a16="http://schemas.microsoft.com/office/drawing/2014/main" xmlns="" id="{27CB16BB-5C39-4342-9B78-B5AEAF703618}"/>
              </a:ext>
            </a:extLst>
          </p:cNvPr>
          <p:cNvSpPr/>
          <p:nvPr/>
        </p:nvSpPr>
        <p:spPr>
          <a:xfrm>
            <a:off x="6924246" y="2342339"/>
            <a:ext cx="1998578" cy="3208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Deferred</a:t>
            </a:r>
            <a:endParaRPr lang="en-US" dirty="0"/>
          </a:p>
        </p:txBody>
      </p:sp>
      <p:sp>
        <p:nvSpPr>
          <p:cNvPr id="206" name="Right Arrow 2">
            <a:extLst>
              <a:ext uri="{FF2B5EF4-FFF2-40B4-BE49-F238E27FC236}">
                <a16:creationId xmlns:a16="http://schemas.microsoft.com/office/drawing/2014/main" xmlns="" id="{32E106D9-ACA5-4A5F-84B0-718F0639C7F9}"/>
              </a:ext>
            </a:extLst>
          </p:cNvPr>
          <p:cNvSpPr/>
          <p:nvPr/>
        </p:nvSpPr>
        <p:spPr>
          <a:xfrm flipV="1">
            <a:off x="6113098" y="1862245"/>
            <a:ext cx="811148" cy="217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L-shape 7">
            <a:extLst>
              <a:ext uri="{FF2B5EF4-FFF2-40B4-BE49-F238E27FC236}">
                <a16:creationId xmlns:a16="http://schemas.microsoft.com/office/drawing/2014/main" xmlns="" id="{3D773CB1-689C-49E9-816F-05699C35EF42}"/>
              </a:ext>
            </a:extLst>
          </p:cNvPr>
          <p:cNvSpPr/>
          <p:nvPr/>
        </p:nvSpPr>
        <p:spPr>
          <a:xfrm>
            <a:off x="6389282" y="2023205"/>
            <a:ext cx="172001" cy="1093391"/>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ight Arrow 346">
            <a:extLst>
              <a:ext uri="{FF2B5EF4-FFF2-40B4-BE49-F238E27FC236}">
                <a16:creationId xmlns:a16="http://schemas.microsoft.com/office/drawing/2014/main" xmlns="" id="{8260FF61-A3B9-43F5-8338-93A7CBEF4C28}"/>
              </a:ext>
            </a:extLst>
          </p:cNvPr>
          <p:cNvSpPr/>
          <p:nvPr/>
        </p:nvSpPr>
        <p:spPr>
          <a:xfrm flipV="1">
            <a:off x="6484417" y="2419802"/>
            <a:ext cx="435227" cy="201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ight Arrow 347">
            <a:extLst>
              <a:ext uri="{FF2B5EF4-FFF2-40B4-BE49-F238E27FC236}">
                <a16:creationId xmlns:a16="http://schemas.microsoft.com/office/drawing/2014/main" xmlns="" id="{689D6EC4-B3D7-4C51-B982-CCA201E72FF1}"/>
              </a:ext>
            </a:extLst>
          </p:cNvPr>
          <p:cNvSpPr/>
          <p:nvPr/>
        </p:nvSpPr>
        <p:spPr>
          <a:xfrm flipV="1">
            <a:off x="6394824" y="2941709"/>
            <a:ext cx="529421" cy="217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xmlns="" id="{57FBC8BA-0E60-41C2-A942-1FB2E9B471AE}"/>
              </a:ext>
            </a:extLst>
          </p:cNvPr>
          <p:cNvSpPr txBox="1"/>
          <p:nvPr/>
        </p:nvSpPr>
        <p:spPr>
          <a:xfrm>
            <a:off x="5153496" y="3664424"/>
            <a:ext cx="1317549" cy="369332"/>
          </a:xfrm>
          <a:prstGeom prst="rect">
            <a:avLst/>
          </a:prstGeom>
          <a:noFill/>
        </p:spPr>
        <p:txBody>
          <a:bodyPr wrap="square" rtlCol="0">
            <a:spAutoFit/>
          </a:bodyPr>
          <a:lstStyle/>
          <a:p>
            <a:r>
              <a:rPr lang="en-US" dirty="0"/>
              <a:t>PASS</a:t>
            </a:r>
          </a:p>
        </p:txBody>
      </p:sp>
      <p:sp>
        <p:nvSpPr>
          <p:cNvPr id="211" name="Flowchart: Process 172">
            <a:extLst>
              <a:ext uri="{FF2B5EF4-FFF2-40B4-BE49-F238E27FC236}">
                <a16:creationId xmlns:a16="http://schemas.microsoft.com/office/drawing/2014/main" xmlns="" id="{3CB3C99F-536D-49AD-AD27-4F160B3382EF}"/>
              </a:ext>
            </a:extLst>
          </p:cNvPr>
          <p:cNvSpPr/>
          <p:nvPr/>
        </p:nvSpPr>
        <p:spPr>
          <a:xfrm>
            <a:off x="1709461" y="2486293"/>
            <a:ext cx="1998578" cy="3007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Reopened</a:t>
            </a:r>
          </a:p>
        </p:txBody>
      </p:sp>
      <p:sp>
        <p:nvSpPr>
          <p:cNvPr id="212" name="Rectangle 211">
            <a:extLst>
              <a:ext uri="{FF2B5EF4-FFF2-40B4-BE49-F238E27FC236}">
                <a16:creationId xmlns:a16="http://schemas.microsoft.com/office/drawing/2014/main" xmlns="" id="{90BA607F-2403-49D8-BDEE-723C5FAE2901}"/>
              </a:ext>
            </a:extLst>
          </p:cNvPr>
          <p:cNvSpPr/>
          <p:nvPr/>
        </p:nvSpPr>
        <p:spPr>
          <a:xfrm rot="16200000">
            <a:off x="3278991" y="2728111"/>
            <a:ext cx="94468" cy="1399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Up Arrow 13">
            <a:extLst>
              <a:ext uri="{FF2B5EF4-FFF2-40B4-BE49-F238E27FC236}">
                <a16:creationId xmlns:a16="http://schemas.microsoft.com/office/drawing/2014/main" xmlns="" id="{181BFE74-9BAA-4437-97EE-6D5987B6AD21}"/>
              </a:ext>
            </a:extLst>
          </p:cNvPr>
          <p:cNvSpPr/>
          <p:nvPr/>
        </p:nvSpPr>
        <p:spPr>
          <a:xfrm>
            <a:off x="2598784" y="2789695"/>
            <a:ext cx="152400" cy="6715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Up Arrow 350">
            <a:extLst>
              <a:ext uri="{FF2B5EF4-FFF2-40B4-BE49-F238E27FC236}">
                <a16:creationId xmlns:a16="http://schemas.microsoft.com/office/drawing/2014/main" xmlns="" id="{E7A5958D-C5D7-4F03-8439-FB0C85518551}"/>
              </a:ext>
            </a:extLst>
          </p:cNvPr>
          <p:cNvSpPr/>
          <p:nvPr/>
        </p:nvSpPr>
        <p:spPr>
          <a:xfrm rot="5400000">
            <a:off x="3298233" y="1287473"/>
            <a:ext cx="162987" cy="13994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xmlns="" id="{55E66D18-5C49-447A-A33D-D9FA6C7F8DF2}"/>
              </a:ext>
            </a:extLst>
          </p:cNvPr>
          <p:cNvSpPr/>
          <p:nvPr/>
        </p:nvSpPr>
        <p:spPr>
          <a:xfrm>
            <a:off x="2626494" y="1973591"/>
            <a:ext cx="103609" cy="498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a:extLst>
              <a:ext uri="{FF2B5EF4-FFF2-40B4-BE49-F238E27FC236}">
                <a16:creationId xmlns:a16="http://schemas.microsoft.com/office/drawing/2014/main" xmlns="" id="{2AB79236-6F38-44C7-A56A-CC826A5D595D}"/>
              </a:ext>
            </a:extLst>
          </p:cNvPr>
          <p:cNvSpPr txBox="1"/>
          <p:nvPr/>
        </p:nvSpPr>
        <p:spPr>
          <a:xfrm>
            <a:off x="3292922" y="2974800"/>
            <a:ext cx="566052" cy="369332"/>
          </a:xfrm>
          <a:prstGeom prst="rect">
            <a:avLst/>
          </a:prstGeom>
          <a:noFill/>
        </p:spPr>
        <p:txBody>
          <a:bodyPr wrap="none" rtlCol="0">
            <a:spAutoFit/>
          </a:bodyPr>
          <a:lstStyle/>
          <a:p>
            <a:r>
              <a:rPr lang="en-US" dirty="0"/>
              <a:t>FAIL</a:t>
            </a:r>
          </a:p>
        </p:txBody>
      </p:sp>
      <p:sp>
        <p:nvSpPr>
          <p:cNvPr id="2" name="Oval 1">
            <a:extLst>
              <a:ext uri="{FF2B5EF4-FFF2-40B4-BE49-F238E27FC236}">
                <a16:creationId xmlns:a16="http://schemas.microsoft.com/office/drawing/2014/main" xmlns="" id="{C17C9B23-93EF-4CB0-A6DC-FA4A5FF1200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DED61D62-159C-4515-B9F0-B6F7A199C11A}"/>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C45CD412-508A-4C0E-9B1E-4F8380238F26}"/>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3C4FF6E6-F7A6-47F7-849E-1B07C563F5E6}"/>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B538A65C-8FA6-47EB-9DEE-9823305060C8}"/>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B61EB913-91BD-4D99-92A5-C0865658E992}"/>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9589FA5A-B0D4-4964-9E28-352098483F3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064E55E2-44FF-4051-9542-A09771D2EFCD}"/>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4BC28232-FAB8-40F0-B8D6-42ADBD30424A}"/>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A17B427-5474-4D90-9FAD-9B52A7DD1220}"/>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D2B9B0AC-2F98-4122-A206-9CCE1EE8869B}"/>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FF9B819B-C7FD-42B3-B672-C47146FE97ED}"/>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F595A8CE-6192-4DC9-9D2E-77F2E5A9FD7B}"/>
              </a:ext>
            </a:extLst>
          </p:cNvPr>
          <p:cNvSpPr/>
          <p:nvPr/>
        </p:nvSpPr>
        <p:spPr>
          <a:xfrm>
            <a:off x="9699935"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4F412D1C-CFD5-4835-B06A-56F1BB420D7D}"/>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DB149A35-202A-4A60-A285-EE24492D72BC}"/>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8050F62A-5335-498F-B2E7-0873C90D65B7}"/>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BA72D2FD-A60C-4440-8170-5781F5FD8697}"/>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9BEC26F3-21A0-460B-89E2-BE607D34AF0E}"/>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B3D3BF1D-4F67-436A-BF53-AE27C9D2A295}"/>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3F661438-A348-4570-B286-E93F1C85A6C0}"/>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1F2DB05E-2B4A-4672-8428-A3B6384A1359}"/>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67345004-9AC8-45C2-B4DA-3A7CAEEFC551}"/>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D860AC49-4DEA-4C82-AB17-8774E2D5473C}"/>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44" name="TextBox 243">
            <a:extLst>
              <a:ext uri="{FF2B5EF4-FFF2-40B4-BE49-F238E27FC236}">
                <a16:creationId xmlns:a16="http://schemas.microsoft.com/office/drawing/2014/main" xmlns="" id="{1D4468A6-57EA-4A86-8F21-10C9847C8788}"/>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46" name="TextBox 245">
            <a:extLst>
              <a:ext uri="{FF2B5EF4-FFF2-40B4-BE49-F238E27FC236}">
                <a16:creationId xmlns:a16="http://schemas.microsoft.com/office/drawing/2014/main" xmlns="" id="{4D484ED4-977B-451E-A51E-D8395DC8C0B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8" name="TextBox 247">
            <a:extLst>
              <a:ext uri="{FF2B5EF4-FFF2-40B4-BE49-F238E27FC236}">
                <a16:creationId xmlns:a16="http://schemas.microsoft.com/office/drawing/2014/main" xmlns="" id="{F073BC17-1148-43C6-B362-05B3F971E86E}"/>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0" name="TextBox 249">
            <a:extLst>
              <a:ext uri="{FF2B5EF4-FFF2-40B4-BE49-F238E27FC236}">
                <a16:creationId xmlns:a16="http://schemas.microsoft.com/office/drawing/2014/main" xmlns="" id="{B1BFB48F-3BEB-4B89-A335-82F765EEA2B6}"/>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52" name="TextBox 251">
            <a:extLst>
              <a:ext uri="{FF2B5EF4-FFF2-40B4-BE49-F238E27FC236}">
                <a16:creationId xmlns:a16="http://schemas.microsoft.com/office/drawing/2014/main" xmlns="" id="{6963EA68-EF2C-4FD4-9135-31BCA1BD0590}"/>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54" name="Oval 253">
            <a:extLst>
              <a:ext uri="{FF2B5EF4-FFF2-40B4-BE49-F238E27FC236}">
                <a16:creationId xmlns:a16="http://schemas.microsoft.com/office/drawing/2014/main" xmlns="" id="{8BA5C33B-FCB9-4E63-8B4F-BA37A3A87D7C}"/>
              </a:ext>
            </a:extLst>
          </p:cNvPr>
          <p:cNvSpPr/>
          <p:nvPr/>
        </p:nvSpPr>
        <p:spPr>
          <a:xfrm>
            <a:off x="9623738" y="556222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43916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
                                        </p:tgtEl>
                                        <p:attrNameLst>
                                          <p:attrName>style.visibility</p:attrName>
                                        </p:attrNameLst>
                                      </p:cBhvr>
                                      <p:to>
                                        <p:strVal val="visible"/>
                                      </p:to>
                                    </p:set>
                                    <p:anim calcmode="lin" valueType="num">
                                      <p:cBhvr additive="base">
                                        <p:cTn id="13" dur="500" fill="hold"/>
                                        <p:tgtEl>
                                          <p:spTgt spid="192"/>
                                        </p:tgtEl>
                                        <p:attrNameLst>
                                          <p:attrName>ppt_x</p:attrName>
                                        </p:attrNameLst>
                                      </p:cBhvr>
                                      <p:tavLst>
                                        <p:tav tm="0">
                                          <p:val>
                                            <p:strVal val="#ppt_x"/>
                                          </p:val>
                                        </p:tav>
                                        <p:tav tm="100000">
                                          <p:val>
                                            <p:strVal val="#ppt_x"/>
                                          </p:val>
                                        </p:tav>
                                      </p:tavLst>
                                    </p:anim>
                                    <p:anim calcmode="lin" valueType="num">
                                      <p:cBhvr additive="base">
                                        <p:cTn id="14"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8"/>
                                        </p:tgtEl>
                                        <p:attrNameLst>
                                          <p:attrName>style.visibility</p:attrName>
                                        </p:attrNameLst>
                                      </p:cBhvr>
                                      <p:to>
                                        <p:strVal val="visible"/>
                                      </p:to>
                                    </p:set>
                                    <p:anim calcmode="lin" valueType="num">
                                      <p:cBhvr additive="base">
                                        <p:cTn id="19" dur="500" fill="hold"/>
                                        <p:tgtEl>
                                          <p:spTgt spid="198"/>
                                        </p:tgtEl>
                                        <p:attrNameLst>
                                          <p:attrName>ppt_x</p:attrName>
                                        </p:attrNameLst>
                                      </p:cBhvr>
                                      <p:tavLst>
                                        <p:tav tm="0">
                                          <p:val>
                                            <p:strVal val="#ppt_x"/>
                                          </p:val>
                                        </p:tav>
                                        <p:tav tm="100000">
                                          <p:val>
                                            <p:strVal val="#ppt_x"/>
                                          </p:val>
                                        </p:tav>
                                      </p:tavLst>
                                    </p:anim>
                                    <p:anim calcmode="lin" valueType="num">
                                      <p:cBhvr additive="base">
                                        <p:cTn id="20"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3"/>
                                        </p:tgtEl>
                                        <p:attrNameLst>
                                          <p:attrName>style.visibility</p:attrName>
                                        </p:attrNameLst>
                                      </p:cBhvr>
                                      <p:to>
                                        <p:strVal val="visible"/>
                                      </p:to>
                                    </p:set>
                                    <p:anim calcmode="lin" valueType="num">
                                      <p:cBhvr additive="base">
                                        <p:cTn id="25" dur="500" fill="hold"/>
                                        <p:tgtEl>
                                          <p:spTgt spid="193"/>
                                        </p:tgtEl>
                                        <p:attrNameLst>
                                          <p:attrName>ppt_x</p:attrName>
                                        </p:attrNameLst>
                                      </p:cBhvr>
                                      <p:tavLst>
                                        <p:tav tm="0">
                                          <p:val>
                                            <p:strVal val="#ppt_x"/>
                                          </p:val>
                                        </p:tav>
                                        <p:tav tm="100000">
                                          <p:val>
                                            <p:strVal val="#ppt_x"/>
                                          </p:val>
                                        </p:tav>
                                      </p:tavLst>
                                    </p:anim>
                                    <p:anim calcmode="lin" valueType="num">
                                      <p:cBhvr additive="base">
                                        <p:cTn id="26"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9"/>
                                        </p:tgtEl>
                                        <p:attrNameLst>
                                          <p:attrName>style.visibility</p:attrName>
                                        </p:attrNameLst>
                                      </p:cBhvr>
                                      <p:to>
                                        <p:strVal val="visible"/>
                                      </p:to>
                                    </p:set>
                                    <p:anim calcmode="lin" valueType="num">
                                      <p:cBhvr additive="base">
                                        <p:cTn id="31" dur="500" fill="hold"/>
                                        <p:tgtEl>
                                          <p:spTgt spid="199"/>
                                        </p:tgtEl>
                                        <p:attrNameLst>
                                          <p:attrName>ppt_x</p:attrName>
                                        </p:attrNameLst>
                                      </p:cBhvr>
                                      <p:tavLst>
                                        <p:tav tm="0">
                                          <p:val>
                                            <p:strVal val="#ppt_x"/>
                                          </p:val>
                                        </p:tav>
                                        <p:tav tm="100000">
                                          <p:val>
                                            <p:strVal val="#ppt_x"/>
                                          </p:val>
                                        </p:tav>
                                      </p:tavLst>
                                    </p:anim>
                                    <p:anim calcmode="lin" valueType="num">
                                      <p:cBhvr additive="base">
                                        <p:cTn id="32"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
                                        </p:tgtEl>
                                        <p:attrNameLst>
                                          <p:attrName>style.visibility</p:attrName>
                                        </p:attrNameLst>
                                      </p:cBhvr>
                                      <p:to>
                                        <p:strVal val="visible"/>
                                      </p:to>
                                    </p:set>
                                    <p:anim calcmode="lin" valueType="num">
                                      <p:cBhvr additive="base">
                                        <p:cTn id="37" dur="500" fill="hold"/>
                                        <p:tgtEl>
                                          <p:spTgt spid="194"/>
                                        </p:tgtEl>
                                        <p:attrNameLst>
                                          <p:attrName>ppt_x</p:attrName>
                                        </p:attrNameLst>
                                      </p:cBhvr>
                                      <p:tavLst>
                                        <p:tav tm="0">
                                          <p:val>
                                            <p:strVal val="#ppt_x"/>
                                          </p:val>
                                        </p:tav>
                                        <p:tav tm="100000">
                                          <p:val>
                                            <p:strVal val="#ppt_x"/>
                                          </p:val>
                                        </p:tav>
                                      </p:tavLst>
                                    </p:anim>
                                    <p:anim calcmode="lin" valueType="num">
                                      <p:cBhvr additive="base">
                                        <p:cTn id="38"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0"/>
                                        </p:tgtEl>
                                        <p:attrNameLst>
                                          <p:attrName>style.visibility</p:attrName>
                                        </p:attrNameLst>
                                      </p:cBhvr>
                                      <p:to>
                                        <p:strVal val="visible"/>
                                      </p:to>
                                    </p:set>
                                    <p:anim calcmode="lin" valueType="num">
                                      <p:cBhvr additive="base">
                                        <p:cTn id="43" dur="500" fill="hold"/>
                                        <p:tgtEl>
                                          <p:spTgt spid="200"/>
                                        </p:tgtEl>
                                        <p:attrNameLst>
                                          <p:attrName>ppt_x</p:attrName>
                                        </p:attrNameLst>
                                      </p:cBhvr>
                                      <p:tavLst>
                                        <p:tav tm="0">
                                          <p:val>
                                            <p:strVal val="#ppt_x"/>
                                          </p:val>
                                        </p:tav>
                                        <p:tav tm="100000">
                                          <p:val>
                                            <p:strVal val="#ppt_x"/>
                                          </p:val>
                                        </p:tav>
                                      </p:tavLst>
                                    </p:anim>
                                    <p:anim calcmode="lin" valueType="num">
                                      <p:cBhvr additive="base">
                                        <p:cTn id="44"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7"/>
                                        </p:tgtEl>
                                        <p:attrNameLst>
                                          <p:attrName>style.visibility</p:attrName>
                                        </p:attrNameLst>
                                      </p:cBhvr>
                                      <p:to>
                                        <p:strVal val="visible"/>
                                      </p:to>
                                    </p:set>
                                    <p:anim calcmode="lin" valueType="num">
                                      <p:cBhvr additive="base">
                                        <p:cTn id="49" dur="500" fill="hold"/>
                                        <p:tgtEl>
                                          <p:spTgt spid="197"/>
                                        </p:tgtEl>
                                        <p:attrNameLst>
                                          <p:attrName>ppt_x</p:attrName>
                                        </p:attrNameLst>
                                      </p:cBhvr>
                                      <p:tavLst>
                                        <p:tav tm="0">
                                          <p:val>
                                            <p:strVal val="#ppt_x"/>
                                          </p:val>
                                        </p:tav>
                                        <p:tav tm="100000">
                                          <p:val>
                                            <p:strVal val="#ppt_x"/>
                                          </p:val>
                                        </p:tav>
                                      </p:tavLst>
                                    </p:anim>
                                    <p:anim calcmode="lin" valueType="num">
                                      <p:cBhvr additive="base">
                                        <p:cTn id="50"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201"/>
                                        </p:tgtEl>
                                        <p:attrNameLst>
                                          <p:attrName>style.visibility</p:attrName>
                                        </p:attrNameLst>
                                      </p:cBhvr>
                                      <p:to>
                                        <p:strVal val="visible"/>
                                      </p:to>
                                    </p:set>
                                    <p:anim calcmode="lin" valueType="num">
                                      <p:cBhvr additive="base">
                                        <p:cTn id="55" dur="500" fill="hold"/>
                                        <p:tgtEl>
                                          <p:spTgt spid="201"/>
                                        </p:tgtEl>
                                        <p:attrNameLst>
                                          <p:attrName>ppt_x</p:attrName>
                                        </p:attrNameLst>
                                      </p:cBhvr>
                                      <p:tavLst>
                                        <p:tav tm="0">
                                          <p:val>
                                            <p:strVal val="#ppt_x"/>
                                          </p:val>
                                        </p:tav>
                                        <p:tav tm="100000">
                                          <p:val>
                                            <p:strVal val="#ppt_x"/>
                                          </p:val>
                                        </p:tav>
                                      </p:tavLst>
                                    </p:anim>
                                    <p:anim calcmode="lin" valueType="num">
                                      <p:cBhvr additive="base">
                                        <p:cTn id="56" dur="500" fill="hold"/>
                                        <p:tgtEl>
                                          <p:spTgt spid="20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10"/>
                                        </p:tgtEl>
                                        <p:attrNameLst>
                                          <p:attrName>style.visibility</p:attrName>
                                        </p:attrNameLst>
                                      </p:cBhvr>
                                      <p:to>
                                        <p:strVal val="visible"/>
                                      </p:to>
                                    </p:set>
                                    <p:anim calcmode="lin" valueType="num">
                                      <p:cBhvr additive="base">
                                        <p:cTn id="59" dur="500" fill="hold"/>
                                        <p:tgtEl>
                                          <p:spTgt spid="210"/>
                                        </p:tgtEl>
                                        <p:attrNameLst>
                                          <p:attrName>ppt_x</p:attrName>
                                        </p:attrNameLst>
                                      </p:cBhvr>
                                      <p:tavLst>
                                        <p:tav tm="0">
                                          <p:val>
                                            <p:strVal val="#ppt_x"/>
                                          </p:val>
                                        </p:tav>
                                        <p:tav tm="100000">
                                          <p:val>
                                            <p:strVal val="#ppt_x"/>
                                          </p:val>
                                        </p:tav>
                                      </p:tavLst>
                                    </p:anim>
                                    <p:anim calcmode="lin" valueType="num">
                                      <p:cBhvr additive="base">
                                        <p:cTn id="60"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95"/>
                                        </p:tgtEl>
                                        <p:attrNameLst>
                                          <p:attrName>style.visibility</p:attrName>
                                        </p:attrNameLst>
                                      </p:cBhvr>
                                      <p:to>
                                        <p:strVal val="visible"/>
                                      </p:to>
                                    </p:set>
                                    <p:anim calcmode="lin" valueType="num">
                                      <p:cBhvr additive="base">
                                        <p:cTn id="65" dur="500" fill="hold"/>
                                        <p:tgtEl>
                                          <p:spTgt spid="195"/>
                                        </p:tgtEl>
                                        <p:attrNameLst>
                                          <p:attrName>ppt_x</p:attrName>
                                        </p:attrNameLst>
                                      </p:cBhvr>
                                      <p:tavLst>
                                        <p:tav tm="0">
                                          <p:val>
                                            <p:strVal val="#ppt_x"/>
                                          </p:val>
                                        </p:tav>
                                        <p:tav tm="100000">
                                          <p:val>
                                            <p:strVal val="#ppt_x"/>
                                          </p:val>
                                        </p:tav>
                                      </p:tavLst>
                                    </p:anim>
                                    <p:anim calcmode="lin" valueType="num">
                                      <p:cBhvr additive="base">
                                        <p:cTn id="66"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2"/>
                                        </p:tgtEl>
                                        <p:attrNameLst>
                                          <p:attrName>style.visibility</p:attrName>
                                        </p:attrNameLst>
                                      </p:cBhvr>
                                      <p:to>
                                        <p:strVal val="visible"/>
                                      </p:to>
                                    </p:set>
                                    <p:anim calcmode="lin" valueType="num">
                                      <p:cBhvr additive="base">
                                        <p:cTn id="71" dur="500" fill="hold"/>
                                        <p:tgtEl>
                                          <p:spTgt spid="202"/>
                                        </p:tgtEl>
                                        <p:attrNameLst>
                                          <p:attrName>ppt_x</p:attrName>
                                        </p:attrNameLst>
                                      </p:cBhvr>
                                      <p:tavLst>
                                        <p:tav tm="0">
                                          <p:val>
                                            <p:strVal val="#ppt_x"/>
                                          </p:val>
                                        </p:tav>
                                        <p:tav tm="100000">
                                          <p:val>
                                            <p:strVal val="#ppt_x"/>
                                          </p:val>
                                        </p:tav>
                                      </p:tavLst>
                                    </p:anim>
                                    <p:anim calcmode="lin" valueType="num">
                                      <p:cBhvr additive="base">
                                        <p:cTn id="72" dur="500" fill="hold"/>
                                        <p:tgtEl>
                                          <p:spTgt spid="20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96"/>
                                        </p:tgtEl>
                                        <p:attrNameLst>
                                          <p:attrName>style.visibility</p:attrName>
                                        </p:attrNameLst>
                                      </p:cBhvr>
                                      <p:to>
                                        <p:strVal val="visible"/>
                                      </p:to>
                                    </p:set>
                                    <p:anim calcmode="lin" valueType="num">
                                      <p:cBhvr additive="base">
                                        <p:cTn id="77" dur="500" fill="hold"/>
                                        <p:tgtEl>
                                          <p:spTgt spid="196"/>
                                        </p:tgtEl>
                                        <p:attrNameLst>
                                          <p:attrName>ppt_x</p:attrName>
                                        </p:attrNameLst>
                                      </p:cBhvr>
                                      <p:tavLst>
                                        <p:tav tm="0">
                                          <p:val>
                                            <p:strVal val="#ppt_x"/>
                                          </p:val>
                                        </p:tav>
                                        <p:tav tm="100000">
                                          <p:val>
                                            <p:strVal val="#ppt_x"/>
                                          </p:val>
                                        </p:tav>
                                      </p:tavLst>
                                    </p:anim>
                                    <p:anim calcmode="lin" valueType="num">
                                      <p:cBhvr additive="base">
                                        <p:cTn id="78" dur="500" fill="hold"/>
                                        <p:tgtEl>
                                          <p:spTgt spid="19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3"/>
                                        </p:tgtEl>
                                        <p:attrNameLst>
                                          <p:attrName>style.visibility</p:attrName>
                                        </p:attrNameLst>
                                      </p:cBhvr>
                                      <p:to>
                                        <p:strVal val="visible"/>
                                      </p:to>
                                    </p:set>
                                    <p:anim calcmode="lin" valueType="num">
                                      <p:cBhvr additive="base">
                                        <p:cTn id="81" dur="500" fill="hold"/>
                                        <p:tgtEl>
                                          <p:spTgt spid="213"/>
                                        </p:tgtEl>
                                        <p:attrNameLst>
                                          <p:attrName>ppt_x</p:attrName>
                                        </p:attrNameLst>
                                      </p:cBhvr>
                                      <p:tavLst>
                                        <p:tav tm="0">
                                          <p:val>
                                            <p:strVal val="#ppt_x"/>
                                          </p:val>
                                        </p:tav>
                                        <p:tav tm="100000">
                                          <p:val>
                                            <p:strVal val="#ppt_x"/>
                                          </p:val>
                                        </p:tav>
                                      </p:tavLst>
                                    </p:anim>
                                    <p:anim calcmode="lin" valueType="num">
                                      <p:cBhvr additive="base">
                                        <p:cTn id="82"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1" nodeType="clickEffect">
                                  <p:stCondLst>
                                    <p:cond delay="0"/>
                                  </p:stCondLst>
                                  <p:childTnLst>
                                    <p:set>
                                      <p:cBhvr>
                                        <p:cTn id="86" dur="1" fill="hold">
                                          <p:stCondLst>
                                            <p:cond delay="0"/>
                                          </p:stCondLst>
                                        </p:cTn>
                                        <p:tgtEl>
                                          <p:spTgt spid="213"/>
                                        </p:tgtEl>
                                        <p:attrNameLst>
                                          <p:attrName>style.visibility</p:attrName>
                                        </p:attrNameLst>
                                      </p:cBhvr>
                                      <p:to>
                                        <p:strVal val="visible"/>
                                      </p:to>
                                    </p:set>
                                    <p:anim calcmode="lin" valueType="num">
                                      <p:cBhvr additive="base">
                                        <p:cTn id="87" dur="500" fill="hold"/>
                                        <p:tgtEl>
                                          <p:spTgt spid="213"/>
                                        </p:tgtEl>
                                        <p:attrNameLst>
                                          <p:attrName>ppt_x</p:attrName>
                                        </p:attrNameLst>
                                      </p:cBhvr>
                                      <p:tavLst>
                                        <p:tav tm="0">
                                          <p:val>
                                            <p:strVal val="#ppt_x"/>
                                          </p:val>
                                        </p:tav>
                                        <p:tav tm="100000">
                                          <p:val>
                                            <p:strVal val="#ppt_x"/>
                                          </p:val>
                                        </p:tav>
                                      </p:tavLst>
                                    </p:anim>
                                    <p:anim calcmode="lin" valueType="num">
                                      <p:cBhvr additive="base">
                                        <p:cTn id="88" dur="500" fill="hold"/>
                                        <p:tgtEl>
                                          <p:spTgt spid="213"/>
                                        </p:tgtEl>
                                        <p:attrNameLst>
                                          <p:attrName>ppt_y</p:attrName>
                                        </p:attrNameLst>
                                      </p:cBhvr>
                                      <p:tavLst>
                                        <p:tav tm="0">
                                          <p:val>
                                            <p:strVal val="1+#ppt_h/2"/>
                                          </p:val>
                                        </p:tav>
                                        <p:tav tm="100000">
                                          <p:val>
                                            <p:strVal val="#ppt_y"/>
                                          </p:val>
                                        </p:tav>
                                      </p:tavLst>
                                    </p:anim>
                                  </p:childTnLst>
                                </p:cTn>
                              </p:par>
                              <p:par>
                                <p:cTn id="89" presetID="2" presetClass="entr" presetSubtype="4" fill="hold" grpId="1" nodeType="withEffect">
                                  <p:stCondLst>
                                    <p:cond delay="0"/>
                                  </p:stCondLst>
                                  <p:childTnLst>
                                    <p:set>
                                      <p:cBhvr>
                                        <p:cTn id="90" dur="1" fill="hold">
                                          <p:stCondLst>
                                            <p:cond delay="0"/>
                                          </p:stCondLst>
                                        </p:cTn>
                                        <p:tgtEl>
                                          <p:spTgt spid="212"/>
                                        </p:tgtEl>
                                        <p:attrNameLst>
                                          <p:attrName>style.visibility</p:attrName>
                                        </p:attrNameLst>
                                      </p:cBhvr>
                                      <p:to>
                                        <p:strVal val="visible"/>
                                      </p:to>
                                    </p:set>
                                    <p:anim calcmode="lin" valueType="num">
                                      <p:cBhvr additive="base">
                                        <p:cTn id="91" dur="500" fill="hold"/>
                                        <p:tgtEl>
                                          <p:spTgt spid="212"/>
                                        </p:tgtEl>
                                        <p:attrNameLst>
                                          <p:attrName>ppt_x</p:attrName>
                                        </p:attrNameLst>
                                      </p:cBhvr>
                                      <p:tavLst>
                                        <p:tav tm="0">
                                          <p:val>
                                            <p:strVal val="#ppt_x"/>
                                          </p:val>
                                        </p:tav>
                                        <p:tav tm="100000">
                                          <p:val>
                                            <p:strVal val="#ppt_x"/>
                                          </p:val>
                                        </p:tav>
                                      </p:tavLst>
                                    </p:anim>
                                    <p:anim calcmode="lin" valueType="num">
                                      <p:cBhvr additive="base">
                                        <p:cTn id="92" dur="500" fill="hold"/>
                                        <p:tgtEl>
                                          <p:spTgt spid="212"/>
                                        </p:tgtEl>
                                        <p:attrNameLst>
                                          <p:attrName>ppt_y</p:attrName>
                                        </p:attrNameLst>
                                      </p:cBhvr>
                                      <p:tavLst>
                                        <p:tav tm="0">
                                          <p:val>
                                            <p:strVal val="1+#ppt_h/2"/>
                                          </p:val>
                                        </p:tav>
                                        <p:tav tm="100000">
                                          <p:val>
                                            <p:strVal val="#ppt_y"/>
                                          </p:val>
                                        </p:tav>
                                      </p:tavLst>
                                    </p:anim>
                                  </p:childTnLst>
                                </p:cTn>
                              </p:par>
                              <p:par>
                                <p:cTn id="93" presetID="2" presetClass="entr" presetSubtype="4" fill="hold" grpId="1" nodeType="withEffect">
                                  <p:stCondLst>
                                    <p:cond delay="0"/>
                                  </p:stCondLst>
                                  <p:childTnLst>
                                    <p:set>
                                      <p:cBhvr>
                                        <p:cTn id="94" dur="1" fill="hold">
                                          <p:stCondLst>
                                            <p:cond delay="0"/>
                                          </p:stCondLst>
                                        </p:cTn>
                                        <p:tgtEl>
                                          <p:spTgt spid="216"/>
                                        </p:tgtEl>
                                        <p:attrNameLst>
                                          <p:attrName>style.visibility</p:attrName>
                                        </p:attrNameLst>
                                      </p:cBhvr>
                                      <p:to>
                                        <p:strVal val="visible"/>
                                      </p:to>
                                    </p:set>
                                    <p:anim calcmode="lin" valueType="num">
                                      <p:cBhvr additive="base">
                                        <p:cTn id="95" dur="500" fill="hold"/>
                                        <p:tgtEl>
                                          <p:spTgt spid="216"/>
                                        </p:tgtEl>
                                        <p:attrNameLst>
                                          <p:attrName>ppt_x</p:attrName>
                                        </p:attrNameLst>
                                      </p:cBhvr>
                                      <p:tavLst>
                                        <p:tav tm="0">
                                          <p:val>
                                            <p:strVal val="#ppt_x"/>
                                          </p:val>
                                        </p:tav>
                                        <p:tav tm="100000">
                                          <p:val>
                                            <p:strVal val="#ppt_x"/>
                                          </p:val>
                                        </p:tav>
                                      </p:tavLst>
                                    </p:anim>
                                    <p:anim calcmode="lin" valueType="num">
                                      <p:cBhvr additive="base">
                                        <p:cTn id="96"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11"/>
                                        </p:tgtEl>
                                        <p:attrNameLst>
                                          <p:attrName>style.visibility</p:attrName>
                                        </p:attrNameLst>
                                      </p:cBhvr>
                                      <p:to>
                                        <p:strVal val="visible"/>
                                      </p:to>
                                    </p:set>
                                    <p:anim calcmode="lin" valueType="num">
                                      <p:cBhvr additive="base">
                                        <p:cTn id="101" dur="500" fill="hold"/>
                                        <p:tgtEl>
                                          <p:spTgt spid="211"/>
                                        </p:tgtEl>
                                        <p:attrNameLst>
                                          <p:attrName>ppt_x</p:attrName>
                                        </p:attrNameLst>
                                      </p:cBhvr>
                                      <p:tavLst>
                                        <p:tav tm="0">
                                          <p:val>
                                            <p:strVal val="#ppt_x"/>
                                          </p:val>
                                        </p:tav>
                                        <p:tav tm="100000">
                                          <p:val>
                                            <p:strVal val="#ppt_x"/>
                                          </p:val>
                                        </p:tav>
                                      </p:tavLst>
                                    </p:anim>
                                    <p:anim calcmode="lin" valueType="num">
                                      <p:cBhvr additive="base">
                                        <p:cTn id="102"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15"/>
                                        </p:tgtEl>
                                        <p:attrNameLst>
                                          <p:attrName>style.visibility</p:attrName>
                                        </p:attrNameLst>
                                      </p:cBhvr>
                                      <p:to>
                                        <p:strVal val="visible"/>
                                      </p:to>
                                    </p:set>
                                    <p:anim calcmode="lin" valueType="num">
                                      <p:cBhvr additive="base">
                                        <p:cTn id="107" dur="500" fill="hold"/>
                                        <p:tgtEl>
                                          <p:spTgt spid="215"/>
                                        </p:tgtEl>
                                        <p:attrNameLst>
                                          <p:attrName>ppt_x</p:attrName>
                                        </p:attrNameLst>
                                      </p:cBhvr>
                                      <p:tavLst>
                                        <p:tav tm="0">
                                          <p:val>
                                            <p:strVal val="#ppt_x"/>
                                          </p:val>
                                        </p:tav>
                                        <p:tav tm="100000">
                                          <p:val>
                                            <p:strVal val="#ppt_x"/>
                                          </p:val>
                                        </p:tav>
                                      </p:tavLst>
                                    </p:anim>
                                    <p:anim calcmode="lin" valueType="num">
                                      <p:cBhvr additive="base">
                                        <p:cTn id="108" dur="500" fill="hold"/>
                                        <p:tgtEl>
                                          <p:spTgt spid="21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14"/>
                                        </p:tgtEl>
                                        <p:attrNameLst>
                                          <p:attrName>style.visibility</p:attrName>
                                        </p:attrNameLst>
                                      </p:cBhvr>
                                      <p:to>
                                        <p:strVal val="visible"/>
                                      </p:to>
                                    </p:set>
                                    <p:anim calcmode="lin" valueType="num">
                                      <p:cBhvr additive="base">
                                        <p:cTn id="111" dur="500" fill="hold"/>
                                        <p:tgtEl>
                                          <p:spTgt spid="214"/>
                                        </p:tgtEl>
                                        <p:attrNameLst>
                                          <p:attrName>ppt_x</p:attrName>
                                        </p:attrNameLst>
                                      </p:cBhvr>
                                      <p:tavLst>
                                        <p:tav tm="0">
                                          <p:val>
                                            <p:strVal val="#ppt_x"/>
                                          </p:val>
                                        </p:tav>
                                        <p:tav tm="100000">
                                          <p:val>
                                            <p:strVal val="#ppt_x"/>
                                          </p:val>
                                        </p:tav>
                                      </p:tavLst>
                                    </p:anim>
                                    <p:anim calcmode="lin" valueType="num">
                                      <p:cBhvr additive="base">
                                        <p:cTn id="112"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06"/>
                                        </p:tgtEl>
                                        <p:attrNameLst>
                                          <p:attrName>style.visibility</p:attrName>
                                        </p:attrNameLst>
                                      </p:cBhvr>
                                      <p:to>
                                        <p:strVal val="visible"/>
                                      </p:to>
                                    </p:set>
                                    <p:anim calcmode="lin" valueType="num">
                                      <p:cBhvr additive="base">
                                        <p:cTn id="117" dur="500" fill="hold"/>
                                        <p:tgtEl>
                                          <p:spTgt spid="206"/>
                                        </p:tgtEl>
                                        <p:attrNameLst>
                                          <p:attrName>ppt_x</p:attrName>
                                        </p:attrNameLst>
                                      </p:cBhvr>
                                      <p:tavLst>
                                        <p:tav tm="0">
                                          <p:val>
                                            <p:strVal val="#ppt_x"/>
                                          </p:val>
                                        </p:tav>
                                        <p:tav tm="100000">
                                          <p:val>
                                            <p:strVal val="#ppt_x"/>
                                          </p:val>
                                        </p:tav>
                                      </p:tavLst>
                                    </p:anim>
                                    <p:anim calcmode="lin" valueType="num">
                                      <p:cBhvr additive="base">
                                        <p:cTn id="118"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03"/>
                                        </p:tgtEl>
                                        <p:attrNameLst>
                                          <p:attrName>style.visibility</p:attrName>
                                        </p:attrNameLst>
                                      </p:cBhvr>
                                      <p:to>
                                        <p:strVal val="visible"/>
                                      </p:to>
                                    </p:set>
                                    <p:anim calcmode="lin" valueType="num">
                                      <p:cBhvr additive="base">
                                        <p:cTn id="123" dur="500" fill="hold"/>
                                        <p:tgtEl>
                                          <p:spTgt spid="203"/>
                                        </p:tgtEl>
                                        <p:attrNameLst>
                                          <p:attrName>ppt_x</p:attrName>
                                        </p:attrNameLst>
                                      </p:cBhvr>
                                      <p:tavLst>
                                        <p:tav tm="0">
                                          <p:val>
                                            <p:strVal val="#ppt_x"/>
                                          </p:val>
                                        </p:tav>
                                        <p:tav tm="100000">
                                          <p:val>
                                            <p:strVal val="#ppt_x"/>
                                          </p:val>
                                        </p:tav>
                                      </p:tavLst>
                                    </p:anim>
                                    <p:anim calcmode="lin" valueType="num">
                                      <p:cBhvr additive="base">
                                        <p:cTn id="124"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08"/>
                                        </p:tgtEl>
                                        <p:attrNameLst>
                                          <p:attrName>style.visibility</p:attrName>
                                        </p:attrNameLst>
                                      </p:cBhvr>
                                      <p:to>
                                        <p:strVal val="visible"/>
                                      </p:to>
                                    </p:set>
                                    <p:anim calcmode="lin" valueType="num">
                                      <p:cBhvr additive="base">
                                        <p:cTn id="129" dur="500" fill="hold"/>
                                        <p:tgtEl>
                                          <p:spTgt spid="208"/>
                                        </p:tgtEl>
                                        <p:attrNameLst>
                                          <p:attrName>ppt_x</p:attrName>
                                        </p:attrNameLst>
                                      </p:cBhvr>
                                      <p:tavLst>
                                        <p:tav tm="0">
                                          <p:val>
                                            <p:strVal val="#ppt_x"/>
                                          </p:val>
                                        </p:tav>
                                        <p:tav tm="100000">
                                          <p:val>
                                            <p:strVal val="#ppt_x"/>
                                          </p:val>
                                        </p:tav>
                                      </p:tavLst>
                                    </p:anim>
                                    <p:anim calcmode="lin" valueType="num">
                                      <p:cBhvr additive="base">
                                        <p:cTn id="130" dur="500" fill="hold"/>
                                        <p:tgtEl>
                                          <p:spTgt spid="208"/>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05"/>
                                        </p:tgtEl>
                                        <p:attrNameLst>
                                          <p:attrName>style.visibility</p:attrName>
                                        </p:attrNameLst>
                                      </p:cBhvr>
                                      <p:to>
                                        <p:strVal val="visible"/>
                                      </p:to>
                                    </p:set>
                                    <p:anim calcmode="lin" valueType="num">
                                      <p:cBhvr additive="base">
                                        <p:cTn id="135" dur="500" fill="hold"/>
                                        <p:tgtEl>
                                          <p:spTgt spid="205"/>
                                        </p:tgtEl>
                                        <p:attrNameLst>
                                          <p:attrName>ppt_x</p:attrName>
                                        </p:attrNameLst>
                                      </p:cBhvr>
                                      <p:tavLst>
                                        <p:tav tm="0">
                                          <p:val>
                                            <p:strVal val="#ppt_x"/>
                                          </p:val>
                                        </p:tav>
                                        <p:tav tm="100000">
                                          <p:val>
                                            <p:strVal val="#ppt_x"/>
                                          </p:val>
                                        </p:tav>
                                      </p:tavLst>
                                    </p:anim>
                                    <p:anim calcmode="lin" valueType="num">
                                      <p:cBhvr additive="base">
                                        <p:cTn id="136"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09"/>
                                        </p:tgtEl>
                                        <p:attrNameLst>
                                          <p:attrName>style.visibility</p:attrName>
                                        </p:attrNameLst>
                                      </p:cBhvr>
                                      <p:to>
                                        <p:strVal val="visible"/>
                                      </p:to>
                                    </p:set>
                                    <p:anim calcmode="lin" valueType="num">
                                      <p:cBhvr additive="base">
                                        <p:cTn id="141" dur="500" fill="hold"/>
                                        <p:tgtEl>
                                          <p:spTgt spid="209"/>
                                        </p:tgtEl>
                                        <p:attrNameLst>
                                          <p:attrName>ppt_x</p:attrName>
                                        </p:attrNameLst>
                                      </p:cBhvr>
                                      <p:tavLst>
                                        <p:tav tm="0">
                                          <p:val>
                                            <p:strVal val="#ppt_x"/>
                                          </p:val>
                                        </p:tav>
                                        <p:tav tm="100000">
                                          <p:val>
                                            <p:strVal val="#ppt_x"/>
                                          </p:val>
                                        </p:tav>
                                      </p:tavLst>
                                    </p:anim>
                                    <p:anim calcmode="lin" valueType="num">
                                      <p:cBhvr additive="base">
                                        <p:cTn id="142" dur="500" fill="hold"/>
                                        <p:tgtEl>
                                          <p:spTgt spid="20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07"/>
                                        </p:tgtEl>
                                        <p:attrNameLst>
                                          <p:attrName>style.visibility</p:attrName>
                                        </p:attrNameLst>
                                      </p:cBhvr>
                                      <p:to>
                                        <p:strVal val="visible"/>
                                      </p:to>
                                    </p:set>
                                    <p:anim calcmode="lin" valueType="num">
                                      <p:cBhvr additive="base">
                                        <p:cTn id="145" dur="500" fill="hold"/>
                                        <p:tgtEl>
                                          <p:spTgt spid="207"/>
                                        </p:tgtEl>
                                        <p:attrNameLst>
                                          <p:attrName>ppt_x</p:attrName>
                                        </p:attrNameLst>
                                      </p:cBhvr>
                                      <p:tavLst>
                                        <p:tav tm="0">
                                          <p:val>
                                            <p:strVal val="#ppt_x"/>
                                          </p:val>
                                        </p:tav>
                                        <p:tav tm="100000">
                                          <p:val>
                                            <p:strVal val="#ppt_x"/>
                                          </p:val>
                                        </p:tav>
                                      </p:tavLst>
                                    </p:anim>
                                    <p:anim calcmode="lin" valueType="num">
                                      <p:cBhvr additive="base">
                                        <p:cTn id="146"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04"/>
                                        </p:tgtEl>
                                        <p:attrNameLst>
                                          <p:attrName>style.visibility</p:attrName>
                                        </p:attrNameLst>
                                      </p:cBhvr>
                                      <p:to>
                                        <p:strVal val="visible"/>
                                      </p:to>
                                    </p:set>
                                    <p:anim calcmode="lin" valueType="num">
                                      <p:cBhvr additive="base">
                                        <p:cTn id="151" dur="500" fill="hold"/>
                                        <p:tgtEl>
                                          <p:spTgt spid="204"/>
                                        </p:tgtEl>
                                        <p:attrNameLst>
                                          <p:attrName>ppt_x</p:attrName>
                                        </p:attrNameLst>
                                      </p:cBhvr>
                                      <p:tavLst>
                                        <p:tav tm="0">
                                          <p:val>
                                            <p:strVal val="#ppt_x"/>
                                          </p:val>
                                        </p:tav>
                                        <p:tav tm="100000">
                                          <p:val>
                                            <p:strVal val="#ppt_x"/>
                                          </p:val>
                                        </p:tav>
                                      </p:tavLst>
                                    </p:anim>
                                    <p:anim calcmode="lin" valueType="num">
                                      <p:cBhvr additive="base">
                                        <p:cTn id="152"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1" animBg="1"/>
      <p:bldP spid="202" grpId="0" animBg="1"/>
      <p:bldP spid="203" grpId="0" animBg="1"/>
      <p:bldP spid="204" grpId="0" animBg="1"/>
      <p:bldP spid="205" grpId="0" animBg="1"/>
      <p:bldP spid="206" grpId="0" animBg="1"/>
      <p:bldP spid="207" grpId="0" animBg="1"/>
      <p:bldP spid="208" grpId="0" animBg="1"/>
      <p:bldP spid="209" grpId="0" animBg="1"/>
      <p:bldP spid="210" grpId="0"/>
      <p:bldP spid="211" grpId="0" animBg="1"/>
      <p:bldP spid="212" grpId="1" animBg="1"/>
      <p:bldP spid="213" grpId="0" animBg="1"/>
      <p:bldP spid="213" grpId="1" animBg="1"/>
      <p:bldP spid="214" grpId="0" animBg="1"/>
      <p:bldP spid="215" grpId="0" animBg="1"/>
      <p:bldP spid="21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itle 3">
            <a:extLst>
              <a:ext uri="{FF2B5EF4-FFF2-40B4-BE49-F238E27FC236}">
                <a16:creationId xmlns:a16="http://schemas.microsoft.com/office/drawing/2014/main" xmlns="" id="{AC006F01-C3A2-436D-8C4D-D46F149AC1E0}"/>
              </a:ext>
            </a:extLst>
          </p:cNvPr>
          <p:cNvSpPr txBox="1">
            <a:spLocks/>
          </p:cNvSpPr>
          <p:nvPr/>
        </p:nvSpPr>
        <p:spPr>
          <a:xfrm>
            <a:off x="284748" y="175967"/>
            <a:ext cx="10131425" cy="693968"/>
          </a:xfrm>
          <a:prstGeom prst="rect">
            <a:avLst/>
          </a:prstGeom>
        </p:spPr>
        <p:txBody>
          <a:bodyPr vert="horz" lIns="91440" tIns="45720" rIns="91440" bIns="45720" rtlCol="0" anchor="b">
            <a:normAutofit/>
          </a:bodyPr>
          <a:lstStyle>
            <a:defPPr>
              <a:defRPr lang="en-US"/>
            </a:defPPr>
            <a:lvl1pPr algn="ctr">
              <a:lnSpc>
                <a:spcPct val="90000"/>
              </a:lnSpc>
              <a:spcBef>
                <a:spcPct val="0"/>
              </a:spcBef>
              <a:buNone/>
              <a:defRPr sz="3600" b="1">
                <a:latin typeface="+mj-lt"/>
                <a:ea typeface="+mj-ea"/>
                <a:cs typeface="Calibri Light"/>
              </a:defRPr>
            </a:lvl1pPr>
          </a:lstStyle>
          <a:p>
            <a:r>
              <a:rPr lang="en-US" dirty="0"/>
              <a:t>KEY TERMINOLOGIES</a:t>
            </a:r>
          </a:p>
        </p:txBody>
      </p:sp>
      <p:sp>
        <p:nvSpPr>
          <p:cNvPr id="221" name="Content Placeholder 6">
            <a:extLst>
              <a:ext uri="{FF2B5EF4-FFF2-40B4-BE49-F238E27FC236}">
                <a16:creationId xmlns:a16="http://schemas.microsoft.com/office/drawing/2014/main" xmlns="" id="{BE8C9A7E-C0E8-4117-94A3-F6275F05BF86}"/>
              </a:ext>
            </a:extLst>
          </p:cNvPr>
          <p:cNvSpPr txBox="1">
            <a:spLocks/>
          </p:cNvSpPr>
          <p:nvPr/>
        </p:nvSpPr>
        <p:spPr>
          <a:xfrm>
            <a:off x="256024" y="1617022"/>
            <a:ext cx="11722267" cy="29384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dirty="0">
                <a:cs typeface="Calibri" panose="020F0502020204030204"/>
              </a:rPr>
              <a:t>AUT – Application Under Test</a:t>
            </a:r>
          </a:p>
          <a:p>
            <a:pPr algn="just"/>
            <a:r>
              <a:rPr lang="en-US" sz="1600" dirty="0">
                <a:cs typeface="Calibri" panose="020F0502020204030204"/>
              </a:rPr>
              <a:t>UAT – User Acceptance Testing</a:t>
            </a:r>
          </a:p>
          <a:p>
            <a:pPr algn="just"/>
            <a:r>
              <a:rPr lang="en-US" sz="1600" dirty="0">
                <a:cs typeface="Calibri" panose="020F0502020204030204"/>
              </a:rPr>
              <a:t>Dev – Development</a:t>
            </a:r>
          </a:p>
          <a:p>
            <a:pPr algn="just"/>
            <a:r>
              <a:rPr lang="en-US" sz="1600" dirty="0">
                <a:cs typeface="Calibri" panose="020F0502020204030204"/>
              </a:rPr>
              <a:t>QA – Quality Assurance / Testing</a:t>
            </a:r>
          </a:p>
          <a:p>
            <a:pPr algn="just"/>
            <a:r>
              <a:rPr lang="en-US" sz="1600" dirty="0">
                <a:cs typeface="Calibri" panose="020F0502020204030204"/>
              </a:rPr>
              <a:t>Prod/Live – Production</a:t>
            </a:r>
          </a:p>
          <a:p>
            <a:pPr algn="just"/>
            <a:r>
              <a:rPr lang="en-US" sz="1600" dirty="0">
                <a:cs typeface="Calibri" panose="020F0502020204030204"/>
              </a:rPr>
              <a:t>Smoke Test : Critical test cases to be executed in the QA  environment. (Sort of a pre-condition for integration testing)</a:t>
            </a:r>
          </a:p>
          <a:p>
            <a:pPr algn="just"/>
            <a:r>
              <a:rPr lang="en-US" sz="1600" dirty="0">
                <a:cs typeface="Calibri" panose="020F0502020204030204"/>
              </a:rPr>
              <a:t>Regression Test: It’s a complete end to end testing of an application including the all possible scenarios (positive, negative, empty)</a:t>
            </a:r>
          </a:p>
          <a:p>
            <a:pPr algn="just"/>
            <a:r>
              <a:rPr lang="en-US" sz="1600" dirty="0">
                <a:cs typeface="Calibri" panose="020F0502020204030204"/>
              </a:rPr>
              <a:t>Sanity Test: Critical tests to be executed in the production environment (Generally includes only positive scenarios)</a:t>
            </a:r>
          </a:p>
        </p:txBody>
      </p:sp>
      <p:sp>
        <p:nvSpPr>
          <p:cNvPr id="2" name="Oval 1">
            <a:extLst>
              <a:ext uri="{FF2B5EF4-FFF2-40B4-BE49-F238E27FC236}">
                <a16:creationId xmlns:a16="http://schemas.microsoft.com/office/drawing/2014/main" xmlns="" id="{6137966D-3243-49E5-94F4-7B9402AC4FB1}"/>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C3EADBA9-6184-4AF0-91D3-E61728A45231}"/>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F3D7D33E-34EC-464E-90BD-A1B508B37900}"/>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F0E52CF4-9437-4D95-8880-CDC7B679F1A7}"/>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BA6F8252-A291-451B-830D-836DBF4CBD2C}"/>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519FE656-AEA0-4E08-B8C2-D087431E7EF1}"/>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967FB952-BD4B-4D03-B6D6-5D7D9835B63A}"/>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81A422C8-49DD-4B21-A7EA-E5F6701B5F6A}"/>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947547D-A611-4B58-AECA-E5F8D88EE942}"/>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587BA761-F21E-419A-A1A3-0F750883408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3C62104C-14C1-4A65-BF3C-DC8E64C10EDB}"/>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33A3B4D0-230D-452C-8E45-19F1C640528D}"/>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7E98E49C-5446-4124-BD95-22668641A9A7}"/>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8AFAFCF9-7ABB-4B5E-9F5F-2FFD7FD7A6A5}"/>
              </a:ext>
            </a:extLst>
          </p:cNvPr>
          <p:cNvSpPr/>
          <p:nvPr/>
        </p:nvSpPr>
        <p:spPr>
          <a:xfrm>
            <a:off x="10469131"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2E9D1135-5991-40F8-BB9A-7C77AC0A62D5}"/>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0F812AB7-FCE7-41FC-B588-B922C7003CA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0" name="TextBox 19">
            <a:extLst>
              <a:ext uri="{FF2B5EF4-FFF2-40B4-BE49-F238E27FC236}">
                <a16:creationId xmlns:a16="http://schemas.microsoft.com/office/drawing/2014/main" xmlns="" id="{B248E5B1-6BE1-4C84-858D-6608BBFA1C5B}"/>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1" name="TextBox 20">
            <a:extLst>
              <a:ext uri="{FF2B5EF4-FFF2-40B4-BE49-F238E27FC236}">
                <a16:creationId xmlns:a16="http://schemas.microsoft.com/office/drawing/2014/main" xmlns="" id="{42CD1365-1DB7-4D9A-BAE4-9172A427D516}"/>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2" name="TextBox 21">
            <a:extLst>
              <a:ext uri="{FF2B5EF4-FFF2-40B4-BE49-F238E27FC236}">
                <a16:creationId xmlns:a16="http://schemas.microsoft.com/office/drawing/2014/main" xmlns="" id="{9F33A296-73D2-4FDB-8439-79C82C09C1BE}"/>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3" name="TextBox 22">
            <a:extLst>
              <a:ext uri="{FF2B5EF4-FFF2-40B4-BE49-F238E27FC236}">
                <a16:creationId xmlns:a16="http://schemas.microsoft.com/office/drawing/2014/main" xmlns="" id="{75176C49-8CC3-4EC7-B745-4373BCAADFFC}"/>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4" name="TextBox 23">
            <a:extLst>
              <a:ext uri="{FF2B5EF4-FFF2-40B4-BE49-F238E27FC236}">
                <a16:creationId xmlns:a16="http://schemas.microsoft.com/office/drawing/2014/main" xmlns="" id="{35EE07E4-19E1-4B91-A18B-8041306FAD39}"/>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5" name="TextBox 24">
            <a:extLst>
              <a:ext uri="{FF2B5EF4-FFF2-40B4-BE49-F238E27FC236}">
                <a16:creationId xmlns:a16="http://schemas.microsoft.com/office/drawing/2014/main" xmlns="" id="{707EBFBB-10D2-4511-A12B-3DFBEE2EA70F}"/>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6" name="TextBox 25">
            <a:extLst>
              <a:ext uri="{FF2B5EF4-FFF2-40B4-BE49-F238E27FC236}">
                <a16:creationId xmlns:a16="http://schemas.microsoft.com/office/drawing/2014/main" xmlns="" id="{AE426E85-FB35-47B0-9A17-981E99BA4EC2}"/>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189" name="TextBox 188">
            <a:extLst>
              <a:ext uri="{FF2B5EF4-FFF2-40B4-BE49-F238E27FC236}">
                <a16:creationId xmlns:a16="http://schemas.microsoft.com/office/drawing/2014/main" xmlns="" id="{023ED799-13BC-4976-96E3-126A64759E76}"/>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190" name="TextBox 189">
            <a:extLst>
              <a:ext uri="{FF2B5EF4-FFF2-40B4-BE49-F238E27FC236}">
                <a16:creationId xmlns:a16="http://schemas.microsoft.com/office/drawing/2014/main" xmlns="" id="{7ED642C5-B31B-4446-8150-0AEDD10A4527}"/>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8" name="TextBox 247">
            <a:extLst>
              <a:ext uri="{FF2B5EF4-FFF2-40B4-BE49-F238E27FC236}">
                <a16:creationId xmlns:a16="http://schemas.microsoft.com/office/drawing/2014/main" xmlns="" id="{9E51538F-68F7-4021-B754-43CD396C2C2A}"/>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0" name="TextBox 249">
            <a:extLst>
              <a:ext uri="{FF2B5EF4-FFF2-40B4-BE49-F238E27FC236}">
                <a16:creationId xmlns:a16="http://schemas.microsoft.com/office/drawing/2014/main" xmlns="" id="{A8C040E3-0FD4-43E2-A0D5-E9F3325D6A62}"/>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52" name="TextBox 251">
            <a:extLst>
              <a:ext uri="{FF2B5EF4-FFF2-40B4-BE49-F238E27FC236}">
                <a16:creationId xmlns:a16="http://schemas.microsoft.com/office/drawing/2014/main" xmlns="" id="{20F560E2-4AFB-4A56-A765-A89594B93E6B}"/>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54" name="Oval 253">
            <a:extLst>
              <a:ext uri="{FF2B5EF4-FFF2-40B4-BE49-F238E27FC236}">
                <a16:creationId xmlns:a16="http://schemas.microsoft.com/office/drawing/2014/main" xmlns="" id="{C9F5DCCC-6E65-4A16-999C-4DA3EF0AED50}"/>
              </a:ext>
            </a:extLst>
          </p:cNvPr>
          <p:cNvSpPr/>
          <p:nvPr/>
        </p:nvSpPr>
        <p:spPr>
          <a:xfrm>
            <a:off x="10392934" y="55559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341297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fill="hold"/>
                                        <p:tgtEl>
                                          <p:spTgt spid="220"/>
                                        </p:tgtEl>
                                        <p:attrNameLst>
                                          <p:attrName>ppt_x</p:attrName>
                                        </p:attrNameLst>
                                      </p:cBhvr>
                                      <p:tavLst>
                                        <p:tav tm="0">
                                          <p:val>
                                            <p:strVal val="#ppt_x"/>
                                          </p:val>
                                        </p:tav>
                                        <p:tav tm="100000">
                                          <p:val>
                                            <p:strVal val="#ppt_x"/>
                                          </p:val>
                                        </p:tav>
                                      </p:tavLst>
                                    </p:anim>
                                    <p:anim calcmode="lin" valueType="num">
                                      <p:cBhvr additive="base">
                                        <p:cTn id="8"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1">
                                            <p:txEl>
                                              <p:pRg st="0" end="0"/>
                                            </p:txEl>
                                          </p:spTgt>
                                        </p:tgtEl>
                                        <p:attrNameLst>
                                          <p:attrName>style.visibility</p:attrName>
                                        </p:attrNameLst>
                                      </p:cBhvr>
                                      <p:to>
                                        <p:strVal val="visible"/>
                                      </p:to>
                                    </p:set>
                                    <p:anim calcmode="lin" valueType="num">
                                      <p:cBhvr additive="base">
                                        <p:cTn id="13"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1">
                                            <p:txEl>
                                              <p:pRg st="1" end="1"/>
                                            </p:txEl>
                                          </p:spTgt>
                                        </p:tgtEl>
                                        <p:attrNameLst>
                                          <p:attrName>style.visibility</p:attrName>
                                        </p:attrNameLst>
                                      </p:cBhvr>
                                      <p:to>
                                        <p:strVal val="visible"/>
                                      </p:to>
                                    </p:set>
                                    <p:anim calcmode="lin" valueType="num">
                                      <p:cBhvr additive="base">
                                        <p:cTn id="19"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1">
                                            <p:txEl>
                                              <p:pRg st="2" end="2"/>
                                            </p:txEl>
                                          </p:spTgt>
                                        </p:tgtEl>
                                        <p:attrNameLst>
                                          <p:attrName>style.visibility</p:attrName>
                                        </p:attrNameLst>
                                      </p:cBhvr>
                                      <p:to>
                                        <p:strVal val="visible"/>
                                      </p:to>
                                    </p:set>
                                    <p:anim calcmode="lin" valueType="num">
                                      <p:cBhvr additive="base">
                                        <p:cTn id="25" dur="500" fill="hold"/>
                                        <p:tgtEl>
                                          <p:spTgt spid="22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1">
                                            <p:txEl>
                                              <p:pRg st="3" end="3"/>
                                            </p:txEl>
                                          </p:spTgt>
                                        </p:tgtEl>
                                        <p:attrNameLst>
                                          <p:attrName>style.visibility</p:attrName>
                                        </p:attrNameLst>
                                      </p:cBhvr>
                                      <p:to>
                                        <p:strVal val="visible"/>
                                      </p:to>
                                    </p:set>
                                    <p:anim calcmode="lin" valueType="num">
                                      <p:cBhvr additive="base">
                                        <p:cTn id="31" dur="500" fill="hold"/>
                                        <p:tgtEl>
                                          <p:spTgt spid="22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1">
                                            <p:txEl>
                                              <p:pRg st="4" end="4"/>
                                            </p:txEl>
                                          </p:spTgt>
                                        </p:tgtEl>
                                        <p:attrNameLst>
                                          <p:attrName>style.visibility</p:attrName>
                                        </p:attrNameLst>
                                      </p:cBhvr>
                                      <p:to>
                                        <p:strVal val="visible"/>
                                      </p:to>
                                    </p:set>
                                    <p:anim calcmode="lin" valueType="num">
                                      <p:cBhvr additive="base">
                                        <p:cTn id="37" dur="500" fill="hold"/>
                                        <p:tgtEl>
                                          <p:spTgt spid="22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1">
                                            <p:txEl>
                                              <p:pRg st="5" end="5"/>
                                            </p:txEl>
                                          </p:spTgt>
                                        </p:tgtEl>
                                        <p:attrNameLst>
                                          <p:attrName>style.visibility</p:attrName>
                                        </p:attrNameLst>
                                      </p:cBhvr>
                                      <p:to>
                                        <p:strVal val="visible"/>
                                      </p:to>
                                    </p:set>
                                    <p:anim calcmode="lin" valueType="num">
                                      <p:cBhvr additive="base">
                                        <p:cTn id="43" dur="500" fill="hold"/>
                                        <p:tgtEl>
                                          <p:spTgt spid="22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1">
                                            <p:txEl>
                                              <p:pRg st="6" end="6"/>
                                            </p:txEl>
                                          </p:spTgt>
                                        </p:tgtEl>
                                        <p:attrNameLst>
                                          <p:attrName>style.visibility</p:attrName>
                                        </p:attrNameLst>
                                      </p:cBhvr>
                                      <p:to>
                                        <p:strVal val="visible"/>
                                      </p:to>
                                    </p:set>
                                    <p:anim calcmode="lin" valueType="num">
                                      <p:cBhvr additive="base">
                                        <p:cTn id="49" dur="500" fill="hold"/>
                                        <p:tgtEl>
                                          <p:spTgt spid="22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1">
                                            <p:txEl>
                                              <p:pRg st="7" end="7"/>
                                            </p:txEl>
                                          </p:spTgt>
                                        </p:tgtEl>
                                        <p:attrNameLst>
                                          <p:attrName>style.visibility</p:attrName>
                                        </p:attrNameLst>
                                      </p:cBhvr>
                                      <p:to>
                                        <p:strVal val="visible"/>
                                      </p:to>
                                    </p:set>
                                    <p:anim calcmode="lin" valueType="num">
                                      <p:cBhvr additive="base">
                                        <p:cTn id="55" dur="500" fill="hold"/>
                                        <p:tgtEl>
                                          <p:spTgt spid="221">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1936" b="9180"/>
          <a:stretch/>
        </p:blipFill>
        <p:spPr>
          <a:xfrm>
            <a:off x="218419" y="482276"/>
            <a:ext cx="11360848" cy="5747836"/>
          </a:xfrm>
          <a:prstGeom prst="rect">
            <a:avLst/>
          </a:prstGeom>
        </p:spPr>
      </p:pic>
    </p:spTree>
    <p:extLst>
      <p:ext uri="{BB962C8B-B14F-4D97-AF65-F5344CB8AC3E}">
        <p14:creationId xmlns:p14="http://schemas.microsoft.com/office/powerpoint/2010/main" val="3207763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Scum Model</a:t>
            </a:r>
            <a:endParaRPr lang="en-IN" dirty="0"/>
          </a:p>
        </p:txBody>
      </p:sp>
      <p:pic>
        <p:nvPicPr>
          <p:cNvPr id="3" name="Picture 2"/>
          <p:cNvPicPr>
            <a:picLocks noChangeAspect="1"/>
          </p:cNvPicPr>
          <p:nvPr/>
        </p:nvPicPr>
        <p:blipFill>
          <a:blip r:embed="rId2"/>
          <a:stretch>
            <a:fillRect/>
          </a:stretch>
        </p:blipFill>
        <p:spPr>
          <a:xfrm>
            <a:off x="699304" y="2107378"/>
            <a:ext cx="10515600" cy="3752164"/>
          </a:xfrm>
          <a:prstGeom prst="rect">
            <a:avLst/>
          </a:prstGeom>
        </p:spPr>
      </p:pic>
    </p:spTree>
    <p:extLst>
      <p:ext uri="{BB962C8B-B14F-4D97-AF65-F5344CB8AC3E}">
        <p14:creationId xmlns:p14="http://schemas.microsoft.com/office/powerpoint/2010/main" val="419804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FBC22422-4606-4F4A-B286-9E5FD7999F79}"/>
              </a:ext>
            </a:extLst>
          </p:cNvPr>
          <p:cNvSpPr txBox="1">
            <a:spLocks/>
          </p:cNvSpPr>
          <p:nvPr/>
        </p:nvSpPr>
        <p:spPr>
          <a:xfrm>
            <a:off x="410855" y="155148"/>
            <a:ext cx="10131425" cy="51784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cs typeface="Calibri Light"/>
              </a:rPr>
              <a:t>TESTING</a:t>
            </a:r>
          </a:p>
        </p:txBody>
      </p:sp>
      <p:sp>
        <p:nvSpPr>
          <p:cNvPr id="192" name="Content Placeholder 6">
            <a:extLst>
              <a:ext uri="{FF2B5EF4-FFF2-40B4-BE49-F238E27FC236}">
                <a16:creationId xmlns:a16="http://schemas.microsoft.com/office/drawing/2014/main" xmlns="" id="{E183428D-BFC0-4CFD-92AC-02AFA107D592}"/>
              </a:ext>
            </a:extLst>
          </p:cNvPr>
          <p:cNvSpPr txBox="1">
            <a:spLocks/>
          </p:cNvSpPr>
          <p:nvPr/>
        </p:nvSpPr>
        <p:spPr>
          <a:xfrm>
            <a:off x="285139" y="772994"/>
            <a:ext cx="11722267" cy="49579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1" dirty="0">
                <a:ea typeface="+mn-lt"/>
                <a:cs typeface="+mn-lt"/>
              </a:rPr>
              <a:t>WHAT IS SOFTWARE TESTING?</a:t>
            </a:r>
          </a:p>
          <a:p>
            <a:pPr marL="285750" indent="-285750" algn="just">
              <a:buFont typeface="Arial" panose="020B0604020202020204" pitchFamily="34" charset="0"/>
              <a:buChar char="•"/>
            </a:pPr>
            <a:r>
              <a:rPr lang="en-US" sz="1600" b="1" dirty="0">
                <a:ea typeface="+mn-lt"/>
                <a:cs typeface="+mn-lt"/>
              </a:rPr>
              <a:t>SOFTWARE TESTING</a:t>
            </a:r>
            <a:r>
              <a:rPr lang="en-US" sz="1600" dirty="0">
                <a:ea typeface="+mn-lt"/>
                <a:cs typeface="+mn-lt"/>
              </a:rPr>
              <a:t> is defined as an activity to check whether the actual results match the expected results and to ensure that the software system is Defect free.</a:t>
            </a:r>
            <a:endParaRPr lang="en-US" sz="1600" dirty="0"/>
          </a:p>
          <a:p>
            <a:pPr marL="285750" indent="-285750" algn="just">
              <a:buFont typeface="Arial" panose="020B0604020202020204" pitchFamily="34" charset="0"/>
              <a:buChar char="•"/>
            </a:pPr>
            <a:r>
              <a:rPr lang="en-US" sz="1600" dirty="0">
                <a:ea typeface="+mn-lt"/>
                <a:cs typeface="+mn-lt"/>
              </a:rPr>
              <a:t>Software testing also helps to identify errors, gaps, or missing requirements in contrary to the actual requirements.</a:t>
            </a:r>
          </a:p>
          <a:p>
            <a:pPr marL="285750" indent="-285750" algn="just">
              <a:buFont typeface="Arial" panose="020B0604020202020204" pitchFamily="34" charset="0"/>
              <a:buChar char="•"/>
            </a:pPr>
            <a:r>
              <a:rPr lang="en-US" sz="1600" dirty="0">
                <a:ea typeface="+mn-lt"/>
                <a:cs typeface="+mn-lt"/>
              </a:rPr>
              <a:t>In simple terms, Software Testing means the Verification of Application Under Test (AUT).</a:t>
            </a:r>
            <a:endParaRPr lang="en-US" sz="1600" dirty="0"/>
          </a:p>
          <a:p>
            <a:pPr algn="just"/>
            <a:r>
              <a:rPr lang="en-US" sz="1600" b="1" dirty="0">
                <a:cs typeface="Calibri"/>
              </a:rPr>
              <a:t>WHY IS IT IMPORTANT?</a:t>
            </a:r>
          </a:p>
          <a:p>
            <a:pPr marL="285750" indent="-285750" algn="just">
              <a:buFont typeface="Arial" panose="020B0604020202020204" pitchFamily="34" charset="0"/>
              <a:buChar char="•"/>
            </a:pPr>
            <a:r>
              <a:rPr lang="en-US" sz="1600" dirty="0">
                <a:ea typeface="+mn-lt"/>
                <a:cs typeface="+mn-lt"/>
              </a:rPr>
              <a:t>Testing is important because software bugs could be expensive or even dangerous. Software bugs can potentially cause monetary and human loss, and history is full of such examples.</a:t>
            </a:r>
            <a:endParaRPr lang="en-US" sz="1600" dirty="0"/>
          </a:p>
          <a:p>
            <a:pPr marL="285750" indent="-285750" algn="just">
              <a:buFont typeface="Arial" panose="020B0604020202020204" pitchFamily="34" charset="0"/>
              <a:buChar char="•"/>
            </a:pPr>
            <a:r>
              <a:rPr lang="en-US" sz="1600" dirty="0">
                <a:ea typeface="+mn-lt"/>
                <a:cs typeface="+mn-lt"/>
              </a:rPr>
              <a:t>In April 2015, Bloomberg terminal in London crashed due to software glitch affected more than 300,000 traders on financial markets. It forced the government to postpone a 3bn pound debt sale.</a:t>
            </a:r>
          </a:p>
          <a:p>
            <a:pPr marL="285750" indent="-285750" algn="just">
              <a:buFont typeface="Arial" panose="020B0604020202020204" pitchFamily="34" charset="0"/>
              <a:buChar char="•"/>
            </a:pPr>
            <a:r>
              <a:rPr lang="en-US" sz="1600" dirty="0">
                <a:ea typeface="+mn-lt"/>
                <a:cs typeface="+mn-lt"/>
              </a:rPr>
              <a:t>Nissan cars recalled over 1 million cars from the market due to software failure in the airbag sensory detectors. There has been reported two accident due to this software failure.</a:t>
            </a:r>
          </a:p>
          <a:p>
            <a:pPr marL="285750" indent="-285750" algn="just">
              <a:buFont typeface="Arial" panose="020B0604020202020204" pitchFamily="34" charset="0"/>
              <a:buChar char="•"/>
            </a:pPr>
            <a:r>
              <a:rPr lang="en-US" sz="1600" dirty="0">
                <a:ea typeface="+mn-lt"/>
                <a:cs typeface="+mn-lt"/>
              </a:rPr>
              <a:t>Starbucks was forced to close about 60 percent of stores in the U.S and Canada due to software failure in its POS system. At one point, the store served coffee for free as they were unable to process the transaction.</a:t>
            </a:r>
          </a:p>
          <a:p>
            <a:pPr marL="285750" indent="-285750" algn="just">
              <a:buFont typeface="Arial" panose="020B0604020202020204" pitchFamily="34" charset="0"/>
              <a:buChar char="•"/>
            </a:pPr>
            <a:r>
              <a:rPr lang="en-US" sz="1600" dirty="0">
                <a:ea typeface="+mn-lt"/>
                <a:cs typeface="+mn-lt"/>
              </a:rPr>
              <a:t>Some of Amazon's third-party retailers saw their product price is reduced to 1p due to a software glitch. They were left with heavy losses.</a:t>
            </a:r>
          </a:p>
          <a:p>
            <a:pPr algn="just"/>
            <a:endParaRPr lang="en-US" sz="1600" dirty="0">
              <a:cs typeface="Calibri"/>
            </a:endParaRPr>
          </a:p>
          <a:p>
            <a:pPr algn="just"/>
            <a:endParaRPr lang="en-US" sz="1600" dirty="0">
              <a:cs typeface="Calibri"/>
            </a:endParaRPr>
          </a:p>
          <a:p>
            <a:pPr algn="just"/>
            <a:endParaRPr lang="en-US" sz="1600" dirty="0">
              <a:cs typeface="Calibri"/>
            </a:endParaRPr>
          </a:p>
        </p:txBody>
      </p:sp>
      <p:sp>
        <p:nvSpPr>
          <p:cNvPr id="2" name="Oval 1">
            <a:extLst>
              <a:ext uri="{FF2B5EF4-FFF2-40B4-BE49-F238E27FC236}">
                <a16:creationId xmlns:a16="http://schemas.microsoft.com/office/drawing/2014/main" xmlns="" id="{CBEE3F96-8FF2-4C53-82F7-8F17404002D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0C9B2C48-01D6-4347-B1EC-6E25C9599BC3}"/>
              </a:ext>
            </a:extLst>
          </p:cNvPr>
          <p:cNvSpPr/>
          <p:nvPr/>
        </p:nvSpPr>
        <p:spPr>
          <a:xfrm>
            <a:off x="123877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1027A92C-C7A4-4B84-B866-1D8DA6E6836A}"/>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B764BAB7-CA28-4F5E-9297-AEF04AF423F2}"/>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2F7C20C-FECD-40BF-A9FE-22C5D5B9FC3D}"/>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5B90852-826E-4CDB-8718-8BB0B3448FC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70E0C7D-1A3C-4A5D-8D0D-180FD856E30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5E8B4BBE-D01A-4973-B171-94DEEAF1922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F3B92AC-E0A1-4F1E-BB8C-94052AB976B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7E738FE-D3A0-4C2A-8840-324CB301041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9A44C3F-F6EB-47E9-8DAF-35FB10076F5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4DF4731-5DAA-4FF4-A831-E3081D7B25F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E33C8B3-4435-4EA0-8F39-6471B1A3590E}"/>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43661E7-5C6B-4531-88F5-F2C6396960C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8EFD14A-9CA8-4EAF-BF08-62BA7E3E18CF}"/>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2367B5F8-A226-4F0F-9418-98967789363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FBA7C467-850F-4034-8C0C-62F59AB020D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E755971C-1B36-4AE0-8179-29FD3CA6D478}"/>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85EB0352-1043-492B-BD63-2A8E9F53FC9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DC9344E-8AC6-4541-B2EF-FD308A65635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6C3EC2E8-6C5B-45C1-AE6C-9E636DB2D1C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6" name="TextBox 25">
            <a:extLst>
              <a:ext uri="{FF2B5EF4-FFF2-40B4-BE49-F238E27FC236}">
                <a16:creationId xmlns:a16="http://schemas.microsoft.com/office/drawing/2014/main" xmlns="" id="{DC063F7A-607E-44B3-ACC0-ED64783A7F0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16" name="TextBox 215">
            <a:extLst>
              <a:ext uri="{FF2B5EF4-FFF2-40B4-BE49-F238E27FC236}">
                <a16:creationId xmlns:a16="http://schemas.microsoft.com/office/drawing/2014/main" xmlns="" id="{F2245E0C-99BB-4C83-B878-4162AC818EB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8" name="TextBox 217">
            <a:extLst>
              <a:ext uri="{FF2B5EF4-FFF2-40B4-BE49-F238E27FC236}">
                <a16:creationId xmlns:a16="http://schemas.microsoft.com/office/drawing/2014/main" xmlns="" id="{97CD203A-EE0E-41E8-B3BF-3FDB2E3C6AD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4" name="TextBox 223">
            <a:extLst>
              <a:ext uri="{FF2B5EF4-FFF2-40B4-BE49-F238E27FC236}">
                <a16:creationId xmlns:a16="http://schemas.microsoft.com/office/drawing/2014/main" xmlns="" id="{6599EF76-39EF-46EB-9AB9-5BEA1D046283}"/>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6" name="TextBox 225">
            <a:extLst>
              <a:ext uri="{FF2B5EF4-FFF2-40B4-BE49-F238E27FC236}">
                <a16:creationId xmlns:a16="http://schemas.microsoft.com/office/drawing/2014/main" xmlns="" id="{E60BB789-A85E-49CD-80A3-05C33B3A622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8" name="TextBox 227">
            <a:extLst>
              <a:ext uri="{FF2B5EF4-FFF2-40B4-BE49-F238E27FC236}">
                <a16:creationId xmlns:a16="http://schemas.microsoft.com/office/drawing/2014/main" xmlns="" id="{55006686-FF92-4F23-8327-4B1E2A2CCC7D}"/>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0" name="TextBox 229">
            <a:extLst>
              <a:ext uri="{FF2B5EF4-FFF2-40B4-BE49-F238E27FC236}">
                <a16:creationId xmlns:a16="http://schemas.microsoft.com/office/drawing/2014/main" xmlns="" id="{A07D12FD-F956-43B9-8CFA-616F861923C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4" name="Oval 233">
            <a:extLst>
              <a:ext uri="{FF2B5EF4-FFF2-40B4-BE49-F238E27FC236}">
                <a16:creationId xmlns:a16="http://schemas.microsoft.com/office/drawing/2014/main" xmlns="" id="{875E4853-0157-4E70-A831-CBEFA0EC4AE2}"/>
              </a:ext>
            </a:extLst>
          </p:cNvPr>
          <p:cNvSpPr/>
          <p:nvPr/>
        </p:nvSpPr>
        <p:spPr>
          <a:xfrm>
            <a:off x="1162524" y="5562791"/>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20637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2">
                                            <p:txEl>
                                              <p:pRg st="1" end="1"/>
                                            </p:txEl>
                                          </p:spTgt>
                                        </p:tgtEl>
                                        <p:attrNameLst>
                                          <p:attrName>style.visibility</p:attrName>
                                        </p:attrNameLst>
                                      </p:cBhvr>
                                      <p:to>
                                        <p:strVal val="visible"/>
                                      </p:to>
                                    </p:set>
                                    <p:anim calcmode="lin" valueType="num">
                                      <p:cBhvr additive="base">
                                        <p:cTn id="19" dur="500" fill="hold"/>
                                        <p:tgtEl>
                                          <p:spTgt spid="19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2">
                                            <p:txEl>
                                              <p:pRg st="2" end="2"/>
                                            </p:txEl>
                                          </p:spTgt>
                                        </p:tgtEl>
                                        <p:attrNameLst>
                                          <p:attrName>style.visibility</p:attrName>
                                        </p:attrNameLst>
                                      </p:cBhvr>
                                      <p:to>
                                        <p:strVal val="visible"/>
                                      </p:to>
                                    </p:set>
                                    <p:anim calcmode="lin" valueType="num">
                                      <p:cBhvr additive="base">
                                        <p:cTn id="25" dur="500" fill="hold"/>
                                        <p:tgtEl>
                                          <p:spTgt spid="19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2">
                                            <p:txEl>
                                              <p:pRg st="3" end="3"/>
                                            </p:txEl>
                                          </p:spTgt>
                                        </p:tgtEl>
                                        <p:attrNameLst>
                                          <p:attrName>style.visibility</p:attrName>
                                        </p:attrNameLst>
                                      </p:cBhvr>
                                      <p:to>
                                        <p:strVal val="visible"/>
                                      </p:to>
                                    </p:set>
                                    <p:anim calcmode="lin" valueType="num">
                                      <p:cBhvr additive="base">
                                        <p:cTn id="31" dur="500" fill="hold"/>
                                        <p:tgtEl>
                                          <p:spTgt spid="19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2">
                                            <p:txEl>
                                              <p:pRg st="4" end="4"/>
                                            </p:txEl>
                                          </p:spTgt>
                                        </p:tgtEl>
                                        <p:attrNameLst>
                                          <p:attrName>style.visibility</p:attrName>
                                        </p:attrNameLst>
                                      </p:cBhvr>
                                      <p:to>
                                        <p:strVal val="visible"/>
                                      </p:to>
                                    </p:set>
                                    <p:anim calcmode="lin" valueType="num">
                                      <p:cBhvr additive="base">
                                        <p:cTn id="37" dur="500" fill="hold"/>
                                        <p:tgtEl>
                                          <p:spTgt spid="19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2">
                                            <p:txEl>
                                              <p:pRg st="5" end="5"/>
                                            </p:txEl>
                                          </p:spTgt>
                                        </p:tgtEl>
                                        <p:attrNameLst>
                                          <p:attrName>style.visibility</p:attrName>
                                        </p:attrNameLst>
                                      </p:cBhvr>
                                      <p:to>
                                        <p:strVal val="visible"/>
                                      </p:to>
                                    </p:set>
                                    <p:anim calcmode="lin" valueType="num">
                                      <p:cBhvr additive="base">
                                        <p:cTn id="43" dur="500" fill="hold"/>
                                        <p:tgtEl>
                                          <p:spTgt spid="19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2">
                                            <p:txEl>
                                              <p:pRg st="6" end="6"/>
                                            </p:txEl>
                                          </p:spTgt>
                                        </p:tgtEl>
                                        <p:attrNameLst>
                                          <p:attrName>style.visibility</p:attrName>
                                        </p:attrNameLst>
                                      </p:cBhvr>
                                      <p:to>
                                        <p:strVal val="visible"/>
                                      </p:to>
                                    </p:set>
                                    <p:anim calcmode="lin" valueType="num">
                                      <p:cBhvr additive="base">
                                        <p:cTn id="49" dur="500" fill="hold"/>
                                        <p:tgtEl>
                                          <p:spTgt spid="19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2">
                                            <p:txEl>
                                              <p:pRg st="7" end="7"/>
                                            </p:txEl>
                                          </p:spTgt>
                                        </p:tgtEl>
                                        <p:attrNameLst>
                                          <p:attrName>style.visibility</p:attrName>
                                        </p:attrNameLst>
                                      </p:cBhvr>
                                      <p:to>
                                        <p:strVal val="visible"/>
                                      </p:to>
                                    </p:set>
                                    <p:anim calcmode="lin" valueType="num">
                                      <p:cBhvr additive="base">
                                        <p:cTn id="55" dur="500" fill="hold"/>
                                        <p:tgtEl>
                                          <p:spTgt spid="19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2">
                                            <p:txEl>
                                              <p:pRg st="8" end="8"/>
                                            </p:txEl>
                                          </p:spTgt>
                                        </p:tgtEl>
                                        <p:attrNameLst>
                                          <p:attrName>style.visibility</p:attrName>
                                        </p:attrNameLst>
                                      </p:cBhvr>
                                      <p:to>
                                        <p:strVal val="visible"/>
                                      </p:to>
                                    </p:set>
                                    <p:anim calcmode="lin" valueType="num">
                                      <p:cBhvr additive="base">
                                        <p:cTn id="61" dur="500" fill="hold"/>
                                        <p:tgtEl>
                                          <p:spTgt spid="192">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2">
                                            <p:txEl>
                                              <p:pRg st="9" end="9"/>
                                            </p:txEl>
                                          </p:spTgt>
                                        </p:tgtEl>
                                        <p:attrNameLst>
                                          <p:attrName>style.visibility</p:attrName>
                                        </p:attrNameLst>
                                      </p:cBhvr>
                                      <p:to>
                                        <p:strVal val="visible"/>
                                      </p:to>
                                    </p:set>
                                    <p:anim calcmode="lin" valueType="num">
                                      <p:cBhvr additive="base">
                                        <p:cTn id="67" dur="500" fill="hold"/>
                                        <p:tgtEl>
                                          <p:spTgt spid="192">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 r="572" b="25304"/>
          <a:stretch/>
        </p:blipFill>
        <p:spPr>
          <a:xfrm>
            <a:off x="768520" y="352976"/>
            <a:ext cx="10553024" cy="5957483"/>
          </a:xfrm>
          <a:prstGeom prst="rect">
            <a:avLst/>
          </a:prstGeom>
        </p:spPr>
      </p:pic>
    </p:spTree>
    <p:extLst>
      <p:ext uri="{BB962C8B-B14F-4D97-AF65-F5344CB8AC3E}">
        <p14:creationId xmlns:p14="http://schemas.microsoft.com/office/powerpoint/2010/main" val="427161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FBC22422-4606-4F4A-B286-9E5FD7999F79}"/>
              </a:ext>
            </a:extLst>
          </p:cNvPr>
          <p:cNvSpPr txBox="1">
            <a:spLocks/>
          </p:cNvSpPr>
          <p:nvPr/>
        </p:nvSpPr>
        <p:spPr>
          <a:xfrm>
            <a:off x="410855" y="155148"/>
            <a:ext cx="10131425" cy="51784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cs typeface="Calibri Light"/>
              </a:rPr>
              <a:t>TESTING</a:t>
            </a:r>
          </a:p>
        </p:txBody>
      </p:sp>
      <p:sp>
        <p:nvSpPr>
          <p:cNvPr id="192" name="Content Placeholder 6">
            <a:extLst>
              <a:ext uri="{FF2B5EF4-FFF2-40B4-BE49-F238E27FC236}">
                <a16:creationId xmlns:a16="http://schemas.microsoft.com/office/drawing/2014/main" xmlns="" id="{E183428D-BFC0-4CFD-92AC-02AFA107D592}"/>
              </a:ext>
            </a:extLst>
          </p:cNvPr>
          <p:cNvSpPr txBox="1">
            <a:spLocks/>
          </p:cNvSpPr>
          <p:nvPr/>
        </p:nvSpPr>
        <p:spPr>
          <a:xfrm>
            <a:off x="285139" y="772994"/>
            <a:ext cx="11722267" cy="49579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1" dirty="0">
                <a:ea typeface="+mn-lt"/>
                <a:cs typeface="+mn-lt"/>
              </a:rPr>
              <a:t>Psychology of </a:t>
            </a:r>
            <a:r>
              <a:rPr lang="en-US" sz="1600" b="1" dirty="0" smtClean="0">
                <a:ea typeface="+mn-lt"/>
                <a:cs typeface="+mn-lt"/>
              </a:rPr>
              <a:t>Testing</a:t>
            </a:r>
            <a:endParaRPr lang="en-US" sz="1600" b="1" dirty="0">
              <a:ea typeface="+mn-lt"/>
              <a:cs typeface="+mn-lt"/>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a:cs typeface="Calibri"/>
            </a:endParaRPr>
          </a:p>
        </p:txBody>
      </p:sp>
      <p:sp>
        <p:nvSpPr>
          <p:cNvPr id="2" name="Oval 1">
            <a:extLst>
              <a:ext uri="{FF2B5EF4-FFF2-40B4-BE49-F238E27FC236}">
                <a16:creationId xmlns:a16="http://schemas.microsoft.com/office/drawing/2014/main" xmlns="" id="{CBEE3F96-8FF2-4C53-82F7-8F17404002D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0C9B2C48-01D6-4347-B1EC-6E25C9599BC3}"/>
              </a:ext>
            </a:extLst>
          </p:cNvPr>
          <p:cNvSpPr/>
          <p:nvPr/>
        </p:nvSpPr>
        <p:spPr>
          <a:xfrm>
            <a:off x="123877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1027A92C-C7A4-4B84-B866-1D8DA6E6836A}"/>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B764BAB7-CA28-4F5E-9297-AEF04AF423F2}"/>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2F7C20C-FECD-40BF-A9FE-22C5D5B9FC3D}"/>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5B90852-826E-4CDB-8718-8BB0B3448FC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70E0C7D-1A3C-4A5D-8D0D-180FD856E30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5E8B4BBE-D01A-4973-B171-94DEEAF1922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F3B92AC-E0A1-4F1E-BB8C-94052AB976B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7E738FE-D3A0-4C2A-8840-324CB301041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9A44C3F-F6EB-47E9-8DAF-35FB10076F5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4DF4731-5DAA-4FF4-A831-E3081D7B25F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E33C8B3-4435-4EA0-8F39-6471B1A3590E}"/>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43661E7-5C6B-4531-88F5-F2C6396960C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8EFD14A-9CA8-4EAF-BF08-62BA7E3E18CF}"/>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2367B5F8-A226-4F0F-9418-98967789363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FBA7C467-850F-4034-8C0C-62F59AB020D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E755971C-1B36-4AE0-8179-29FD3CA6D478}"/>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85EB0352-1043-492B-BD63-2A8E9F53FC9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DC9344E-8AC6-4541-B2EF-FD308A65635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6C3EC2E8-6C5B-45C1-AE6C-9E636DB2D1C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6" name="TextBox 25">
            <a:extLst>
              <a:ext uri="{FF2B5EF4-FFF2-40B4-BE49-F238E27FC236}">
                <a16:creationId xmlns:a16="http://schemas.microsoft.com/office/drawing/2014/main" xmlns="" id="{DC063F7A-607E-44B3-ACC0-ED64783A7F0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16" name="TextBox 215">
            <a:extLst>
              <a:ext uri="{FF2B5EF4-FFF2-40B4-BE49-F238E27FC236}">
                <a16:creationId xmlns:a16="http://schemas.microsoft.com/office/drawing/2014/main" xmlns="" id="{F2245E0C-99BB-4C83-B878-4162AC818EB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8" name="TextBox 217">
            <a:extLst>
              <a:ext uri="{FF2B5EF4-FFF2-40B4-BE49-F238E27FC236}">
                <a16:creationId xmlns:a16="http://schemas.microsoft.com/office/drawing/2014/main" xmlns="" id="{97CD203A-EE0E-41E8-B3BF-3FDB2E3C6AD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4" name="TextBox 223">
            <a:extLst>
              <a:ext uri="{FF2B5EF4-FFF2-40B4-BE49-F238E27FC236}">
                <a16:creationId xmlns:a16="http://schemas.microsoft.com/office/drawing/2014/main" xmlns="" id="{6599EF76-39EF-46EB-9AB9-5BEA1D046283}"/>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6" name="TextBox 225">
            <a:extLst>
              <a:ext uri="{FF2B5EF4-FFF2-40B4-BE49-F238E27FC236}">
                <a16:creationId xmlns:a16="http://schemas.microsoft.com/office/drawing/2014/main" xmlns="" id="{E60BB789-A85E-49CD-80A3-05C33B3A622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8" name="TextBox 227">
            <a:extLst>
              <a:ext uri="{FF2B5EF4-FFF2-40B4-BE49-F238E27FC236}">
                <a16:creationId xmlns:a16="http://schemas.microsoft.com/office/drawing/2014/main" xmlns="" id="{55006686-FF92-4F23-8327-4B1E2A2CCC7D}"/>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0" name="TextBox 229">
            <a:extLst>
              <a:ext uri="{FF2B5EF4-FFF2-40B4-BE49-F238E27FC236}">
                <a16:creationId xmlns:a16="http://schemas.microsoft.com/office/drawing/2014/main" xmlns="" id="{A07D12FD-F956-43B9-8CFA-616F861923C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4" name="Oval 233">
            <a:extLst>
              <a:ext uri="{FF2B5EF4-FFF2-40B4-BE49-F238E27FC236}">
                <a16:creationId xmlns:a16="http://schemas.microsoft.com/office/drawing/2014/main" xmlns="" id="{875E4853-0157-4E70-A831-CBEFA0EC4AE2}"/>
              </a:ext>
            </a:extLst>
          </p:cNvPr>
          <p:cNvSpPr/>
          <p:nvPr/>
        </p:nvSpPr>
        <p:spPr>
          <a:xfrm>
            <a:off x="1162524" y="5562791"/>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pic>
        <p:nvPicPr>
          <p:cNvPr id="25" name="Picture 24"/>
          <p:cNvPicPr>
            <a:picLocks noChangeAspect="1"/>
          </p:cNvPicPr>
          <p:nvPr/>
        </p:nvPicPr>
        <p:blipFill rotWithShape="1">
          <a:blip r:embed="rId2"/>
          <a:srcRect l="-1" t="21546" r="940" b="40375"/>
          <a:stretch/>
        </p:blipFill>
        <p:spPr>
          <a:xfrm>
            <a:off x="364884" y="1132384"/>
            <a:ext cx="10183992" cy="3009209"/>
          </a:xfrm>
          <a:prstGeom prst="rect">
            <a:avLst/>
          </a:prstGeom>
        </p:spPr>
      </p:pic>
    </p:spTree>
    <p:extLst>
      <p:ext uri="{BB962C8B-B14F-4D97-AF65-F5344CB8AC3E}">
        <p14:creationId xmlns:p14="http://schemas.microsoft.com/office/powerpoint/2010/main" val="7941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FBC22422-4606-4F4A-B286-9E5FD7999F79}"/>
              </a:ext>
            </a:extLst>
          </p:cNvPr>
          <p:cNvSpPr txBox="1">
            <a:spLocks/>
          </p:cNvSpPr>
          <p:nvPr/>
        </p:nvSpPr>
        <p:spPr>
          <a:xfrm>
            <a:off x="410855" y="155148"/>
            <a:ext cx="10131425" cy="51784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cs typeface="Calibri Light"/>
              </a:rPr>
              <a:t>TESTING</a:t>
            </a:r>
          </a:p>
        </p:txBody>
      </p:sp>
      <p:sp>
        <p:nvSpPr>
          <p:cNvPr id="192" name="Content Placeholder 6">
            <a:extLst>
              <a:ext uri="{FF2B5EF4-FFF2-40B4-BE49-F238E27FC236}">
                <a16:creationId xmlns:a16="http://schemas.microsoft.com/office/drawing/2014/main" xmlns="" id="{E183428D-BFC0-4CFD-92AC-02AFA107D592}"/>
              </a:ext>
            </a:extLst>
          </p:cNvPr>
          <p:cNvSpPr txBox="1">
            <a:spLocks/>
          </p:cNvSpPr>
          <p:nvPr/>
        </p:nvSpPr>
        <p:spPr>
          <a:xfrm>
            <a:off x="285139" y="772994"/>
            <a:ext cx="11722267" cy="4957949"/>
          </a:xfrm>
          <a:prstGeom prst="rect">
            <a:avLst/>
          </a:prstGeom>
        </p:spPr>
        <p:txBody>
          <a:bodyPr vert="horz" lIns="91440" tIns="45720" rIns="91440" bIns="45720" rtlCol="0" anchor="t">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b="1" dirty="0">
                <a:ea typeface="+mn-lt"/>
                <a:cs typeface="+mn-lt"/>
              </a:rPr>
              <a:t>Tester’s and Developer’s Mindsets</a:t>
            </a:r>
          </a:p>
          <a:p>
            <a:pPr algn="just">
              <a:lnSpc>
                <a:spcPct val="110000"/>
              </a:lnSpc>
            </a:pPr>
            <a:r>
              <a:rPr lang="en-US" sz="4900" dirty="0">
                <a:ea typeface="+mn-lt"/>
                <a:cs typeface="+mn-lt"/>
              </a:rPr>
              <a:t>Testing is in a way a destructive process and a successful test case is one </a:t>
            </a:r>
            <a:r>
              <a:rPr lang="en-US" sz="4900" dirty="0" smtClean="0">
                <a:ea typeface="+mn-lt"/>
                <a:cs typeface="+mn-lt"/>
              </a:rPr>
              <a:t>that brings </a:t>
            </a:r>
            <a:r>
              <a:rPr lang="en-US" sz="4900" dirty="0">
                <a:ea typeface="+mn-lt"/>
                <a:cs typeface="+mn-lt"/>
              </a:rPr>
              <a:t>out an error in the </a:t>
            </a:r>
            <a:r>
              <a:rPr lang="en-US" sz="4900" dirty="0" smtClean="0">
                <a:ea typeface="+mn-lt"/>
                <a:cs typeface="+mn-lt"/>
              </a:rPr>
              <a:t>program. </a:t>
            </a:r>
            <a:r>
              <a:rPr lang="en-US" sz="4900" dirty="0">
                <a:ea typeface="+mn-lt"/>
                <a:cs typeface="+mn-lt"/>
              </a:rPr>
              <a:t>Detection of an error/failure is a success </a:t>
            </a:r>
            <a:r>
              <a:rPr lang="en-US" sz="4900" dirty="0" smtClean="0">
                <a:ea typeface="+mn-lt"/>
                <a:cs typeface="+mn-lt"/>
              </a:rPr>
              <a:t>as far </a:t>
            </a:r>
            <a:r>
              <a:rPr lang="en-US" sz="4900" dirty="0">
                <a:ea typeface="+mn-lt"/>
                <a:cs typeface="+mn-lt"/>
              </a:rPr>
              <a:t>as a test engineer is concerned.</a:t>
            </a:r>
          </a:p>
          <a:p>
            <a:pPr algn="just">
              <a:lnSpc>
                <a:spcPct val="110000"/>
              </a:lnSpc>
            </a:pPr>
            <a:r>
              <a:rPr lang="en-US" sz="4800" dirty="0">
                <a:ea typeface="+mn-lt"/>
                <a:cs typeface="+mn-lt"/>
              </a:rPr>
              <a:t>The mindset to be used while testing and reviewing is different from </a:t>
            </a:r>
            <a:r>
              <a:rPr lang="en-US" sz="4800" dirty="0" smtClean="0">
                <a:ea typeface="+mn-lt"/>
                <a:cs typeface="+mn-lt"/>
              </a:rPr>
              <a:t>that </a:t>
            </a:r>
            <a:r>
              <a:rPr lang="en-IN" sz="4800" dirty="0" smtClean="0">
                <a:ea typeface="+mn-lt"/>
                <a:cs typeface="+mn-lt"/>
              </a:rPr>
              <a:t>used </a:t>
            </a:r>
            <a:r>
              <a:rPr lang="en-IN" sz="4800" dirty="0">
                <a:ea typeface="+mn-lt"/>
                <a:cs typeface="+mn-lt"/>
              </a:rPr>
              <a:t>while developing </a:t>
            </a:r>
            <a:r>
              <a:rPr lang="en-IN" sz="4800" dirty="0" smtClean="0">
                <a:ea typeface="+mn-lt"/>
                <a:cs typeface="+mn-lt"/>
              </a:rPr>
              <a:t>software. </a:t>
            </a:r>
            <a:r>
              <a:rPr lang="en-US" sz="4800" dirty="0" smtClean="0">
                <a:ea typeface="+mn-lt"/>
                <a:cs typeface="+mn-lt"/>
              </a:rPr>
              <a:t>Separation </a:t>
            </a:r>
            <a:r>
              <a:rPr lang="en-US" sz="4800" dirty="0">
                <a:ea typeface="+mn-lt"/>
                <a:cs typeface="+mn-lt"/>
              </a:rPr>
              <a:t>of responsibilities of development and testing are done to</a:t>
            </a:r>
          </a:p>
          <a:p>
            <a:pPr algn="just">
              <a:lnSpc>
                <a:spcPct val="110000"/>
              </a:lnSpc>
            </a:pPr>
            <a:r>
              <a:rPr lang="en-US" sz="4800" dirty="0">
                <a:ea typeface="+mn-lt"/>
                <a:cs typeface="+mn-lt"/>
              </a:rPr>
              <a:t>help focus efforts and provide an independent / unbiased </a:t>
            </a:r>
            <a:r>
              <a:rPr lang="en-US" sz="4800" dirty="0" smtClean="0">
                <a:ea typeface="+mn-lt"/>
                <a:cs typeface="+mn-lt"/>
              </a:rPr>
              <a:t>view. While </a:t>
            </a:r>
            <a:r>
              <a:rPr lang="en-US" sz="4800" dirty="0">
                <a:ea typeface="+mn-lt"/>
                <a:cs typeface="+mn-lt"/>
              </a:rPr>
              <a:t>a certain level of independence often makes the tester </a:t>
            </a:r>
            <a:r>
              <a:rPr lang="en-US" sz="4800" dirty="0" smtClean="0">
                <a:ea typeface="+mn-lt"/>
                <a:cs typeface="+mn-lt"/>
              </a:rPr>
              <a:t>more effective </a:t>
            </a:r>
            <a:r>
              <a:rPr lang="en-US" sz="4800" dirty="0">
                <a:ea typeface="+mn-lt"/>
                <a:cs typeface="+mn-lt"/>
              </a:rPr>
              <a:t>at finding defects and failures, this independence can </a:t>
            </a:r>
            <a:r>
              <a:rPr lang="en-US" sz="4800" dirty="0" smtClean="0">
                <a:ea typeface="+mn-lt"/>
                <a:cs typeface="+mn-lt"/>
              </a:rPr>
              <a:t>however not </a:t>
            </a:r>
            <a:r>
              <a:rPr lang="en-US" sz="4800" dirty="0">
                <a:ea typeface="+mn-lt"/>
                <a:cs typeface="+mn-lt"/>
              </a:rPr>
              <a:t>replace familiarity which developers </a:t>
            </a:r>
            <a:r>
              <a:rPr lang="en-US" sz="4800" dirty="0" smtClean="0">
                <a:ea typeface="+mn-lt"/>
                <a:cs typeface="+mn-lt"/>
              </a:rPr>
              <a:t>possess. People </a:t>
            </a:r>
            <a:r>
              <a:rPr lang="en-US" sz="4800" dirty="0">
                <a:ea typeface="+mn-lt"/>
                <a:cs typeface="+mn-lt"/>
              </a:rPr>
              <a:t>and projects are driven by objectives. </a:t>
            </a:r>
            <a:endParaRPr lang="en-US" sz="4800" dirty="0" smtClean="0">
              <a:ea typeface="+mn-lt"/>
              <a:cs typeface="+mn-lt"/>
            </a:endParaRPr>
          </a:p>
          <a:p>
            <a:pPr algn="just">
              <a:lnSpc>
                <a:spcPct val="110000"/>
              </a:lnSpc>
            </a:pPr>
            <a:r>
              <a:rPr lang="en-US" sz="4800" dirty="0" smtClean="0">
                <a:ea typeface="+mn-lt"/>
                <a:cs typeface="+mn-lt"/>
              </a:rPr>
              <a:t>For </a:t>
            </a:r>
            <a:r>
              <a:rPr lang="en-US" sz="4800" dirty="0">
                <a:ea typeface="+mn-lt"/>
                <a:cs typeface="+mn-lt"/>
              </a:rPr>
              <a:t>example, </a:t>
            </a:r>
            <a:endParaRPr lang="en-US" sz="4800" dirty="0" smtClean="0">
              <a:ea typeface="+mn-lt"/>
              <a:cs typeface="+mn-lt"/>
            </a:endParaRPr>
          </a:p>
          <a:p>
            <a:pPr algn="just">
              <a:lnSpc>
                <a:spcPct val="110000"/>
              </a:lnSpc>
            </a:pPr>
            <a:r>
              <a:rPr lang="en-US" sz="4800" dirty="0" smtClean="0">
                <a:ea typeface="+mn-lt"/>
                <a:cs typeface="+mn-lt"/>
              </a:rPr>
              <a:t>to find defects </a:t>
            </a:r>
            <a:r>
              <a:rPr lang="en-US" sz="4800" dirty="0">
                <a:ea typeface="+mn-lt"/>
                <a:cs typeface="+mn-lt"/>
              </a:rPr>
              <a:t>and confirm that the software meets it objectives. It is </a:t>
            </a:r>
            <a:r>
              <a:rPr lang="en-US" sz="4800" dirty="0" smtClean="0">
                <a:ea typeface="+mn-lt"/>
                <a:cs typeface="+mn-lt"/>
              </a:rPr>
              <a:t>therefore important </a:t>
            </a:r>
            <a:r>
              <a:rPr lang="en-US" sz="4800" dirty="0">
                <a:ea typeface="+mn-lt"/>
                <a:cs typeface="+mn-lt"/>
              </a:rPr>
              <a:t>to clearly state the objectives of </a:t>
            </a:r>
            <a:r>
              <a:rPr lang="en-US" sz="4800" dirty="0" smtClean="0">
                <a:ea typeface="+mn-lt"/>
                <a:cs typeface="+mn-lt"/>
              </a:rPr>
              <a:t>testing. Identifying </a:t>
            </a:r>
            <a:r>
              <a:rPr lang="en-US" sz="4800" dirty="0">
                <a:ea typeface="+mn-lt"/>
                <a:cs typeface="+mn-lt"/>
              </a:rPr>
              <a:t>failures during testing may be perceived as criticism </a:t>
            </a:r>
            <a:r>
              <a:rPr lang="en-US" sz="4800" dirty="0" smtClean="0">
                <a:ea typeface="+mn-lt"/>
                <a:cs typeface="+mn-lt"/>
              </a:rPr>
              <a:t>against the </a:t>
            </a:r>
            <a:r>
              <a:rPr lang="en-US" sz="4800" dirty="0">
                <a:ea typeface="+mn-lt"/>
                <a:cs typeface="+mn-lt"/>
              </a:rPr>
              <a:t>product and its author. Testing is therefore often viewed as </a:t>
            </a:r>
            <a:r>
              <a:rPr lang="en-US" sz="4800" dirty="0" smtClean="0">
                <a:ea typeface="+mn-lt"/>
                <a:cs typeface="+mn-lt"/>
              </a:rPr>
              <a:t>a </a:t>
            </a:r>
            <a:r>
              <a:rPr lang="en-IN" sz="4800" dirty="0" smtClean="0">
                <a:ea typeface="+mn-lt"/>
                <a:cs typeface="+mn-lt"/>
              </a:rPr>
              <a:t>destructive </a:t>
            </a:r>
            <a:r>
              <a:rPr lang="en-IN" sz="4800" dirty="0">
                <a:ea typeface="+mn-lt"/>
                <a:cs typeface="+mn-lt"/>
              </a:rPr>
              <a:t>activity.</a:t>
            </a:r>
          </a:p>
          <a:p>
            <a:pPr algn="just">
              <a:lnSpc>
                <a:spcPct val="110000"/>
              </a:lnSpc>
            </a:pPr>
            <a:r>
              <a:rPr lang="en-US" sz="4800" dirty="0">
                <a:ea typeface="+mn-lt"/>
                <a:cs typeface="+mn-lt"/>
              </a:rPr>
              <a:t>Communication of errors in the product in a constructive way </a:t>
            </a:r>
            <a:r>
              <a:rPr lang="en-US" sz="4800" dirty="0" smtClean="0">
                <a:ea typeface="+mn-lt"/>
                <a:cs typeface="+mn-lt"/>
              </a:rPr>
              <a:t>therefore assumes </a:t>
            </a:r>
            <a:r>
              <a:rPr lang="en-US" sz="4800" dirty="0">
                <a:ea typeface="+mn-lt"/>
                <a:cs typeface="+mn-lt"/>
              </a:rPr>
              <a:t>particular importance in order to make testing </a:t>
            </a:r>
            <a:r>
              <a:rPr lang="en-US" sz="4800" dirty="0" smtClean="0">
                <a:ea typeface="+mn-lt"/>
                <a:cs typeface="+mn-lt"/>
              </a:rPr>
              <a:t>appear </a:t>
            </a:r>
            <a:r>
              <a:rPr lang="en-IN" sz="4800" dirty="0" smtClean="0">
                <a:ea typeface="+mn-lt"/>
                <a:cs typeface="+mn-lt"/>
              </a:rPr>
              <a:t>constructive </a:t>
            </a:r>
            <a:r>
              <a:rPr lang="en-IN" sz="4800" dirty="0">
                <a:ea typeface="+mn-lt"/>
                <a:cs typeface="+mn-lt"/>
              </a:rPr>
              <a:t>and supportive.</a:t>
            </a:r>
          </a:p>
          <a:p>
            <a:pPr algn="just">
              <a:lnSpc>
                <a:spcPct val="110000"/>
              </a:lnSpc>
            </a:pPr>
            <a:r>
              <a:rPr lang="en-US" sz="4900" dirty="0">
                <a:ea typeface="+mn-lt"/>
                <a:cs typeface="+mn-lt"/>
              </a:rPr>
              <a:t>The Test Leaders and Testers therefore need to have good interpersonal and communication skills to overcome this difference of perception.</a:t>
            </a: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smtClean="0">
              <a:cs typeface="Calibri"/>
            </a:endParaRPr>
          </a:p>
          <a:p>
            <a:pPr algn="just"/>
            <a:endParaRPr lang="en-US" sz="1600" dirty="0">
              <a:cs typeface="Calibri"/>
            </a:endParaRPr>
          </a:p>
          <a:p>
            <a:pPr algn="just"/>
            <a:endParaRPr lang="en-US" sz="1600" dirty="0">
              <a:cs typeface="Calibri"/>
            </a:endParaRPr>
          </a:p>
        </p:txBody>
      </p:sp>
      <p:sp>
        <p:nvSpPr>
          <p:cNvPr id="2" name="Oval 1">
            <a:extLst>
              <a:ext uri="{FF2B5EF4-FFF2-40B4-BE49-F238E27FC236}">
                <a16:creationId xmlns:a16="http://schemas.microsoft.com/office/drawing/2014/main" xmlns="" id="{CBEE3F96-8FF2-4C53-82F7-8F17404002D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0C9B2C48-01D6-4347-B1EC-6E25C9599BC3}"/>
              </a:ext>
            </a:extLst>
          </p:cNvPr>
          <p:cNvSpPr/>
          <p:nvPr/>
        </p:nvSpPr>
        <p:spPr>
          <a:xfrm>
            <a:off x="123877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1027A92C-C7A4-4B84-B866-1D8DA6E6836A}"/>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B764BAB7-CA28-4F5E-9297-AEF04AF423F2}"/>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2F7C20C-FECD-40BF-A9FE-22C5D5B9FC3D}"/>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5B90852-826E-4CDB-8718-8BB0B3448FC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70E0C7D-1A3C-4A5D-8D0D-180FD856E30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5E8B4BBE-D01A-4973-B171-94DEEAF1922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F3B92AC-E0A1-4F1E-BB8C-94052AB976B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7E738FE-D3A0-4C2A-8840-324CB301041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9A44C3F-F6EB-47E9-8DAF-35FB10076F5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4DF4731-5DAA-4FF4-A831-E3081D7B25F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E33C8B3-4435-4EA0-8F39-6471B1A3590E}"/>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43661E7-5C6B-4531-88F5-F2C6396960C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8EFD14A-9CA8-4EAF-BF08-62BA7E3E18CF}"/>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2367B5F8-A226-4F0F-9418-98967789363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FBA7C467-850F-4034-8C0C-62F59AB020D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E755971C-1B36-4AE0-8179-29FD3CA6D478}"/>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85EB0352-1043-492B-BD63-2A8E9F53FC9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DC9344E-8AC6-4541-B2EF-FD308A65635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6C3EC2E8-6C5B-45C1-AE6C-9E636DB2D1C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6" name="TextBox 25">
            <a:extLst>
              <a:ext uri="{FF2B5EF4-FFF2-40B4-BE49-F238E27FC236}">
                <a16:creationId xmlns:a16="http://schemas.microsoft.com/office/drawing/2014/main" xmlns="" id="{DC063F7A-607E-44B3-ACC0-ED64783A7F0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16" name="TextBox 215">
            <a:extLst>
              <a:ext uri="{FF2B5EF4-FFF2-40B4-BE49-F238E27FC236}">
                <a16:creationId xmlns:a16="http://schemas.microsoft.com/office/drawing/2014/main" xmlns="" id="{F2245E0C-99BB-4C83-B878-4162AC818EB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8" name="TextBox 217">
            <a:extLst>
              <a:ext uri="{FF2B5EF4-FFF2-40B4-BE49-F238E27FC236}">
                <a16:creationId xmlns:a16="http://schemas.microsoft.com/office/drawing/2014/main" xmlns="" id="{97CD203A-EE0E-41E8-B3BF-3FDB2E3C6AD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4" name="TextBox 223">
            <a:extLst>
              <a:ext uri="{FF2B5EF4-FFF2-40B4-BE49-F238E27FC236}">
                <a16:creationId xmlns:a16="http://schemas.microsoft.com/office/drawing/2014/main" xmlns="" id="{6599EF76-39EF-46EB-9AB9-5BEA1D046283}"/>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6" name="TextBox 225">
            <a:extLst>
              <a:ext uri="{FF2B5EF4-FFF2-40B4-BE49-F238E27FC236}">
                <a16:creationId xmlns:a16="http://schemas.microsoft.com/office/drawing/2014/main" xmlns="" id="{E60BB789-A85E-49CD-80A3-05C33B3A622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8" name="TextBox 227">
            <a:extLst>
              <a:ext uri="{FF2B5EF4-FFF2-40B4-BE49-F238E27FC236}">
                <a16:creationId xmlns:a16="http://schemas.microsoft.com/office/drawing/2014/main" xmlns="" id="{55006686-FF92-4F23-8327-4B1E2A2CCC7D}"/>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0" name="TextBox 229">
            <a:extLst>
              <a:ext uri="{FF2B5EF4-FFF2-40B4-BE49-F238E27FC236}">
                <a16:creationId xmlns:a16="http://schemas.microsoft.com/office/drawing/2014/main" xmlns="" id="{A07D12FD-F956-43B9-8CFA-616F861923C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4" name="Oval 233">
            <a:extLst>
              <a:ext uri="{FF2B5EF4-FFF2-40B4-BE49-F238E27FC236}">
                <a16:creationId xmlns:a16="http://schemas.microsoft.com/office/drawing/2014/main" xmlns="" id="{875E4853-0157-4E70-A831-CBEFA0EC4AE2}"/>
              </a:ext>
            </a:extLst>
          </p:cNvPr>
          <p:cNvSpPr/>
          <p:nvPr/>
        </p:nvSpPr>
        <p:spPr>
          <a:xfrm>
            <a:off x="1162524" y="5562791"/>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149285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itle 3">
            <a:extLst>
              <a:ext uri="{FF2B5EF4-FFF2-40B4-BE49-F238E27FC236}">
                <a16:creationId xmlns:a16="http://schemas.microsoft.com/office/drawing/2014/main" xmlns="" id="{FBC22422-4606-4F4A-B286-9E5FD7999F79}"/>
              </a:ext>
            </a:extLst>
          </p:cNvPr>
          <p:cNvSpPr txBox="1">
            <a:spLocks/>
          </p:cNvSpPr>
          <p:nvPr/>
        </p:nvSpPr>
        <p:spPr>
          <a:xfrm>
            <a:off x="410855" y="155148"/>
            <a:ext cx="10131425" cy="51784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cs typeface="Calibri Light"/>
              </a:rPr>
              <a:t>TESTING</a:t>
            </a:r>
          </a:p>
        </p:txBody>
      </p:sp>
      <p:sp>
        <p:nvSpPr>
          <p:cNvPr id="192" name="Content Placeholder 6">
            <a:extLst>
              <a:ext uri="{FF2B5EF4-FFF2-40B4-BE49-F238E27FC236}">
                <a16:creationId xmlns:a16="http://schemas.microsoft.com/office/drawing/2014/main" xmlns="" id="{E183428D-BFC0-4CFD-92AC-02AFA107D592}"/>
              </a:ext>
            </a:extLst>
          </p:cNvPr>
          <p:cNvSpPr txBox="1">
            <a:spLocks/>
          </p:cNvSpPr>
          <p:nvPr/>
        </p:nvSpPr>
        <p:spPr>
          <a:xfrm>
            <a:off x="285139" y="772994"/>
            <a:ext cx="11722267" cy="49579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600" dirty="0">
              <a:cs typeface="Calibri"/>
            </a:endParaRPr>
          </a:p>
        </p:txBody>
      </p:sp>
      <p:sp>
        <p:nvSpPr>
          <p:cNvPr id="2" name="Oval 1">
            <a:extLst>
              <a:ext uri="{FF2B5EF4-FFF2-40B4-BE49-F238E27FC236}">
                <a16:creationId xmlns:a16="http://schemas.microsoft.com/office/drawing/2014/main" xmlns="" id="{CBEE3F96-8FF2-4C53-82F7-8F17404002D6}"/>
              </a:ext>
            </a:extLst>
          </p:cNvPr>
          <p:cNvSpPr/>
          <p:nvPr/>
        </p:nvSpPr>
        <p:spPr>
          <a:xfrm>
            <a:off x="46958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0C9B2C48-01D6-4347-B1EC-6E25C9599BC3}"/>
              </a:ext>
            </a:extLst>
          </p:cNvPr>
          <p:cNvSpPr/>
          <p:nvPr/>
        </p:nvSpPr>
        <p:spPr>
          <a:xfrm>
            <a:off x="1238779"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1027A92C-C7A4-4B84-B866-1D8DA6E6836A}"/>
              </a:ext>
            </a:extLst>
          </p:cNvPr>
          <p:cNvSpPr/>
          <p:nvPr/>
        </p:nvSpPr>
        <p:spPr>
          <a:xfrm>
            <a:off x="200797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B764BAB7-CA28-4F5E-9297-AEF04AF423F2}"/>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12F7C20C-FECD-40BF-A9FE-22C5D5B9FC3D}"/>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F5B90852-826E-4CDB-8718-8BB0B3448FC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170E0C7D-1A3C-4A5D-8D0D-180FD856E304}"/>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5E8B4BBE-D01A-4973-B171-94DEEAF1922E}"/>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6F3B92AC-E0A1-4F1E-BB8C-94052AB976B4}"/>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E7E738FE-D3A0-4C2A-8840-324CB3010417}"/>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69A44C3F-F6EB-47E9-8DAF-35FB10076F5D}"/>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24DF4731-5DAA-4FF4-A831-E3081D7B25F1}"/>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9E33C8B3-4435-4EA0-8F39-6471B1A3590E}"/>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743661E7-5C6B-4531-88F5-F2C6396960C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8EFD14A-9CA8-4EAF-BF08-62BA7E3E18CF}"/>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2367B5F8-A226-4F0F-9418-989677893638}"/>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FBA7C467-850F-4034-8C0C-62F59AB020D6}"/>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E755971C-1B36-4AE0-8179-29FD3CA6D478}"/>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85EB0352-1043-492B-BD63-2A8E9F53FC95}"/>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DC9344E-8AC6-4541-B2EF-FD308A656353}"/>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6C3EC2E8-6C5B-45C1-AE6C-9E636DB2D1CC}"/>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6" name="TextBox 25">
            <a:extLst>
              <a:ext uri="{FF2B5EF4-FFF2-40B4-BE49-F238E27FC236}">
                <a16:creationId xmlns:a16="http://schemas.microsoft.com/office/drawing/2014/main" xmlns="" id="{DC063F7A-607E-44B3-ACC0-ED64783A7F03}"/>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16" name="TextBox 215">
            <a:extLst>
              <a:ext uri="{FF2B5EF4-FFF2-40B4-BE49-F238E27FC236}">
                <a16:creationId xmlns:a16="http://schemas.microsoft.com/office/drawing/2014/main" xmlns="" id="{F2245E0C-99BB-4C83-B878-4162AC818EB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8" name="TextBox 217">
            <a:extLst>
              <a:ext uri="{FF2B5EF4-FFF2-40B4-BE49-F238E27FC236}">
                <a16:creationId xmlns:a16="http://schemas.microsoft.com/office/drawing/2014/main" xmlns="" id="{97CD203A-EE0E-41E8-B3BF-3FDB2E3C6ADA}"/>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24" name="TextBox 223">
            <a:extLst>
              <a:ext uri="{FF2B5EF4-FFF2-40B4-BE49-F238E27FC236}">
                <a16:creationId xmlns:a16="http://schemas.microsoft.com/office/drawing/2014/main" xmlns="" id="{6599EF76-39EF-46EB-9AB9-5BEA1D046283}"/>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6" name="TextBox 225">
            <a:extLst>
              <a:ext uri="{FF2B5EF4-FFF2-40B4-BE49-F238E27FC236}">
                <a16:creationId xmlns:a16="http://schemas.microsoft.com/office/drawing/2014/main" xmlns="" id="{E60BB789-A85E-49CD-80A3-05C33B3A622F}"/>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8" name="TextBox 227">
            <a:extLst>
              <a:ext uri="{FF2B5EF4-FFF2-40B4-BE49-F238E27FC236}">
                <a16:creationId xmlns:a16="http://schemas.microsoft.com/office/drawing/2014/main" xmlns="" id="{55006686-FF92-4F23-8327-4B1E2A2CCC7D}"/>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30" name="TextBox 229">
            <a:extLst>
              <a:ext uri="{FF2B5EF4-FFF2-40B4-BE49-F238E27FC236}">
                <a16:creationId xmlns:a16="http://schemas.microsoft.com/office/drawing/2014/main" xmlns="" id="{A07D12FD-F956-43B9-8CFA-616F861923CE}"/>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34" name="Oval 233">
            <a:extLst>
              <a:ext uri="{FF2B5EF4-FFF2-40B4-BE49-F238E27FC236}">
                <a16:creationId xmlns:a16="http://schemas.microsoft.com/office/drawing/2014/main" xmlns="" id="{875E4853-0157-4E70-A831-CBEFA0EC4AE2}"/>
              </a:ext>
            </a:extLst>
          </p:cNvPr>
          <p:cNvSpPr/>
          <p:nvPr/>
        </p:nvSpPr>
        <p:spPr>
          <a:xfrm>
            <a:off x="1162524" y="5562791"/>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pic>
        <p:nvPicPr>
          <p:cNvPr id="7" name="Picture 6"/>
          <p:cNvPicPr>
            <a:picLocks noChangeAspect="1"/>
          </p:cNvPicPr>
          <p:nvPr/>
        </p:nvPicPr>
        <p:blipFill rotWithShape="1">
          <a:blip r:embed="rId2"/>
          <a:srcRect r="-1131" b="15669"/>
          <a:stretch/>
        </p:blipFill>
        <p:spPr>
          <a:xfrm>
            <a:off x="1192738" y="63560"/>
            <a:ext cx="9080500" cy="5325063"/>
          </a:xfrm>
          <a:prstGeom prst="rect">
            <a:avLst/>
          </a:prstGeom>
        </p:spPr>
      </p:pic>
    </p:spTree>
    <p:extLst>
      <p:ext uri="{BB962C8B-B14F-4D97-AF65-F5344CB8AC3E}">
        <p14:creationId xmlns:p14="http://schemas.microsoft.com/office/powerpoint/2010/main" val="428181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500" fill="hold"/>
                                        <p:tgtEl>
                                          <p:spTgt spid="191"/>
                                        </p:tgtEl>
                                        <p:attrNameLst>
                                          <p:attrName>ppt_x</p:attrName>
                                        </p:attrNameLst>
                                      </p:cBhvr>
                                      <p:tavLst>
                                        <p:tav tm="0">
                                          <p:val>
                                            <p:strVal val="#ppt_x"/>
                                          </p:val>
                                        </p:tav>
                                        <p:tav tm="100000">
                                          <p:val>
                                            <p:strVal val="#ppt_x"/>
                                          </p:val>
                                        </p:tav>
                                      </p:tavLst>
                                    </p:anim>
                                    <p:anim calcmode="lin" valueType="num">
                                      <p:cBhvr additive="base">
                                        <p:cTn id="8"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nodePh="1">
                                  <p:stCondLst>
                                    <p:cond delay="0"/>
                                  </p:stCondLst>
                                  <p:endCondLst>
                                    <p:cond evt="begin" delay="0">
                                      <p:tn val="11"/>
                                    </p:cond>
                                  </p:endCondLst>
                                  <p:childTnLst>
                                    <p:set>
                                      <p:cBhvr>
                                        <p:cTn id="12" dur="1" fill="hold">
                                          <p:stCondLst>
                                            <p:cond delay="0"/>
                                          </p:stCondLst>
                                        </p:cTn>
                                        <p:tgtEl>
                                          <p:spTgt spid="192">
                                            <p:txEl>
                                              <p:pRg st="0" end="0"/>
                                            </p:txEl>
                                          </p:spTgt>
                                        </p:tgtEl>
                                        <p:attrNameLst>
                                          <p:attrName>style.visibility</p:attrName>
                                        </p:attrNameLst>
                                      </p:cBhvr>
                                      <p:to>
                                        <p:strVal val="visible"/>
                                      </p:to>
                                    </p:set>
                                    <p:anim calcmode="lin" valueType="num">
                                      <p:cBhvr additive="base">
                                        <p:cTn id="13" dur="500" fill="hold"/>
                                        <p:tgtEl>
                                          <p:spTgt spid="1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3E1C6A5-51EC-49A4-BBAE-2DAFBD045EC9}"/>
              </a:ext>
            </a:extLst>
          </p:cNvPr>
          <p:cNvSpPr/>
          <p:nvPr/>
        </p:nvSpPr>
        <p:spPr>
          <a:xfrm>
            <a:off x="0" y="6440376"/>
            <a:ext cx="11191527" cy="9615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itle 3">
            <a:extLst>
              <a:ext uri="{FF2B5EF4-FFF2-40B4-BE49-F238E27FC236}">
                <a16:creationId xmlns:a16="http://schemas.microsoft.com/office/drawing/2014/main" xmlns="" id="{30222726-35BB-4B66-AB87-CD19C37725E4}"/>
              </a:ext>
            </a:extLst>
          </p:cNvPr>
          <p:cNvSpPr txBox="1">
            <a:spLocks/>
          </p:cNvSpPr>
          <p:nvPr/>
        </p:nvSpPr>
        <p:spPr>
          <a:xfrm>
            <a:off x="848479" y="574329"/>
            <a:ext cx="10131425" cy="543465"/>
          </a:xfrm>
          <a:prstGeom prst="rect">
            <a:avLst/>
          </a:prstGeom>
        </p:spPr>
        <p:txBody>
          <a:bodyPr vert="horz" lIns="91440" tIns="45720" rIns="91440" bIns="45720" rtlCol="0" anchor="b">
            <a:normAutofit lnSpcReduction="10000"/>
          </a:bodyPr>
          <a:lstStyle>
            <a:defPPr>
              <a:defRPr lang="en-US"/>
            </a:defPPr>
            <a:lvl1pPr algn="ctr">
              <a:lnSpc>
                <a:spcPct val="90000"/>
              </a:lnSpc>
              <a:spcBef>
                <a:spcPct val="0"/>
              </a:spcBef>
              <a:buNone/>
              <a:defRPr sz="3600" b="1">
                <a:latin typeface="+mj-lt"/>
                <a:ea typeface="+mj-ea"/>
                <a:cs typeface="Calibri Light"/>
              </a:defRPr>
            </a:lvl1pPr>
          </a:lstStyle>
          <a:p>
            <a:r>
              <a:rPr lang="en-US" dirty="0"/>
              <a:t>BENEFITS OF SOFTWARE TESTING</a:t>
            </a:r>
          </a:p>
        </p:txBody>
      </p:sp>
      <p:sp>
        <p:nvSpPr>
          <p:cNvPr id="190" name="Content Placeholder 6">
            <a:extLst>
              <a:ext uri="{FF2B5EF4-FFF2-40B4-BE49-F238E27FC236}">
                <a16:creationId xmlns:a16="http://schemas.microsoft.com/office/drawing/2014/main" xmlns="" id="{CDED839A-E982-4865-A237-FFF7004E2F56}"/>
              </a:ext>
            </a:extLst>
          </p:cNvPr>
          <p:cNvSpPr txBox="1">
            <a:spLocks/>
          </p:cNvSpPr>
          <p:nvPr/>
        </p:nvSpPr>
        <p:spPr>
          <a:xfrm>
            <a:off x="307456" y="1771919"/>
            <a:ext cx="11722267" cy="2206533"/>
          </a:xfrm>
          <a:prstGeom prst="rect">
            <a:avLst/>
          </a:prstGeom>
        </p:spPr>
        <p:txBody>
          <a:bodyPr vert="horz" lIns="91440" tIns="45720" rIns="91440" bIns="45720" rtlCol="0" anchor="t">
            <a:normAutofit/>
          </a:bodyPr>
          <a:lstStyle>
            <a:defPPr>
              <a:defRPr lang="en-US"/>
            </a:defPPr>
            <a:lvl1pPr indent="0" algn="just">
              <a:lnSpc>
                <a:spcPct val="90000"/>
              </a:lnSpc>
              <a:spcBef>
                <a:spcPts val="1000"/>
              </a:spcBef>
              <a:buFont typeface="Arial" panose="020B0604020202020204" pitchFamily="34" charset="0"/>
              <a:buNone/>
              <a:defRPr sz="1600" b="1">
                <a:ea typeface="+mn-lt"/>
                <a:cs typeface="+mn-lt"/>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dirty="0"/>
              <a:t>Cost-Effective:</a:t>
            </a:r>
            <a:r>
              <a:rPr lang="en-US" b="0" dirty="0"/>
              <a:t> It is one of the important advantages of software testing. Testing any IT project on time helps you to save your money for the long term. In case if the bugs caught in the earlier stage of software testing, it costs less to fix.</a:t>
            </a:r>
          </a:p>
          <a:p>
            <a:r>
              <a:rPr lang="en-US" dirty="0"/>
              <a:t>Security: </a:t>
            </a:r>
            <a:r>
              <a:rPr lang="en-US" b="0" dirty="0"/>
              <a:t>It is the most vulnerable and sensitive benefit of software testing. People are looking for trusted products. It helps in removing risks and problems earlier.</a:t>
            </a:r>
          </a:p>
          <a:p>
            <a:r>
              <a:rPr lang="en-US" dirty="0"/>
              <a:t>Product quality: </a:t>
            </a:r>
            <a:r>
              <a:rPr lang="en-US" b="0" dirty="0"/>
              <a:t>It is an essential requirement of any software product. Testing ensures a quality product is delivered to customers.</a:t>
            </a:r>
          </a:p>
          <a:p>
            <a:r>
              <a:rPr lang="en-US" dirty="0"/>
              <a:t>Customer Satisfaction: </a:t>
            </a:r>
            <a:r>
              <a:rPr lang="en-US" b="0" dirty="0"/>
              <a:t>The main aim of any product is to give satisfaction to their customers. UI/UX Testing ensures the best user experience.</a:t>
            </a:r>
          </a:p>
          <a:p>
            <a:endParaRPr lang="en-US" dirty="0"/>
          </a:p>
        </p:txBody>
      </p:sp>
      <p:sp>
        <p:nvSpPr>
          <p:cNvPr id="2" name="Oval 1">
            <a:extLst>
              <a:ext uri="{FF2B5EF4-FFF2-40B4-BE49-F238E27FC236}">
                <a16:creationId xmlns:a16="http://schemas.microsoft.com/office/drawing/2014/main" xmlns="" id="{1B649B49-1804-4FF2-A04C-4590EB46D8FF}"/>
              </a:ext>
            </a:extLst>
          </p:cNvPr>
          <p:cNvSpPr/>
          <p:nvPr/>
        </p:nvSpPr>
        <p:spPr>
          <a:xfrm>
            <a:off x="412020" y="5649085"/>
            <a:ext cx="462934"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Oval 2">
            <a:extLst>
              <a:ext uri="{FF2B5EF4-FFF2-40B4-BE49-F238E27FC236}">
                <a16:creationId xmlns:a16="http://schemas.microsoft.com/office/drawing/2014/main" xmlns="" id="{C24E17ED-DCE9-4F16-BE2F-B3F80088CEE5}"/>
              </a:ext>
            </a:extLst>
          </p:cNvPr>
          <p:cNvSpPr/>
          <p:nvPr/>
        </p:nvSpPr>
        <p:spPr>
          <a:xfrm>
            <a:off x="123877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Oval 3">
            <a:extLst>
              <a:ext uri="{FF2B5EF4-FFF2-40B4-BE49-F238E27FC236}">
                <a16:creationId xmlns:a16="http://schemas.microsoft.com/office/drawing/2014/main" xmlns="" id="{A0B281C7-BAE6-426B-A233-6583500BE1A1}"/>
              </a:ext>
            </a:extLst>
          </p:cNvPr>
          <p:cNvSpPr/>
          <p:nvPr/>
        </p:nvSpPr>
        <p:spPr>
          <a:xfrm>
            <a:off x="2007975" y="5649085"/>
            <a:ext cx="347809" cy="2917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Oval 4">
            <a:extLst>
              <a:ext uri="{FF2B5EF4-FFF2-40B4-BE49-F238E27FC236}">
                <a16:creationId xmlns:a16="http://schemas.microsoft.com/office/drawing/2014/main" xmlns="" id="{07C9DCA1-F9E1-40BF-B98B-64710CCF6DD9}"/>
              </a:ext>
            </a:extLst>
          </p:cNvPr>
          <p:cNvSpPr/>
          <p:nvPr/>
        </p:nvSpPr>
        <p:spPr>
          <a:xfrm>
            <a:off x="277717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Oval 5">
            <a:extLst>
              <a:ext uri="{FF2B5EF4-FFF2-40B4-BE49-F238E27FC236}">
                <a16:creationId xmlns:a16="http://schemas.microsoft.com/office/drawing/2014/main" xmlns="" id="{7AFF641D-900A-4BDD-AB6A-A12C9DD39643}"/>
              </a:ext>
            </a:extLst>
          </p:cNvPr>
          <p:cNvSpPr/>
          <p:nvPr/>
        </p:nvSpPr>
        <p:spPr>
          <a:xfrm>
            <a:off x="354636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xmlns="" id="{350D3E83-F630-470C-960A-F75E37E5C919}"/>
              </a:ext>
            </a:extLst>
          </p:cNvPr>
          <p:cNvSpPr/>
          <p:nvPr/>
        </p:nvSpPr>
        <p:spPr>
          <a:xfrm>
            <a:off x="431556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xmlns="" id="{D593B7F4-ED8A-44E6-99C2-57D9D3F6ADC9}"/>
              </a:ext>
            </a:extLst>
          </p:cNvPr>
          <p:cNvSpPr/>
          <p:nvPr/>
        </p:nvSpPr>
        <p:spPr>
          <a:xfrm>
            <a:off x="508475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xmlns="" id="{37548183-9757-4F78-BD8B-80941B81FAC2}"/>
              </a:ext>
            </a:extLst>
          </p:cNvPr>
          <p:cNvSpPr/>
          <p:nvPr/>
        </p:nvSpPr>
        <p:spPr>
          <a:xfrm>
            <a:off x="585395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Oval 11">
            <a:extLst>
              <a:ext uri="{FF2B5EF4-FFF2-40B4-BE49-F238E27FC236}">
                <a16:creationId xmlns:a16="http://schemas.microsoft.com/office/drawing/2014/main" xmlns="" id="{FCEB958C-1B2A-4BE2-9742-D1A0046D207E}"/>
              </a:ext>
            </a:extLst>
          </p:cNvPr>
          <p:cNvSpPr/>
          <p:nvPr/>
        </p:nvSpPr>
        <p:spPr>
          <a:xfrm>
            <a:off x="662315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Oval 12">
            <a:extLst>
              <a:ext uri="{FF2B5EF4-FFF2-40B4-BE49-F238E27FC236}">
                <a16:creationId xmlns:a16="http://schemas.microsoft.com/office/drawing/2014/main" xmlns="" id="{770F8B94-BF31-489B-8C0A-AA30B9FF38A5}"/>
              </a:ext>
            </a:extLst>
          </p:cNvPr>
          <p:cNvSpPr/>
          <p:nvPr/>
        </p:nvSpPr>
        <p:spPr>
          <a:xfrm>
            <a:off x="7392347"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Oval 13">
            <a:extLst>
              <a:ext uri="{FF2B5EF4-FFF2-40B4-BE49-F238E27FC236}">
                <a16:creationId xmlns:a16="http://schemas.microsoft.com/office/drawing/2014/main" xmlns="" id="{E1A43CF4-C410-429C-8990-949F378FC03E}"/>
              </a:ext>
            </a:extLst>
          </p:cNvPr>
          <p:cNvSpPr/>
          <p:nvPr/>
        </p:nvSpPr>
        <p:spPr>
          <a:xfrm>
            <a:off x="8161543"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xmlns="" id="{9788CA1A-6FF7-4DA8-A138-C3E3118CE457}"/>
              </a:ext>
            </a:extLst>
          </p:cNvPr>
          <p:cNvSpPr/>
          <p:nvPr/>
        </p:nvSpPr>
        <p:spPr>
          <a:xfrm>
            <a:off x="8930739"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xmlns="" id="{C80494E3-6A2B-4FA0-A9B4-F835754BE87C}"/>
              </a:ext>
            </a:extLst>
          </p:cNvPr>
          <p:cNvSpPr/>
          <p:nvPr/>
        </p:nvSpPr>
        <p:spPr>
          <a:xfrm>
            <a:off x="9699935"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Oval 16">
            <a:extLst>
              <a:ext uri="{FF2B5EF4-FFF2-40B4-BE49-F238E27FC236}">
                <a16:creationId xmlns:a16="http://schemas.microsoft.com/office/drawing/2014/main" xmlns="" id="{06A6D225-7AE2-4E3F-8429-1DC13A8C7544}"/>
              </a:ext>
            </a:extLst>
          </p:cNvPr>
          <p:cNvSpPr/>
          <p:nvPr/>
        </p:nvSpPr>
        <p:spPr>
          <a:xfrm>
            <a:off x="10469131" y="5649085"/>
            <a:ext cx="347809" cy="291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TextBox 17">
            <a:extLst>
              <a:ext uri="{FF2B5EF4-FFF2-40B4-BE49-F238E27FC236}">
                <a16:creationId xmlns:a16="http://schemas.microsoft.com/office/drawing/2014/main" xmlns="" id="{4D5492BD-C4B1-4AFF-BCF0-D44E5BD1178A}"/>
              </a:ext>
            </a:extLst>
          </p:cNvPr>
          <p:cNvSpPr txBox="1"/>
          <p:nvPr/>
        </p:nvSpPr>
        <p:spPr>
          <a:xfrm>
            <a:off x="1082410" y="6005919"/>
            <a:ext cx="632930" cy="276999"/>
          </a:xfrm>
          <a:prstGeom prst="rect">
            <a:avLst/>
          </a:prstGeom>
          <a:noFill/>
        </p:spPr>
        <p:txBody>
          <a:bodyPr wrap="none" rtlCol="0">
            <a:spAutoFit/>
          </a:bodyPr>
          <a:lstStyle/>
          <a:p>
            <a:r>
              <a:rPr lang="en-US" sz="1200" b="1" dirty="0"/>
              <a:t>Testing</a:t>
            </a:r>
          </a:p>
        </p:txBody>
      </p:sp>
      <p:sp>
        <p:nvSpPr>
          <p:cNvPr id="19" name="TextBox 18">
            <a:extLst>
              <a:ext uri="{FF2B5EF4-FFF2-40B4-BE49-F238E27FC236}">
                <a16:creationId xmlns:a16="http://schemas.microsoft.com/office/drawing/2014/main" xmlns="" id="{A356A837-AC23-40D8-95B9-3CE27DD20DF1}"/>
              </a:ext>
            </a:extLst>
          </p:cNvPr>
          <p:cNvSpPr txBox="1"/>
          <p:nvPr/>
        </p:nvSpPr>
        <p:spPr>
          <a:xfrm>
            <a:off x="2660023" y="6005918"/>
            <a:ext cx="550151" cy="276999"/>
          </a:xfrm>
          <a:prstGeom prst="rect">
            <a:avLst/>
          </a:prstGeom>
          <a:noFill/>
        </p:spPr>
        <p:txBody>
          <a:bodyPr wrap="none" rtlCol="0">
            <a:spAutoFit/>
          </a:bodyPr>
          <a:lstStyle/>
          <a:p>
            <a:r>
              <a:rPr lang="en-US" sz="1200" b="1" dirty="0"/>
              <a:t>Types</a:t>
            </a:r>
          </a:p>
        </p:txBody>
      </p:sp>
      <p:sp>
        <p:nvSpPr>
          <p:cNvPr id="20" name="TextBox 19">
            <a:extLst>
              <a:ext uri="{FF2B5EF4-FFF2-40B4-BE49-F238E27FC236}">
                <a16:creationId xmlns:a16="http://schemas.microsoft.com/office/drawing/2014/main" xmlns="" id="{AA4C2B0C-AB04-440A-88A1-F20597D6D703}"/>
              </a:ext>
            </a:extLst>
          </p:cNvPr>
          <p:cNvSpPr txBox="1"/>
          <p:nvPr/>
        </p:nvSpPr>
        <p:spPr>
          <a:xfrm>
            <a:off x="4252607" y="5989210"/>
            <a:ext cx="473719" cy="276999"/>
          </a:xfrm>
          <a:prstGeom prst="rect">
            <a:avLst/>
          </a:prstGeom>
          <a:noFill/>
        </p:spPr>
        <p:txBody>
          <a:bodyPr wrap="none" rtlCol="0">
            <a:spAutoFit/>
          </a:bodyPr>
          <a:lstStyle/>
          <a:p>
            <a:r>
              <a:rPr lang="en-US" sz="1200" b="1" dirty="0"/>
              <a:t>STLC</a:t>
            </a:r>
          </a:p>
        </p:txBody>
      </p:sp>
      <p:sp>
        <p:nvSpPr>
          <p:cNvPr id="21" name="TextBox 20">
            <a:extLst>
              <a:ext uri="{FF2B5EF4-FFF2-40B4-BE49-F238E27FC236}">
                <a16:creationId xmlns:a16="http://schemas.microsoft.com/office/drawing/2014/main" xmlns="" id="{02F7C8AA-5549-4458-9B0B-C80D888827EA}"/>
              </a:ext>
            </a:extLst>
          </p:cNvPr>
          <p:cNvSpPr txBox="1"/>
          <p:nvPr/>
        </p:nvSpPr>
        <p:spPr>
          <a:xfrm>
            <a:off x="5667023" y="6002168"/>
            <a:ext cx="742511" cy="276999"/>
          </a:xfrm>
          <a:prstGeom prst="rect">
            <a:avLst/>
          </a:prstGeom>
          <a:noFill/>
        </p:spPr>
        <p:txBody>
          <a:bodyPr wrap="none" rtlCol="0">
            <a:spAutoFit/>
          </a:bodyPr>
          <a:lstStyle/>
          <a:p>
            <a:r>
              <a:rPr lang="en-US" sz="1200" b="1" dirty="0"/>
              <a:t>Planning</a:t>
            </a:r>
          </a:p>
        </p:txBody>
      </p:sp>
      <p:sp>
        <p:nvSpPr>
          <p:cNvPr id="22" name="TextBox 21">
            <a:extLst>
              <a:ext uri="{FF2B5EF4-FFF2-40B4-BE49-F238E27FC236}">
                <a16:creationId xmlns:a16="http://schemas.microsoft.com/office/drawing/2014/main" xmlns="" id="{C3662C50-6F12-4246-9FEE-04123F5855E7}"/>
              </a:ext>
            </a:extLst>
          </p:cNvPr>
          <p:cNvSpPr txBox="1"/>
          <p:nvPr/>
        </p:nvSpPr>
        <p:spPr>
          <a:xfrm>
            <a:off x="7106934" y="5976462"/>
            <a:ext cx="1007968" cy="276999"/>
          </a:xfrm>
          <a:prstGeom prst="rect">
            <a:avLst/>
          </a:prstGeom>
          <a:noFill/>
        </p:spPr>
        <p:txBody>
          <a:bodyPr wrap="none" rtlCol="0">
            <a:spAutoFit/>
          </a:bodyPr>
          <a:lstStyle/>
          <a:p>
            <a:r>
              <a:rPr lang="en-US" sz="1200" b="1" dirty="0"/>
              <a:t>Environment</a:t>
            </a:r>
          </a:p>
        </p:txBody>
      </p:sp>
      <p:sp>
        <p:nvSpPr>
          <p:cNvPr id="23" name="TextBox 22">
            <a:extLst>
              <a:ext uri="{FF2B5EF4-FFF2-40B4-BE49-F238E27FC236}">
                <a16:creationId xmlns:a16="http://schemas.microsoft.com/office/drawing/2014/main" xmlns="" id="{26FC14C1-72D8-4898-8794-F1F375EB4514}"/>
              </a:ext>
            </a:extLst>
          </p:cNvPr>
          <p:cNvSpPr txBox="1"/>
          <p:nvPr/>
        </p:nvSpPr>
        <p:spPr>
          <a:xfrm>
            <a:off x="7938159" y="6127709"/>
            <a:ext cx="809389" cy="276999"/>
          </a:xfrm>
          <a:prstGeom prst="rect">
            <a:avLst/>
          </a:prstGeom>
          <a:noFill/>
        </p:spPr>
        <p:txBody>
          <a:bodyPr wrap="none" rtlCol="0">
            <a:spAutoFit/>
          </a:bodyPr>
          <a:lstStyle/>
          <a:p>
            <a:r>
              <a:rPr lang="en-US" sz="1200" b="1" dirty="0"/>
              <a:t>Execution</a:t>
            </a:r>
          </a:p>
        </p:txBody>
      </p:sp>
      <p:sp>
        <p:nvSpPr>
          <p:cNvPr id="24" name="TextBox 23">
            <a:extLst>
              <a:ext uri="{FF2B5EF4-FFF2-40B4-BE49-F238E27FC236}">
                <a16:creationId xmlns:a16="http://schemas.microsoft.com/office/drawing/2014/main" xmlns="" id="{9F575C6F-A5CC-4A22-92FA-90A52E52978E}"/>
              </a:ext>
            </a:extLst>
          </p:cNvPr>
          <p:cNvSpPr txBox="1"/>
          <p:nvPr/>
        </p:nvSpPr>
        <p:spPr>
          <a:xfrm>
            <a:off x="8809673" y="5989210"/>
            <a:ext cx="662233" cy="276999"/>
          </a:xfrm>
          <a:prstGeom prst="rect">
            <a:avLst/>
          </a:prstGeom>
          <a:noFill/>
        </p:spPr>
        <p:txBody>
          <a:bodyPr wrap="none" rtlCol="0">
            <a:spAutoFit/>
          </a:bodyPr>
          <a:lstStyle/>
          <a:p>
            <a:r>
              <a:rPr lang="en-US" sz="1200" b="1" dirty="0"/>
              <a:t>Closure</a:t>
            </a:r>
          </a:p>
        </p:txBody>
      </p:sp>
      <p:sp>
        <p:nvSpPr>
          <p:cNvPr id="25" name="TextBox 24">
            <a:extLst>
              <a:ext uri="{FF2B5EF4-FFF2-40B4-BE49-F238E27FC236}">
                <a16:creationId xmlns:a16="http://schemas.microsoft.com/office/drawing/2014/main" xmlns="" id="{644DE125-032D-4899-90C9-37FE75D6889E}"/>
              </a:ext>
            </a:extLst>
          </p:cNvPr>
          <p:cNvSpPr txBox="1"/>
          <p:nvPr/>
        </p:nvSpPr>
        <p:spPr>
          <a:xfrm>
            <a:off x="9525256" y="6127238"/>
            <a:ext cx="620426" cy="276999"/>
          </a:xfrm>
          <a:prstGeom prst="rect">
            <a:avLst/>
          </a:prstGeom>
          <a:noFill/>
        </p:spPr>
        <p:txBody>
          <a:bodyPr wrap="none" rtlCol="0">
            <a:spAutoFit/>
          </a:bodyPr>
          <a:lstStyle/>
          <a:p>
            <a:r>
              <a:rPr lang="en-US" sz="1200" b="1" dirty="0"/>
              <a:t>Bug-LC</a:t>
            </a:r>
          </a:p>
        </p:txBody>
      </p:sp>
      <p:sp>
        <p:nvSpPr>
          <p:cNvPr id="26" name="TextBox 25">
            <a:extLst>
              <a:ext uri="{FF2B5EF4-FFF2-40B4-BE49-F238E27FC236}">
                <a16:creationId xmlns:a16="http://schemas.microsoft.com/office/drawing/2014/main" xmlns="" id="{00636F80-57D4-44B3-A4F9-48BB20A0E901}"/>
              </a:ext>
            </a:extLst>
          </p:cNvPr>
          <p:cNvSpPr txBox="1"/>
          <p:nvPr/>
        </p:nvSpPr>
        <p:spPr>
          <a:xfrm>
            <a:off x="10165596" y="5973141"/>
            <a:ext cx="977704" cy="276999"/>
          </a:xfrm>
          <a:prstGeom prst="rect">
            <a:avLst/>
          </a:prstGeom>
          <a:noFill/>
        </p:spPr>
        <p:txBody>
          <a:bodyPr wrap="none" rtlCol="0">
            <a:spAutoFit/>
          </a:bodyPr>
          <a:lstStyle/>
          <a:p>
            <a:r>
              <a:rPr lang="en-US" sz="1200" b="1" dirty="0"/>
              <a:t>Terminology</a:t>
            </a:r>
          </a:p>
        </p:txBody>
      </p:sp>
      <p:sp>
        <p:nvSpPr>
          <p:cNvPr id="217" name="TextBox 216">
            <a:extLst>
              <a:ext uri="{FF2B5EF4-FFF2-40B4-BE49-F238E27FC236}">
                <a16:creationId xmlns:a16="http://schemas.microsoft.com/office/drawing/2014/main" xmlns="" id="{534DCC63-8A93-4C86-B2B8-5E3C8EB31A73}"/>
              </a:ext>
            </a:extLst>
          </p:cNvPr>
          <p:cNvSpPr txBox="1"/>
          <p:nvPr/>
        </p:nvSpPr>
        <p:spPr>
          <a:xfrm>
            <a:off x="396496" y="6170632"/>
            <a:ext cx="500202" cy="276999"/>
          </a:xfrm>
          <a:prstGeom prst="rect">
            <a:avLst/>
          </a:prstGeom>
          <a:noFill/>
        </p:spPr>
        <p:txBody>
          <a:bodyPr wrap="none" rtlCol="0">
            <a:spAutoFit/>
          </a:bodyPr>
          <a:lstStyle/>
          <a:p>
            <a:r>
              <a:rPr lang="en-US" sz="1200" b="1" dirty="0"/>
              <a:t>SDLC</a:t>
            </a:r>
          </a:p>
        </p:txBody>
      </p:sp>
      <p:sp>
        <p:nvSpPr>
          <p:cNvPr id="219" name="TextBox 218">
            <a:extLst>
              <a:ext uri="{FF2B5EF4-FFF2-40B4-BE49-F238E27FC236}">
                <a16:creationId xmlns:a16="http://schemas.microsoft.com/office/drawing/2014/main" xmlns="" id="{A7FF96CD-2424-4058-A040-5BEC2D6AC699}"/>
              </a:ext>
            </a:extLst>
          </p:cNvPr>
          <p:cNvSpPr txBox="1"/>
          <p:nvPr/>
        </p:nvSpPr>
        <p:spPr>
          <a:xfrm>
            <a:off x="1834540" y="6157601"/>
            <a:ext cx="707694" cy="276999"/>
          </a:xfrm>
          <a:prstGeom prst="rect">
            <a:avLst/>
          </a:prstGeom>
          <a:noFill/>
        </p:spPr>
        <p:txBody>
          <a:bodyPr wrap="none" rtlCol="0">
            <a:spAutoFit/>
          </a:bodyPr>
          <a:lstStyle/>
          <a:p>
            <a:r>
              <a:rPr lang="en-US" sz="1200" b="1" dirty="0"/>
              <a:t>Benefits</a:t>
            </a:r>
          </a:p>
        </p:txBody>
      </p:sp>
      <p:sp>
        <p:nvSpPr>
          <p:cNvPr id="221" name="TextBox 220">
            <a:extLst>
              <a:ext uri="{FF2B5EF4-FFF2-40B4-BE49-F238E27FC236}">
                <a16:creationId xmlns:a16="http://schemas.microsoft.com/office/drawing/2014/main" xmlns="" id="{7BDE3882-8BA7-4F46-A496-FFCBC78E2639}"/>
              </a:ext>
            </a:extLst>
          </p:cNvPr>
          <p:cNvSpPr txBox="1"/>
          <p:nvPr/>
        </p:nvSpPr>
        <p:spPr>
          <a:xfrm>
            <a:off x="3437501" y="6144417"/>
            <a:ext cx="573619" cy="276999"/>
          </a:xfrm>
          <a:prstGeom prst="rect">
            <a:avLst/>
          </a:prstGeom>
          <a:noFill/>
        </p:spPr>
        <p:txBody>
          <a:bodyPr wrap="none" rtlCol="0">
            <a:spAutoFit/>
          </a:bodyPr>
          <a:lstStyle/>
          <a:p>
            <a:r>
              <a:rPr lang="en-US" sz="1200" b="1" dirty="0"/>
              <a:t>Levels</a:t>
            </a:r>
          </a:p>
        </p:txBody>
      </p:sp>
      <p:sp>
        <p:nvSpPr>
          <p:cNvPr id="223" name="TextBox 222">
            <a:extLst>
              <a:ext uri="{FF2B5EF4-FFF2-40B4-BE49-F238E27FC236}">
                <a16:creationId xmlns:a16="http://schemas.microsoft.com/office/drawing/2014/main" xmlns="" id="{292BAD22-5A39-4F26-8EFC-F5C927FF15DC}"/>
              </a:ext>
            </a:extLst>
          </p:cNvPr>
          <p:cNvSpPr txBox="1"/>
          <p:nvPr/>
        </p:nvSpPr>
        <p:spPr>
          <a:xfrm>
            <a:off x="4778575" y="6160489"/>
            <a:ext cx="1017651" cy="276999"/>
          </a:xfrm>
          <a:prstGeom prst="rect">
            <a:avLst/>
          </a:prstGeom>
          <a:noFill/>
        </p:spPr>
        <p:txBody>
          <a:bodyPr wrap="none" rtlCol="0">
            <a:spAutoFit/>
          </a:bodyPr>
          <a:lstStyle/>
          <a:p>
            <a:r>
              <a:rPr lang="en-US" sz="1200" b="1" dirty="0"/>
              <a:t>Requirement</a:t>
            </a:r>
          </a:p>
        </p:txBody>
      </p:sp>
      <p:sp>
        <p:nvSpPr>
          <p:cNvPr id="225" name="TextBox 224">
            <a:extLst>
              <a:ext uri="{FF2B5EF4-FFF2-40B4-BE49-F238E27FC236}">
                <a16:creationId xmlns:a16="http://schemas.microsoft.com/office/drawing/2014/main" xmlns="" id="{7F40133A-7766-4F4E-A3FE-D3DE5C5749E8}"/>
              </a:ext>
            </a:extLst>
          </p:cNvPr>
          <p:cNvSpPr txBox="1"/>
          <p:nvPr/>
        </p:nvSpPr>
        <p:spPr>
          <a:xfrm>
            <a:off x="6283356" y="6161395"/>
            <a:ext cx="1048300" cy="276999"/>
          </a:xfrm>
          <a:prstGeom prst="rect">
            <a:avLst/>
          </a:prstGeom>
          <a:noFill/>
        </p:spPr>
        <p:txBody>
          <a:bodyPr wrap="none" rtlCol="0">
            <a:spAutoFit/>
          </a:bodyPr>
          <a:lstStyle/>
          <a:p>
            <a:r>
              <a:rPr lang="en-US" sz="1200" b="1" dirty="0"/>
              <a:t>Development</a:t>
            </a:r>
          </a:p>
        </p:txBody>
      </p:sp>
      <p:sp>
        <p:nvSpPr>
          <p:cNvPr id="227" name="Oval 226">
            <a:extLst>
              <a:ext uri="{FF2B5EF4-FFF2-40B4-BE49-F238E27FC236}">
                <a16:creationId xmlns:a16="http://schemas.microsoft.com/office/drawing/2014/main" xmlns="" id="{442294A6-6B56-491B-A15E-FB2A11F7E3F9}"/>
              </a:ext>
            </a:extLst>
          </p:cNvPr>
          <p:cNvSpPr/>
          <p:nvPr/>
        </p:nvSpPr>
        <p:spPr>
          <a:xfrm>
            <a:off x="1932494" y="5555975"/>
            <a:ext cx="500202" cy="477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rgbClr val="FF0000"/>
                </a:solidFill>
              </a:ln>
            </a:endParaRPr>
          </a:p>
        </p:txBody>
      </p:sp>
    </p:spTree>
    <p:extLst>
      <p:ext uri="{BB962C8B-B14F-4D97-AF65-F5344CB8AC3E}">
        <p14:creationId xmlns:p14="http://schemas.microsoft.com/office/powerpoint/2010/main" val="17836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fill="hold"/>
                                        <p:tgtEl>
                                          <p:spTgt spid="189"/>
                                        </p:tgtEl>
                                        <p:attrNameLst>
                                          <p:attrName>ppt_x</p:attrName>
                                        </p:attrNameLst>
                                      </p:cBhvr>
                                      <p:tavLst>
                                        <p:tav tm="0">
                                          <p:val>
                                            <p:strVal val="#ppt_x"/>
                                          </p:val>
                                        </p:tav>
                                        <p:tav tm="100000">
                                          <p:val>
                                            <p:strVal val="#ppt_x"/>
                                          </p:val>
                                        </p:tav>
                                      </p:tavLst>
                                    </p:anim>
                                    <p:anim calcmode="lin" valueType="num">
                                      <p:cBhvr additive="base">
                                        <p:cTn id="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
                                            <p:txEl>
                                              <p:pRg st="0" end="0"/>
                                            </p:txEl>
                                          </p:spTgt>
                                        </p:tgtEl>
                                        <p:attrNameLst>
                                          <p:attrName>style.visibility</p:attrName>
                                        </p:attrNameLst>
                                      </p:cBhvr>
                                      <p:to>
                                        <p:strVal val="visible"/>
                                      </p:to>
                                    </p:set>
                                    <p:anim calcmode="lin" valueType="num">
                                      <p:cBhvr additive="base">
                                        <p:cTn id="13" dur="500" fill="hold"/>
                                        <p:tgtEl>
                                          <p:spTgt spid="1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
                                            <p:txEl>
                                              <p:pRg st="1" end="1"/>
                                            </p:txEl>
                                          </p:spTgt>
                                        </p:tgtEl>
                                        <p:attrNameLst>
                                          <p:attrName>style.visibility</p:attrName>
                                        </p:attrNameLst>
                                      </p:cBhvr>
                                      <p:to>
                                        <p:strVal val="visible"/>
                                      </p:to>
                                    </p:set>
                                    <p:anim calcmode="lin" valueType="num">
                                      <p:cBhvr additive="base">
                                        <p:cTn id="19" dur="500" fill="hold"/>
                                        <p:tgtEl>
                                          <p:spTgt spid="19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
                                            <p:txEl>
                                              <p:pRg st="2" end="2"/>
                                            </p:txEl>
                                          </p:spTgt>
                                        </p:tgtEl>
                                        <p:attrNameLst>
                                          <p:attrName>style.visibility</p:attrName>
                                        </p:attrNameLst>
                                      </p:cBhvr>
                                      <p:to>
                                        <p:strVal val="visible"/>
                                      </p:to>
                                    </p:set>
                                    <p:anim calcmode="lin" valueType="num">
                                      <p:cBhvr additive="base">
                                        <p:cTn id="25" dur="500" fill="hold"/>
                                        <p:tgtEl>
                                          <p:spTgt spid="19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
                                            <p:txEl>
                                              <p:pRg st="3" end="3"/>
                                            </p:txEl>
                                          </p:spTgt>
                                        </p:tgtEl>
                                        <p:attrNameLst>
                                          <p:attrName>style.visibility</p:attrName>
                                        </p:attrNameLst>
                                      </p:cBhvr>
                                      <p:to>
                                        <p:strVal val="visible"/>
                                      </p:to>
                                    </p:set>
                                    <p:anim calcmode="lin" valueType="num">
                                      <p:cBhvr additive="base">
                                        <p:cTn id="31" dur="500" fill="hold"/>
                                        <p:tgtEl>
                                          <p:spTgt spid="19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p:nvPr>
        </p:nvSpPr>
        <p:spPr>
          <a:xfrm>
            <a:off x="1238217" y="1"/>
            <a:ext cx="10953784" cy="948108"/>
          </a:xfrm>
        </p:spPr>
        <p:txBody>
          <a:bodyPr>
            <a:normAutofit fontScale="90000"/>
          </a:bodyPr>
          <a:lstStyle/>
          <a:p>
            <a:r>
              <a:rPr lang="en-US" dirty="0" smtClean="0"/>
              <a:t/>
            </a:r>
            <a:br>
              <a:rPr lang="en-US" dirty="0" smtClean="0"/>
            </a:br>
            <a:r>
              <a:rPr lang="en-US" dirty="0" smtClean="0"/>
              <a:t/>
            </a:r>
            <a:br>
              <a:rPr lang="en-US" dirty="0" smtClean="0"/>
            </a:br>
            <a:r>
              <a:rPr lang="en-US" b="1" dirty="0" smtClean="0"/>
              <a:t> </a:t>
            </a:r>
            <a:r>
              <a:rPr lang="en-US" dirty="0" smtClean="0"/>
              <a:t/>
            </a:r>
            <a:br>
              <a:rPr lang="en-US" dirty="0" smtClean="0"/>
            </a:br>
            <a:endParaRPr lang="en-US" dirty="0"/>
          </a:p>
        </p:txBody>
      </p:sp>
      <p:sp>
        <p:nvSpPr>
          <p:cNvPr id="7" name="Title 1"/>
          <p:cNvSpPr txBox="1">
            <a:spLocks/>
          </p:cNvSpPr>
          <p:nvPr/>
        </p:nvSpPr>
        <p:spPr>
          <a:xfrm>
            <a:off x="1320801" y="1"/>
            <a:ext cx="10871201" cy="948108"/>
          </a:xfrm>
          <a:prstGeom prst="rect">
            <a:avLst/>
          </a:prstGeom>
        </p:spPr>
        <p:txBody>
          <a:bodyPr anchor="ctr">
            <a:normAutofit/>
          </a:bodyPr>
          <a:lstStyle/>
          <a:p>
            <a:pPr algn="ctr" defTabSz="1219170">
              <a:spcBef>
                <a:spcPct val="0"/>
              </a:spcBef>
              <a:defRPr/>
            </a:pPr>
            <a:r>
              <a:rPr lang="en-US" sz="4800" dirty="0" smtClean="0">
                <a:solidFill>
                  <a:schemeClr val="tx2">
                    <a:satMod val="130000"/>
                  </a:schemeClr>
                </a:solidFill>
                <a:latin typeface="+mj-lt"/>
                <a:ea typeface="+mj-ea"/>
                <a:cs typeface="+mj-cs"/>
              </a:rPr>
              <a:t>Introduction </a:t>
            </a:r>
            <a:r>
              <a:rPr lang="en-US" sz="4800" dirty="0">
                <a:solidFill>
                  <a:schemeClr val="tx2">
                    <a:satMod val="130000"/>
                  </a:schemeClr>
                </a:solidFill>
                <a:latin typeface="+mj-lt"/>
                <a:ea typeface="+mj-ea"/>
                <a:cs typeface="+mj-cs"/>
              </a:rPr>
              <a:t>to Automation</a:t>
            </a:r>
          </a:p>
        </p:txBody>
      </p:sp>
      <p:sp>
        <p:nvSpPr>
          <p:cNvPr id="8" name="Rectangle 7"/>
          <p:cNvSpPr/>
          <p:nvPr/>
        </p:nvSpPr>
        <p:spPr>
          <a:xfrm>
            <a:off x="3657600" y="990600"/>
            <a:ext cx="4267200" cy="584775"/>
          </a:xfrm>
          <a:prstGeom prst="rect">
            <a:avLst/>
          </a:prstGeom>
        </p:spPr>
        <p:txBody>
          <a:bodyPr wrap="square">
            <a:spAutoFit/>
          </a:bodyPr>
          <a:lstStyle/>
          <a:p>
            <a:pPr lvl="0">
              <a:spcBef>
                <a:spcPct val="0"/>
              </a:spcBef>
              <a:defRPr/>
            </a:pPr>
            <a:r>
              <a:rPr lang="en-US" sz="3200" dirty="0">
                <a:solidFill>
                  <a:schemeClr val="tx2">
                    <a:satMod val="130000"/>
                  </a:schemeClr>
                </a:solidFill>
              </a:rPr>
              <a:t>Automation Vs. Manual </a:t>
            </a:r>
          </a:p>
        </p:txBody>
      </p:sp>
      <p:sp>
        <p:nvSpPr>
          <p:cNvPr id="9" name="Rectangle 8"/>
          <p:cNvSpPr/>
          <p:nvPr/>
        </p:nvSpPr>
        <p:spPr>
          <a:xfrm flipH="1">
            <a:off x="6604000" y="1600201"/>
            <a:ext cx="5384800" cy="3662541"/>
          </a:xfrm>
          <a:prstGeom prst="rect">
            <a:avLst/>
          </a:prstGeom>
        </p:spPr>
        <p:txBody>
          <a:bodyPr wrap="square">
            <a:spAutoFit/>
          </a:bodyPr>
          <a:lstStyle/>
          <a:p>
            <a:pPr lvl="0">
              <a:spcBef>
                <a:spcPct val="0"/>
              </a:spcBef>
              <a:defRPr/>
            </a:pPr>
            <a:r>
              <a:rPr lang="en-US" sz="2400" dirty="0">
                <a:solidFill>
                  <a:schemeClr val="tx2">
                    <a:satMod val="130000"/>
                  </a:schemeClr>
                </a:solidFill>
              </a:rPr>
              <a:t>Automated Testing</a:t>
            </a:r>
          </a:p>
          <a:p>
            <a:pPr lvl="0">
              <a:spcBef>
                <a:spcPct val="0"/>
              </a:spcBef>
              <a:defRPr/>
            </a:pPr>
            <a:endParaRPr lang="en-US" sz="2400" dirty="0">
              <a:solidFill>
                <a:schemeClr val="tx2">
                  <a:satMod val="130000"/>
                </a:schemeClr>
              </a:solidFill>
            </a:endParaRPr>
          </a:p>
          <a:p>
            <a:pPr lvl="0">
              <a:spcBef>
                <a:spcPct val="0"/>
              </a:spcBef>
              <a:buFont typeface="Wingdings" pitchFamily="2" charset="2"/>
              <a:buChar char="Ø"/>
              <a:defRPr/>
            </a:pPr>
            <a:r>
              <a:rPr lang="en-US" sz="2400" dirty="0">
                <a:solidFill>
                  <a:schemeClr val="tx2">
                    <a:satMod val="130000"/>
                  </a:schemeClr>
                </a:solidFill>
              </a:rPr>
              <a:t>Higher  efficiency</a:t>
            </a:r>
          </a:p>
          <a:p>
            <a:pPr lvl="0">
              <a:spcBef>
                <a:spcPct val="0"/>
              </a:spcBef>
              <a:buFont typeface="Wingdings" pitchFamily="2" charset="2"/>
              <a:buChar char="Ø"/>
              <a:defRPr/>
            </a:pPr>
            <a:r>
              <a:rPr lang="en-US" sz="2400" dirty="0">
                <a:solidFill>
                  <a:schemeClr val="tx2">
                    <a:satMod val="130000"/>
                  </a:schemeClr>
                </a:solidFill>
              </a:rPr>
              <a:t>Higher product quality</a:t>
            </a:r>
          </a:p>
          <a:p>
            <a:pPr lvl="0">
              <a:spcBef>
                <a:spcPct val="0"/>
              </a:spcBef>
              <a:buFont typeface="Wingdings" pitchFamily="2" charset="2"/>
              <a:buChar char="Ø"/>
              <a:defRPr/>
            </a:pPr>
            <a:r>
              <a:rPr lang="en-US" sz="2400" dirty="0">
                <a:solidFill>
                  <a:schemeClr val="tx2">
                    <a:satMod val="130000"/>
                  </a:schemeClr>
                </a:solidFill>
              </a:rPr>
              <a:t>Easy to focus on all possible workflows</a:t>
            </a:r>
          </a:p>
          <a:p>
            <a:pPr lvl="0">
              <a:spcBef>
                <a:spcPct val="0"/>
              </a:spcBef>
              <a:buFont typeface="Wingdings" pitchFamily="2" charset="2"/>
              <a:buChar char="Ø"/>
              <a:defRPr/>
            </a:pPr>
            <a:r>
              <a:rPr lang="en-US" sz="2400" dirty="0">
                <a:solidFill>
                  <a:schemeClr val="tx2">
                    <a:satMod val="130000"/>
                  </a:schemeClr>
                </a:solidFill>
              </a:rPr>
              <a:t>Delivers: Reusability, Consistency and Productivity</a:t>
            </a:r>
          </a:p>
          <a:p>
            <a:pPr lvl="0">
              <a:spcBef>
                <a:spcPct val="0"/>
              </a:spcBef>
              <a:defRPr/>
            </a:pPr>
            <a:endParaRPr lang="en-US" sz="3200" dirty="0">
              <a:solidFill>
                <a:schemeClr val="tx2">
                  <a:satMod val="130000"/>
                </a:schemeClr>
              </a:solidFill>
            </a:endParaRPr>
          </a:p>
          <a:p>
            <a:pPr lvl="0">
              <a:spcBef>
                <a:spcPct val="0"/>
              </a:spcBef>
              <a:defRPr/>
            </a:pPr>
            <a:endParaRPr lang="en-US" sz="3200" dirty="0">
              <a:solidFill>
                <a:schemeClr val="tx2">
                  <a:satMod val="130000"/>
                </a:schemeClr>
              </a:solidFill>
            </a:endParaRPr>
          </a:p>
        </p:txBody>
      </p:sp>
      <p:sp>
        <p:nvSpPr>
          <p:cNvPr id="10" name="Rectangle 9"/>
          <p:cNvSpPr/>
          <p:nvPr/>
        </p:nvSpPr>
        <p:spPr>
          <a:xfrm>
            <a:off x="1524000" y="1600201"/>
            <a:ext cx="4876800" cy="3416320"/>
          </a:xfrm>
          <a:prstGeom prst="rect">
            <a:avLst/>
          </a:prstGeom>
        </p:spPr>
        <p:txBody>
          <a:bodyPr wrap="square">
            <a:spAutoFit/>
          </a:bodyPr>
          <a:lstStyle/>
          <a:p>
            <a:r>
              <a:rPr lang="en-US" sz="2400" dirty="0" smtClean="0">
                <a:solidFill>
                  <a:schemeClr val="tx2">
                    <a:satMod val="130000"/>
                  </a:schemeClr>
                </a:solidFill>
              </a:rPr>
              <a:t>Manual Testing</a:t>
            </a:r>
          </a:p>
          <a:p>
            <a:endParaRPr lang="en-US" sz="2400" dirty="0" smtClean="0">
              <a:solidFill>
                <a:schemeClr val="tx2">
                  <a:satMod val="130000"/>
                </a:schemeClr>
              </a:solidFill>
            </a:endParaRPr>
          </a:p>
          <a:p>
            <a:pPr>
              <a:buFont typeface="Wingdings" pitchFamily="2" charset="2"/>
              <a:buChar char="Ø"/>
            </a:pPr>
            <a:r>
              <a:rPr lang="en-US" sz="2400" dirty="0" smtClean="0">
                <a:solidFill>
                  <a:schemeClr val="tx2">
                    <a:satMod val="130000"/>
                  </a:schemeClr>
                </a:solidFill>
              </a:rPr>
              <a:t>Testing is time consuming and tedious</a:t>
            </a:r>
          </a:p>
          <a:p>
            <a:pPr>
              <a:buFont typeface="Wingdings" pitchFamily="2" charset="2"/>
              <a:buChar char="Ø"/>
            </a:pPr>
            <a:r>
              <a:rPr lang="en-US" sz="2400" dirty="0" smtClean="0">
                <a:solidFill>
                  <a:schemeClr val="tx2">
                    <a:satMod val="130000"/>
                  </a:schemeClr>
                </a:solidFill>
              </a:rPr>
              <a:t>Delay the ability in thoroughly testing an application </a:t>
            </a:r>
          </a:p>
          <a:p>
            <a:pPr>
              <a:buFont typeface="Wingdings" pitchFamily="2" charset="2"/>
              <a:buChar char="Ø"/>
            </a:pPr>
            <a:r>
              <a:rPr lang="en-US" sz="2400" dirty="0" smtClean="0">
                <a:solidFill>
                  <a:schemeClr val="tx2">
                    <a:satMod val="130000"/>
                  </a:schemeClr>
                </a:solidFill>
              </a:rPr>
              <a:t>Critical bugs escape undetected</a:t>
            </a:r>
          </a:p>
          <a:p>
            <a:pPr>
              <a:buFont typeface="Wingdings" pitchFamily="2" charset="2"/>
              <a:buChar char="Ø"/>
            </a:pPr>
            <a:r>
              <a:rPr lang="en-US" sz="2400" dirty="0" smtClean="0">
                <a:solidFill>
                  <a:schemeClr val="tx2">
                    <a:satMod val="130000"/>
                  </a:schemeClr>
                </a:solidFill>
              </a:rPr>
              <a:t>What happens when multiple platforms involved</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4775200" y="4673600"/>
            <a:ext cx="4673600" cy="2184400"/>
          </a:xfrm>
          <a:prstGeom prst="rect">
            <a:avLst/>
          </a:prstGeom>
          <a:noFill/>
          <a:ln w="9525">
            <a:noFill/>
            <a:miter lim="800000"/>
            <a:headEnd/>
            <a:tailEnd/>
          </a:ln>
          <a:effectLst/>
        </p:spPr>
      </p:pic>
    </p:spTree>
    <p:extLst>
      <p:ext uri="{BB962C8B-B14F-4D97-AF65-F5344CB8AC3E}">
        <p14:creationId xmlns:p14="http://schemas.microsoft.com/office/powerpoint/2010/main" val="10702976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additive="base">
                                        <p:cTn id="3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 calcmode="lin" valueType="num">
                                      <p:cBhvr additive="base">
                                        <p:cTn id="3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 calcmode="lin" valueType="num">
                                      <p:cBhvr additive="base">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 calcmode="lin" valueType="num">
                                      <p:cBhvr additive="base">
                                        <p:cTn id="4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anim calcmode="lin" valueType="num">
                                      <p:cBhvr additive="base">
                                        <p:cTn id="5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 calcmode="lin" valueType="num">
                                      <p:cBhvr additive="base">
                                        <p:cTn id="6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anim calcmode="lin" valueType="num">
                                      <p:cBhvr additive="base">
                                        <p:cTn id="6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
                                            <p:txEl>
                                              <p:pRg st="4" end="4"/>
                                            </p:txEl>
                                          </p:spTgt>
                                        </p:tgtEl>
                                        <p:attrNameLst>
                                          <p:attrName>style.visibility</p:attrName>
                                        </p:attrNameLst>
                                      </p:cBhvr>
                                      <p:to>
                                        <p:strVal val="visible"/>
                                      </p:to>
                                    </p:set>
                                    <p:anim calcmode="lin" valueType="num">
                                      <p:cBhvr additive="base">
                                        <p:cTn id="7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9">
                                            <p:txEl>
                                              <p:pRg st="5" end="5"/>
                                            </p:txEl>
                                          </p:spTgt>
                                        </p:tgtEl>
                                        <p:attrNameLst>
                                          <p:attrName>style.visibility</p:attrName>
                                        </p:attrNameLst>
                                      </p:cBhvr>
                                      <p:to>
                                        <p:strVal val="visible"/>
                                      </p:to>
                                    </p:set>
                                    <p:anim calcmode="lin" valueType="num">
                                      <p:cBhvr additive="base">
                                        <p:cTn id="7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26"/>
                                        </p:tgtEl>
                                        <p:attrNameLst>
                                          <p:attrName>style.visibility</p:attrName>
                                        </p:attrNameLst>
                                      </p:cBhvr>
                                      <p:to>
                                        <p:strVal val="visible"/>
                                      </p:to>
                                    </p:set>
                                    <p:anim calcmode="lin" valueType="num">
                                      <p:cBhvr additive="base">
                                        <p:cTn id="85" dur="500" fill="hold"/>
                                        <p:tgtEl>
                                          <p:spTgt spid="1026"/>
                                        </p:tgtEl>
                                        <p:attrNameLst>
                                          <p:attrName>ppt_x</p:attrName>
                                        </p:attrNameLst>
                                      </p:cBhvr>
                                      <p:tavLst>
                                        <p:tav tm="0">
                                          <p:val>
                                            <p:strVal val="#ppt_x"/>
                                          </p:val>
                                        </p:tav>
                                        <p:tav tm="100000">
                                          <p:val>
                                            <p:strVal val="#ppt_x"/>
                                          </p:val>
                                        </p:tav>
                                      </p:tavLst>
                                    </p:anim>
                                    <p:anim calcmode="lin" valueType="num">
                                      <p:cBhvr additive="base">
                                        <p:cTn id="8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allAtOnce"/>
      <p:bldP spid="8" grpId="0" build="p"/>
      <p:bldP spid="9" grpId="0" build="p"/>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1343</TotalTime>
  <Words>1316</Words>
  <Application>Microsoft Office PowerPoint</Application>
  <PresentationFormat>Widescreen</PresentationFormat>
  <Paragraphs>500</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Lato Light</vt:lpstr>
      <vt:lpstr>Lato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Defect?</vt:lpstr>
      <vt:lpstr>Defect Life Cycle In Detail</vt:lpstr>
      <vt:lpstr>Defect Life Cycle In Detail</vt:lpstr>
      <vt:lpstr>PowerPoint Presentation</vt:lpstr>
      <vt:lpstr>PowerPoint Presentation</vt:lpstr>
      <vt:lpstr>PowerPoint Presentation</vt:lpstr>
      <vt:lpstr>Agile Scum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Natraj Subramaniam</dc:creator>
  <cp:lastModifiedBy>JiDi</cp:lastModifiedBy>
  <cp:revision>43</cp:revision>
  <dcterms:created xsi:type="dcterms:W3CDTF">2020-06-24T13:33:36Z</dcterms:created>
  <dcterms:modified xsi:type="dcterms:W3CDTF">2022-02-16T19:34:08Z</dcterms:modified>
</cp:coreProperties>
</file>